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623" r:id="rId2"/>
    <p:sldId id="624" r:id="rId3"/>
    <p:sldId id="625" r:id="rId4"/>
    <p:sldId id="626" r:id="rId5"/>
    <p:sldId id="627" r:id="rId6"/>
    <p:sldId id="629" r:id="rId7"/>
    <p:sldId id="628" r:id="rId8"/>
    <p:sldId id="631" r:id="rId9"/>
    <p:sldId id="630" r:id="rId10"/>
    <p:sldId id="632" r:id="rId11"/>
    <p:sldId id="633" r:id="rId12"/>
    <p:sldId id="634" r:id="rId13"/>
    <p:sldId id="636" r:id="rId14"/>
    <p:sldId id="637" r:id="rId15"/>
    <p:sldId id="638" r:id="rId16"/>
    <p:sldId id="635" r:id="rId17"/>
    <p:sldId id="639" r:id="rId18"/>
    <p:sldId id="641" r:id="rId19"/>
    <p:sldId id="640" r:id="rId20"/>
    <p:sldId id="642" r:id="rId21"/>
    <p:sldId id="644" r:id="rId22"/>
    <p:sldId id="643" r:id="rId23"/>
    <p:sldId id="645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F06A"/>
    <a:srgbClr val="0F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897" autoAdjust="0"/>
  </p:normalViewPr>
  <p:slideViewPr>
    <p:cSldViewPr snapToGrid="0" showGuides="1">
      <p:cViewPr>
        <p:scale>
          <a:sx n="75" d="100"/>
          <a:sy n="75" d="100"/>
        </p:scale>
        <p:origin x="2076" y="1326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A5B76C-806E-4F2A-AE0F-C57217970E71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538A8-FE6D-4594-BE19-8ACA7438A7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741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295BD1-72C6-8B13-96AC-150804B4CD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AF33D0B-A99B-3096-AC58-0E75D3D058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2C644A-0A12-71B4-EAC3-AA95B15DD2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BCF71B-C661-35DB-978E-9EEE2445F6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663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ED26B3-B46D-D742-FE05-198CD9AF1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E7439B6-459B-D9BF-FBB9-77F45A023A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3F340FA-C53C-7F8A-D523-8F431DD30B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B84A957-91B6-A5D1-86A7-54638DEA5B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542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C475E-26FA-45AF-0D57-2FE5160171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3AD3A01-2B67-F56A-1601-2C1021F54F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5747A86-3C86-007D-ACEF-E434012B48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FBA5A8-937E-0DF9-0FB6-5C4EF401A4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93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7FF556-FA1E-DBB0-5AC3-F6E8D81A8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ED045B3-157B-5BB5-D8E5-A8A6A321B2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B4751F3-50A0-98F2-1648-126FE1FEEC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520CE6-8419-3B8F-6138-261E4B3202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64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DDC82-8444-339D-064E-9247DC571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5EF50ED-7D04-AF05-4349-1D92729031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7EC4FB2-7318-EE5E-AC17-95AB7B4BA0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E3E7FC-06CD-ED7E-B169-4DD5A05C65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533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53645-1F1F-7A3D-4FE1-CC87EBE1C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6AAA25C-BD4B-C1C4-64A0-3840E1E415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DC80D3-E5BC-6195-9F63-E28D118848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635EBC-EAD2-57E0-916D-D2217D42AC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23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3437C-7DA6-3922-BD2B-FAD092E98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9119901-7F37-1E00-2D53-4731ECAC5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BE9C38B-46C9-6EFB-CEBF-331FB7F2C6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44AF926-9440-7F7F-2C84-47D6913D39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371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250C0-92A7-E965-FB02-59D3F7090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7CD4EC-B56B-522E-8F3C-2D2252675A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840AFA1-461A-E06B-161E-7AD4BE9757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D63E2E-7785-D1E9-F7C2-7FABFD898B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8060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B14ADE-5921-C0AE-7A41-EBD7D7056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E3CB8D6-6B83-DF51-754F-F789DE9486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BF3976F-C889-4C26-CB44-8C7BAAC1FD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5C026A-8E49-FF76-CACB-209980DD1C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1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7D519C-1782-BCB1-8A1A-2513C935C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437ADCE-AF9D-6379-4B28-57F39900DB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E94157B-8C81-7983-D305-36F8BCA3F6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4150D1-F95B-4874-A567-42F39B4F4B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4590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58ED9-CAF4-69B5-B8AA-2D04EA4B07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09FF63E-314F-2530-E980-93DADE743E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F192301-D145-82AA-F6AD-9B62BE3CA9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9C9898-1470-2521-FCDA-0346C39446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636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7DDAD-0957-7A9D-52CA-359DBD942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486CF8F-8EDE-FA3F-44D2-BAFA2961B8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E40C7E1-A00D-6BC9-5CE5-A7F5197D52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4DCF48D-517E-1223-A743-4817B4957A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5905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86813-E1DC-6645-9CF5-85905A9A1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19D5FCA-5264-B43D-A35C-0FDE705724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484E022-BAED-0B46-BF2B-0EA9540B7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B089F85-8370-4C7E-B783-ED5A04B898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65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6E46C-7171-3D66-7210-429D61CB8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2C40B79-547A-E3DA-8415-3BA34C0501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760B861-49CB-0DF0-E3E0-5E1A564558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0E1936-B64D-1FA6-168D-9B33EDC499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646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08970-C02C-8CE6-F67B-C53F5282D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5648B42-BE63-307F-5ACE-0E11812997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C01FB12-F73C-C963-F10C-C72106986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00A610-6D4A-CAC1-1B53-878730CD17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4803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5EDF0-6B79-0974-60AD-589304560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9BCBE4D-CFC6-26F1-5C78-B4223AC8A7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A6C3E68-EC34-1375-0E6A-441BD1F56A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A0417B-1A90-6DCE-2FEC-B95DECDAE8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7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F5545-138D-8DF0-1498-5B6652C0A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683FDD-B004-1370-1FB3-8E32756ED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5EDEF54-D795-038A-09A5-8BBF9ED6B5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8BE57B-9984-58C0-485C-30DCB3DA12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296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072AF-6BD0-0451-9B24-6CC597241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2CEF37E-84C4-00F3-680E-FF9D2B7BA7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52BFA93-860F-DABD-9238-56F5B5E72F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A833F4-1041-B35D-67F0-24E55972FEA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195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CE8D6-EFDE-4FE2-4DC6-F21D2083A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57B998C-8276-139C-11AC-2C5078939E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CB069DD-2F6A-FCAF-63A6-19E86A705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E3BBE4-8584-8500-E1E1-D85ECC7C69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949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93488-BA53-B23B-9F97-F42767843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7C74747-4AA6-D94C-67FD-5C8A2B5C4E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91D7F60-F11B-EE34-5AA5-DF90ECBC2B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775731-3CE2-EF57-4FDE-F45617ADCB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122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93454-A549-D9B0-6F9C-FE537AC80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2D1F3CC-1245-AFBC-F80E-E7B12E370D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00673CA-2E63-739D-D9DE-FE1A812B77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F049F8-C924-60E8-C3E2-79C1E00D7C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504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4A078-4B4C-3F88-7B39-A71BA7A1CF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27AADBF-2BCC-32E8-9734-CC52E52CD5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6138A73-00B6-AB51-72D5-747BC8F2E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F1FB6D-9564-C18B-00B6-A294669B1F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34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1A9B8-3E1F-96DA-11F5-79692ED4E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B81A1EC-D457-F24E-B829-8CE8F56874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B8B148B-4539-4DD3-446A-934273AAC1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17AF926-C0CE-AF77-F841-163D4A53AB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76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id="{A9F98639-A59A-6D66-EDB7-C297C3A118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28E2E-4DB2-B01A-1F3E-265DBCC7F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A66F-DEE6-43C7-BE13-072F58FEAB8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C08387-D478-2A07-F718-6BBA741B8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7F8A41-2140-C566-54FD-C131E0CBB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1FFC1-48A9-40CA-AD60-FCE70A0DDE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57734982-2ACA-CB6C-4C34-DCC08147CA23}"/>
              </a:ext>
            </a:extLst>
          </p:cNvPr>
          <p:cNvSpPr/>
          <p:nvPr userDrawn="1"/>
        </p:nvSpPr>
        <p:spPr>
          <a:xfrm>
            <a:off x="-4281001" y="2076012"/>
            <a:ext cx="7404259" cy="74042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7F8B230B-45CA-DEA5-D785-F53DDE09358B}"/>
              </a:ext>
            </a:extLst>
          </p:cNvPr>
          <p:cNvSpPr/>
          <p:nvPr userDrawn="1"/>
        </p:nvSpPr>
        <p:spPr>
          <a:xfrm>
            <a:off x="-2219198" y="-5061081"/>
            <a:ext cx="7404259" cy="7404259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C13E6CCC-3302-BBA9-AE57-5C10184F1723}"/>
              </a:ext>
            </a:extLst>
          </p:cNvPr>
          <p:cNvSpPr/>
          <p:nvPr userDrawn="1"/>
        </p:nvSpPr>
        <p:spPr>
          <a:xfrm>
            <a:off x="5988234" y="1749805"/>
            <a:ext cx="2802639" cy="2802639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51DCCD5A-F30A-5661-A926-DD74A3FBD9FD}"/>
              </a:ext>
            </a:extLst>
          </p:cNvPr>
          <p:cNvSpPr/>
          <p:nvPr userDrawn="1"/>
        </p:nvSpPr>
        <p:spPr>
          <a:xfrm>
            <a:off x="4963649" y="3623855"/>
            <a:ext cx="7404259" cy="7404259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28C1C4A2-267D-C7FC-A01E-503A06C8107A}"/>
              </a:ext>
            </a:extLst>
          </p:cNvPr>
          <p:cNvSpPr/>
          <p:nvPr userDrawn="1"/>
        </p:nvSpPr>
        <p:spPr>
          <a:xfrm>
            <a:off x="7356769" y="-2162630"/>
            <a:ext cx="7404259" cy="74042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265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id="{A9F98639-A59A-6D66-EDB7-C297C3A118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28E2E-4DB2-B01A-1F3E-265DBCC7F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A66F-DEE6-43C7-BE13-072F58FEAB8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C08387-D478-2A07-F718-6BBA741B8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7F8A41-2140-C566-54FD-C131E0CBB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1FFC1-48A9-40CA-AD60-FCE70A0DDE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57734982-2ACA-CB6C-4C34-DCC08147CA23}"/>
              </a:ext>
            </a:extLst>
          </p:cNvPr>
          <p:cNvSpPr/>
          <p:nvPr userDrawn="1"/>
        </p:nvSpPr>
        <p:spPr>
          <a:xfrm>
            <a:off x="-3131735" y="1714826"/>
            <a:ext cx="7404259" cy="74042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7F8B230B-45CA-DEA5-D785-F53DDE09358B}"/>
              </a:ext>
            </a:extLst>
          </p:cNvPr>
          <p:cNvSpPr/>
          <p:nvPr userDrawn="1"/>
        </p:nvSpPr>
        <p:spPr>
          <a:xfrm>
            <a:off x="-2219198" y="-5061081"/>
            <a:ext cx="7404259" cy="7404259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51DCCD5A-F30A-5661-A926-DD74A3FBD9FD}"/>
              </a:ext>
            </a:extLst>
          </p:cNvPr>
          <p:cNvSpPr/>
          <p:nvPr userDrawn="1"/>
        </p:nvSpPr>
        <p:spPr>
          <a:xfrm>
            <a:off x="4963649" y="3623855"/>
            <a:ext cx="7404259" cy="7404259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28C1C4A2-267D-C7FC-A01E-503A06C8107A}"/>
              </a:ext>
            </a:extLst>
          </p:cNvPr>
          <p:cNvSpPr/>
          <p:nvPr userDrawn="1"/>
        </p:nvSpPr>
        <p:spPr>
          <a:xfrm>
            <a:off x="7006939" y="-3073778"/>
            <a:ext cx="7404259" cy="74042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607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>
            <a:extLst>
              <a:ext uri="{FF2B5EF4-FFF2-40B4-BE49-F238E27FC236}">
                <a16:creationId xmlns:a16="http://schemas.microsoft.com/office/drawing/2014/main" id="{A9F98639-A59A-6D66-EDB7-C297C3A118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628E2E-4DB2-B01A-1F3E-265DBCC7F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A66F-DEE6-43C7-BE13-072F58FEAB8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C08387-D478-2A07-F718-6BBA741B8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7F8A41-2140-C566-54FD-C131E0CBB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1FFC1-48A9-40CA-AD60-FCE70A0DDEC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57734982-2ACA-CB6C-4C34-DCC08147CA23}"/>
              </a:ext>
            </a:extLst>
          </p:cNvPr>
          <p:cNvSpPr/>
          <p:nvPr userDrawn="1"/>
        </p:nvSpPr>
        <p:spPr>
          <a:xfrm>
            <a:off x="-3131735" y="1714826"/>
            <a:ext cx="7404259" cy="74042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7F8B230B-45CA-DEA5-D785-F53DDE09358B}"/>
              </a:ext>
            </a:extLst>
          </p:cNvPr>
          <p:cNvSpPr/>
          <p:nvPr userDrawn="1"/>
        </p:nvSpPr>
        <p:spPr>
          <a:xfrm>
            <a:off x="-2219198" y="-5061081"/>
            <a:ext cx="7404259" cy="7404259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51DCCD5A-F30A-5661-A926-DD74A3FBD9FD}"/>
              </a:ext>
            </a:extLst>
          </p:cNvPr>
          <p:cNvSpPr/>
          <p:nvPr userDrawn="1"/>
        </p:nvSpPr>
        <p:spPr>
          <a:xfrm>
            <a:off x="4963649" y="3623855"/>
            <a:ext cx="7404259" cy="7404259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28C1C4A2-267D-C7FC-A01E-503A06C8107A}"/>
              </a:ext>
            </a:extLst>
          </p:cNvPr>
          <p:cNvSpPr/>
          <p:nvPr userDrawn="1"/>
        </p:nvSpPr>
        <p:spPr>
          <a:xfrm>
            <a:off x="7006939" y="-3073778"/>
            <a:ext cx="7404259" cy="74042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2E83F070-6D1C-C55C-918B-6DD564B807F0}"/>
              </a:ext>
            </a:extLst>
          </p:cNvPr>
          <p:cNvSpPr/>
          <p:nvPr userDrawn="1"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9557E3F0-29DA-4515-213A-243D48831337}"/>
              </a:ext>
            </a:extLst>
          </p:cNvPr>
          <p:cNvSpPr/>
          <p:nvPr userDrawn="1"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439E45C0-8DBB-3B33-2BF4-0C9C875C4A43}"/>
              </a:ext>
            </a:extLst>
          </p:cNvPr>
          <p:cNvSpPr/>
          <p:nvPr userDrawn="1"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423B642-66FB-03A1-65CF-6F943C3CF122}"/>
              </a:ext>
            </a:extLst>
          </p:cNvPr>
          <p:cNvSpPr/>
          <p:nvPr userDrawn="1"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87CA99BF-87F9-59AF-CBE6-F7F8C8945AA6}"/>
              </a:ext>
            </a:extLst>
          </p:cNvPr>
          <p:cNvSpPr/>
          <p:nvPr userDrawn="1"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2AEDAB1-7D23-BA76-7B2E-A318F5D26F35}"/>
              </a:ext>
            </a:extLst>
          </p:cNvPr>
          <p:cNvGrpSpPr/>
          <p:nvPr userDrawn="1"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BEEFA07C-4EBA-FFAA-B069-DCA3C9E568F8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5B9EB8E-0E88-D378-05D4-5201DC7569CC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699B8BD4-C220-6417-463B-B93F1874052C}"/>
              </a:ext>
            </a:extLst>
          </p:cNvPr>
          <p:cNvGrpSpPr/>
          <p:nvPr userDrawn="1"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4E3290B-40B8-9F57-3529-0C75D85AA9C4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431F21F3-595D-DC89-F239-2E39E3E32313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2B0B87FE-1EE5-9892-BE2B-854B72A69A63}"/>
              </a:ext>
            </a:extLst>
          </p:cNvPr>
          <p:cNvSpPr/>
          <p:nvPr userDrawn="1"/>
        </p:nvSpPr>
        <p:spPr>
          <a:xfrm>
            <a:off x="3973286" y="208012"/>
            <a:ext cx="4245428" cy="523220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718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FE9907-DA47-74CC-F549-84D82C88E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2DE191-75A2-8978-6076-8049EE2FA7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DD3CFC-507B-746B-0F4D-3166DB8B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A66F-DEE6-43C7-BE13-072F58FEAB8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546608-FCA0-690A-341A-7AC7E1493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0CBCFF-F73D-F25B-3E09-D313A2FBD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1FFC1-48A9-40CA-AD60-FCE70A0DDE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59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3486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8978BAE-3A4A-686B-0014-8657AB442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3CC261-7F00-F371-AF88-623B11D26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4866B8-64E5-639B-96F2-72FF665030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8A66F-DEE6-43C7-BE13-072F58FEAB85}" type="datetimeFigureOut">
              <a:rPr lang="zh-CN" altLang="en-US" smtClean="0"/>
              <a:t>2024/2/19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905551-3BE2-92DD-46B4-E7E22EFB08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CC385D-C024-EFEC-1BAD-4C8C5AE6F1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1FFC1-48A9-40CA-AD60-FCE70A0DDE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8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47FF6-CA72-8C05-9C49-55144CCA5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60781544-C565-F97A-6F81-5913244B8ED7}"/>
              </a:ext>
            </a:extLst>
          </p:cNvPr>
          <p:cNvSpPr/>
          <p:nvPr/>
        </p:nvSpPr>
        <p:spPr>
          <a:xfrm>
            <a:off x="885372" y="3095339"/>
            <a:ext cx="10029372" cy="1825004"/>
          </a:xfrm>
          <a:prstGeom prst="rect">
            <a:avLst/>
          </a:prstGeom>
          <a:noFill/>
          <a:ln w="25400" cap="flat" cmpd="sng" algn="ctr">
            <a:gradFill flip="none" rotWithShape="1">
              <a:gsLst>
                <a:gs pos="0">
                  <a:srgbClr val="4AF06A"/>
                </a:gs>
                <a:gs pos="69000">
                  <a:srgbClr val="4AF06A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2EBA39EA-8E09-B1BC-A842-54F37F9E2414}"/>
              </a:ext>
            </a:extLst>
          </p:cNvPr>
          <p:cNvSpPr/>
          <p:nvPr/>
        </p:nvSpPr>
        <p:spPr>
          <a:xfrm>
            <a:off x="885372" y="1610318"/>
            <a:ext cx="5500914" cy="695239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BCA68FB-D25E-FBB6-7F0B-12FEA93C785C}"/>
              </a:ext>
            </a:extLst>
          </p:cNvPr>
          <p:cNvSpPr/>
          <p:nvPr/>
        </p:nvSpPr>
        <p:spPr>
          <a:xfrm>
            <a:off x="0" y="-848492"/>
            <a:ext cx="471121" cy="471121"/>
          </a:xfrm>
          <a:prstGeom prst="ellipse">
            <a:avLst/>
          </a:prstGeom>
          <a:solidFill>
            <a:srgbClr val="0F0F0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1AE0D3F-3693-35D0-6B9D-5E69FADE034B}"/>
              </a:ext>
            </a:extLst>
          </p:cNvPr>
          <p:cNvSpPr/>
          <p:nvPr/>
        </p:nvSpPr>
        <p:spPr>
          <a:xfrm>
            <a:off x="595086" y="-848492"/>
            <a:ext cx="471121" cy="471121"/>
          </a:xfrm>
          <a:prstGeom prst="ellipse">
            <a:avLst/>
          </a:prstGeom>
          <a:solidFill>
            <a:srgbClr val="4AF06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0182E6-E3B7-B5B9-C6A6-FFC8113B8915}"/>
              </a:ext>
            </a:extLst>
          </p:cNvPr>
          <p:cNvSpPr txBox="1"/>
          <p:nvPr/>
        </p:nvSpPr>
        <p:spPr>
          <a:xfrm>
            <a:off x="1393371" y="948597"/>
            <a:ext cx="4484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0F0F0F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个人简历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0D84459-A2F5-84B8-96CF-DF4B03A5B1A9}"/>
              </a:ext>
            </a:extLst>
          </p:cNvPr>
          <p:cNvSpPr txBox="1"/>
          <p:nvPr/>
        </p:nvSpPr>
        <p:spPr>
          <a:xfrm>
            <a:off x="1342571" y="2464741"/>
            <a:ext cx="458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PERSONAL RESUME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B497676-760D-D95F-2F62-E1EC273E549B}"/>
              </a:ext>
            </a:extLst>
          </p:cNvPr>
          <p:cNvGrpSpPr/>
          <p:nvPr/>
        </p:nvGrpSpPr>
        <p:grpSpPr>
          <a:xfrm>
            <a:off x="885372" y="5770863"/>
            <a:ext cx="4746416" cy="315056"/>
            <a:chOff x="1253246" y="4118390"/>
            <a:chExt cx="4746416" cy="31505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3678AF-1B7F-2434-BB09-FE5C4E4D2C05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43" name="iconfont-10019-4889788">
              <a:extLst>
                <a:ext uri="{FF2B5EF4-FFF2-40B4-BE49-F238E27FC236}">
                  <a16:creationId xmlns:a16="http://schemas.microsoft.com/office/drawing/2014/main" id="{D0423B87-392E-7A32-2B1B-C25F447AF4BD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AF0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29BFC9D-A5F6-F6AD-1F8A-BD7364541032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2024.02.20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5" name="iconfont-11899-5651509">
              <a:extLst>
                <a:ext uri="{FF2B5EF4-FFF2-40B4-BE49-F238E27FC236}">
                  <a16:creationId xmlns:a16="http://schemas.microsoft.com/office/drawing/2014/main" id="{717BB1FA-0661-4B36-6250-B60C66F1AE9B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AF0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9B96898E-843E-F5FE-176B-22EFC8FD0691}"/>
              </a:ext>
            </a:extLst>
          </p:cNvPr>
          <p:cNvSpPr txBox="1"/>
          <p:nvPr/>
        </p:nvSpPr>
        <p:spPr>
          <a:xfrm>
            <a:off x="1609975" y="3338465"/>
            <a:ext cx="27719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张 明敏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E8FEDA10-7F27-380C-0F2C-ACAEC2A3D7C9}"/>
              </a:ext>
            </a:extLst>
          </p:cNvPr>
          <p:cNvSpPr txBox="1"/>
          <p:nvPr/>
        </p:nvSpPr>
        <p:spPr>
          <a:xfrm>
            <a:off x="1609976" y="4164571"/>
            <a:ext cx="3256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Zhang </a:t>
            </a:r>
            <a:r>
              <a:rPr lang="en-US" altLang="zh-CN" sz="2800" dirty="0" err="1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ming</a:t>
            </a:r>
            <a:r>
              <a:rPr lang="en-US" altLang="zh-CN" sz="2800" dirty="0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 min</a:t>
            </a:r>
            <a:endParaRPr lang="zh-CN" altLang="en-US" sz="2800" dirty="0">
              <a:ln>
                <a:solidFill>
                  <a:srgbClr val="0F0F0F"/>
                </a:solidFill>
              </a:ln>
              <a:noFill/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108800AB-8F98-103F-A3A3-EAEECC95C890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4E04ED50-44B6-3869-BA57-7876249019D2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44D02F4C-6EEA-8CCF-F381-E64E9F48B190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7BB48CEA-B81F-2E2E-34EA-6F27E1B598B7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12957382-C611-1534-6A37-093F4EF0C529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5C58C02-A7AC-8ED1-77EF-5DD4305F54A2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AEF8F187-932E-CF8D-23BA-3DC9DB3C25C5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A4A35E4B-7CBB-A57B-2A60-EEA4571D8D4A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57CF867-39DD-8075-6A05-3E84ECA5E927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6DF1A8A-B368-A175-5114-3FF7E920A10F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083D666-5C21-C5D8-7A21-6538F17391EE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图形 4">
            <a:extLst>
              <a:ext uri="{FF2B5EF4-FFF2-40B4-BE49-F238E27FC236}">
                <a16:creationId xmlns:a16="http://schemas.microsoft.com/office/drawing/2014/main" id="{E73D94EF-B93E-AE12-D0AE-129F41195BA2}"/>
              </a:ext>
            </a:extLst>
          </p:cNvPr>
          <p:cNvSpPr/>
          <p:nvPr/>
        </p:nvSpPr>
        <p:spPr>
          <a:xfrm>
            <a:off x="7214768" y="63500"/>
            <a:ext cx="4422150" cy="6792082"/>
          </a:xfrm>
          <a:custGeom>
            <a:avLst/>
            <a:gdLst>
              <a:gd name="connsiteX0" fmla="*/ 781876 w 4422150"/>
              <a:gd name="connsiteY0" fmla="*/ 6199663 h 6792082"/>
              <a:gd name="connsiteX1" fmla="*/ 787984 w 4422150"/>
              <a:gd name="connsiteY1" fmla="*/ 6199663 h 6792082"/>
              <a:gd name="connsiteX2" fmla="*/ 818521 w 4422150"/>
              <a:gd name="connsiteY2" fmla="*/ 6285167 h 6792082"/>
              <a:gd name="connsiteX3" fmla="*/ 781876 w 4422150"/>
              <a:gd name="connsiteY3" fmla="*/ 6199663 h 6792082"/>
              <a:gd name="connsiteX4" fmla="*/ 3426514 w 4422150"/>
              <a:gd name="connsiteY4" fmla="*/ 4501547 h 6792082"/>
              <a:gd name="connsiteX5" fmla="*/ 3505911 w 4422150"/>
              <a:gd name="connsiteY5" fmla="*/ 4898657 h 6792082"/>
              <a:gd name="connsiteX6" fmla="*/ 3432622 w 4422150"/>
              <a:gd name="connsiteY6" fmla="*/ 5466646 h 6792082"/>
              <a:gd name="connsiteX7" fmla="*/ 3432622 w 4422150"/>
              <a:gd name="connsiteY7" fmla="*/ 5686513 h 6792082"/>
              <a:gd name="connsiteX8" fmla="*/ 3359333 w 4422150"/>
              <a:gd name="connsiteY8" fmla="*/ 5509398 h 6792082"/>
              <a:gd name="connsiteX9" fmla="*/ 3286044 w 4422150"/>
              <a:gd name="connsiteY9" fmla="*/ 5136846 h 6792082"/>
              <a:gd name="connsiteX10" fmla="*/ 3261614 w 4422150"/>
              <a:gd name="connsiteY10" fmla="*/ 5039127 h 6792082"/>
              <a:gd name="connsiteX11" fmla="*/ 3298259 w 4422150"/>
              <a:gd name="connsiteY11" fmla="*/ 4910871 h 6792082"/>
              <a:gd name="connsiteX12" fmla="*/ 3347118 w 4422150"/>
              <a:gd name="connsiteY12" fmla="*/ 4691004 h 6792082"/>
              <a:gd name="connsiteX13" fmla="*/ 3353226 w 4422150"/>
              <a:gd name="connsiteY13" fmla="*/ 4593286 h 6792082"/>
              <a:gd name="connsiteX14" fmla="*/ 3359333 w 4422150"/>
              <a:gd name="connsiteY14" fmla="*/ 4416044 h 6792082"/>
              <a:gd name="connsiteX15" fmla="*/ 3426514 w 4422150"/>
              <a:gd name="connsiteY15" fmla="*/ 4501547 h 6792082"/>
              <a:gd name="connsiteX16" fmla="*/ 842951 w 4422150"/>
              <a:gd name="connsiteY16" fmla="*/ 4318325 h 6792082"/>
              <a:gd name="connsiteX17" fmla="*/ 855165 w 4422150"/>
              <a:gd name="connsiteY17" fmla="*/ 4342755 h 6792082"/>
              <a:gd name="connsiteX18" fmla="*/ 891810 w 4422150"/>
              <a:gd name="connsiteY18" fmla="*/ 4580944 h 6792082"/>
              <a:gd name="connsiteX19" fmla="*/ 787984 w 4422150"/>
              <a:gd name="connsiteY19" fmla="*/ 5826984 h 6792082"/>
              <a:gd name="connsiteX20" fmla="*/ 885702 w 4422150"/>
              <a:gd name="connsiteY20" fmla="*/ 6034636 h 6792082"/>
              <a:gd name="connsiteX21" fmla="*/ 885702 w 4422150"/>
              <a:gd name="connsiteY21" fmla="*/ 6059066 h 6792082"/>
              <a:gd name="connsiteX22" fmla="*/ 787984 w 4422150"/>
              <a:gd name="connsiteY22" fmla="*/ 6108052 h 6792082"/>
              <a:gd name="connsiteX23" fmla="*/ 763554 w 4422150"/>
              <a:gd name="connsiteY23" fmla="*/ 5943025 h 6792082"/>
              <a:gd name="connsiteX24" fmla="*/ 763554 w 4422150"/>
              <a:gd name="connsiteY24" fmla="*/ 5539935 h 6792082"/>
              <a:gd name="connsiteX25" fmla="*/ 787984 w 4422150"/>
              <a:gd name="connsiteY25" fmla="*/ 5277317 h 6792082"/>
              <a:gd name="connsiteX26" fmla="*/ 787984 w 4422150"/>
              <a:gd name="connsiteY26" fmla="*/ 5130738 h 6792082"/>
              <a:gd name="connsiteX27" fmla="*/ 769662 w 4422150"/>
              <a:gd name="connsiteY27" fmla="*/ 5087987 h 6792082"/>
              <a:gd name="connsiteX28" fmla="*/ 763554 w 4422150"/>
              <a:gd name="connsiteY28" fmla="*/ 4929194 h 6792082"/>
              <a:gd name="connsiteX29" fmla="*/ 775769 w 4422150"/>
              <a:gd name="connsiteY29" fmla="*/ 4855905 h 6792082"/>
              <a:gd name="connsiteX30" fmla="*/ 751339 w 4422150"/>
              <a:gd name="connsiteY30" fmla="*/ 4776508 h 6792082"/>
              <a:gd name="connsiteX31" fmla="*/ 745232 w 4422150"/>
              <a:gd name="connsiteY31" fmla="*/ 4709327 h 6792082"/>
              <a:gd name="connsiteX32" fmla="*/ 763554 w 4422150"/>
              <a:gd name="connsiteY32" fmla="*/ 4568729 h 6792082"/>
              <a:gd name="connsiteX33" fmla="*/ 769662 w 4422150"/>
              <a:gd name="connsiteY33" fmla="*/ 4525977 h 6792082"/>
              <a:gd name="connsiteX34" fmla="*/ 849058 w 4422150"/>
              <a:gd name="connsiteY34" fmla="*/ 4306110 h 6792082"/>
              <a:gd name="connsiteX35" fmla="*/ 842951 w 4422150"/>
              <a:gd name="connsiteY35" fmla="*/ 4318325 h 6792082"/>
              <a:gd name="connsiteX36" fmla="*/ 1630807 w 4422150"/>
              <a:gd name="connsiteY36" fmla="*/ 122148 h 6792082"/>
              <a:gd name="connsiteX37" fmla="*/ 1643022 w 4422150"/>
              <a:gd name="connsiteY37" fmla="*/ 97719 h 6792082"/>
              <a:gd name="connsiteX38" fmla="*/ 1630807 w 4422150"/>
              <a:gd name="connsiteY38" fmla="*/ 122148 h 6792082"/>
              <a:gd name="connsiteX39" fmla="*/ 2021682 w 4422150"/>
              <a:gd name="connsiteY39" fmla="*/ 85504 h 6792082"/>
              <a:gd name="connsiteX40" fmla="*/ 1966715 w 4422150"/>
              <a:gd name="connsiteY40" fmla="*/ 116041 h 6792082"/>
              <a:gd name="connsiteX41" fmla="*/ 1917856 w 4422150"/>
              <a:gd name="connsiteY41" fmla="*/ 85504 h 6792082"/>
              <a:gd name="connsiteX42" fmla="*/ 1972822 w 4422150"/>
              <a:gd name="connsiteY42" fmla="*/ 54967 h 6792082"/>
              <a:gd name="connsiteX43" fmla="*/ 2021682 w 4422150"/>
              <a:gd name="connsiteY43" fmla="*/ 85504 h 6792082"/>
              <a:gd name="connsiteX44" fmla="*/ 2021682 w 4422150"/>
              <a:gd name="connsiteY44" fmla="*/ 48859 h 6792082"/>
              <a:gd name="connsiteX45" fmla="*/ 2070541 w 4422150"/>
              <a:gd name="connsiteY45" fmla="*/ 91611 h 6792082"/>
              <a:gd name="connsiteX46" fmla="*/ 2125508 w 4422150"/>
              <a:gd name="connsiteY46" fmla="*/ 103826 h 6792082"/>
              <a:gd name="connsiteX47" fmla="*/ 2223354 w 4422150"/>
              <a:gd name="connsiteY47" fmla="*/ 140471 h 6792082"/>
              <a:gd name="connsiteX48" fmla="*/ 2339395 w 4422150"/>
              <a:gd name="connsiteY48" fmla="*/ 244424 h 6792082"/>
              <a:gd name="connsiteX49" fmla="*/ 2382147 w 4422150"/>
              <a:gd name="connsiteY49" fmla="*/ 311605 h 6792082"/>
              <a:gd name="connsiteX50" fmla="*/ 2461543 w 4422150"/>
              <a:gd name="connsiteY50" fmla="*/ 427646 h 6792082"/>
              <a:gd name="connsiteX51" fmla="*/ 2473758 w 4422150"/>
              <a:gd name="connsiteY51" fmla="*/ 513150 h 6792082"/>
              <a:gd name="connsiteX52" fmla="*/ 2498187 w 4422150"/>
              <a:gd name="connsiteY52" fmla="*/ 665836 h 6792082"/>
              <a:gd name="connsiteX53" fmla="*/ 2479865 w 4422150"/>
              <a:gd name="connsiteY53" fmla="*/ 812414 h 6792082"/>
              <a:gd name="connsiteX54" fmla="*/ 2608121 w 4422150"/>
              <a:gd name="connsiteY54" fmla="*/ 1117784 h 6792082"/>
              <a:gd name="connsiteX55" fmla="*/ 2498187 w 4422150"/>
              <a:gd name="connsiteY55" fmla="*/ 1221610 h 6792082"/>
              <a:gd name="connsiteX56" fmla="*/ 2485973 w 4422150"/>
              <a:gd name="connsiteY56" fmla="*/ 1252148 h 6792082"/>
              <a:gd name="connsiteX57" fmla="*/ 2492080 w 4422150"/>
              <a:gd name="connsiteY57" fmla="*/ 1459800 h 6792082"/>
              <a:gd name="connsiteX58" fmla="*/ 2522617 w 4422150"/>
              <a:gd name="connsiteY58" fmla="*/ 1740868 h 6792082"/>
              <a:gd name="connsiteX59" fmla="*/ 2608121 w 4422150"/>
              <a:gd name="connsiteY59" fmla="*/ 2052346 h 6792082"/>
              <a:gd name="connsiteX60" fmla="*/ 2821880 w 4422150"/>
              <a:gd name="connsiteY60" fmla="*/ 2211139 h 6792082"/>
              <a:gd name="connsiteX61" fmla="*/ 2864632 w 4422150"/>
              <a:gd name="connsiteY61" fmla="*/ 2198924 h 6792082"/>
              <a:gd name="connsiteX62" fmla="*/ 2968458 w 4422150"/>
              <a:gd name="connsiteY62" fmla="*/ 2241676 h 6792082"/>
              <a:gd name="connsiteX63" fmla="*/ 3163896 w 4422150"/>
              <a:gd name="connsiteY63" fmla="*/ 2302750 h 6792082"/>
              <a:gd name="connsiteX64" fmla="*/ 3212755 w 4422150"/>
              <a:gd name="connsiteY64" fmla="*/ 2339395 h 6792082"/>
              <a:gd name="connsiteX65" fmla="*/ 3341011 w 4422150"/>
              <a:gd name="connsiteY65" fmla="*/ 2394361 h 6792082"/>
              <a:gd name="connsiteX66" fmla="*/ 3450944 w 4422150"/>
              <a:gd name="connsiteY66" fmla="*/ 2467651 h 6792082"/>
              <a:gd name="connsiteX67" fmla="*/ 3768657 w 4422150"/>
              <a:gd name="connsiteY67" fmla="*/ 2675303 h 6792082"/>
              <a:gd name="connsiteX68" fmla="*/ 3805302 w 4422150"/>
              <a:gd name="connsiteY68" fmla="*/ 2736377 h 6792082"/>
              <a:gd name="connsiteX69" fmla="*/ 4312217 w 4422150"/>
              <a:gd name="connsiteY69" fmla="*/ 3670939 h 6792082"/>
              <a:gd name="connsiteX70" fmla="*/ 4422150 w 4422150"/>
              <a:gd name="connsiteY70" fmla="*/ 3872483 h 6792082"/>
              <a:gd name="connsiteX71" fmla="*/ 4031276 w 4422150"/>
              <a:gd name="connsiteY71" fmla="*/ 4116780 h 6792082"/>
              <a:gd name="connsiteX72" fmla="*/ 4006846 w 4422150"/>
              <a:gd name="connsiteY72" fmla="*/ 4171747 h 6792082"/>
              <a:gd name="connsiteX73" fmla="*/ 4025169 w 4422150"/>
              <a:gd name="connsiteY73" fmla="*/ 5014697 h 6792082"/>
              <a:gd name="connsiteX74" fmla="*/ 4006846 w 4422150"/>
              <a:gd name="connsiteY74" fmla="*/ 5185705 h 6792082"/>
              <a:gd name="connsiteX75" fmla="*/ 3683153 w 4422150"/>
              <a:gd name="connsiteY75" fmla="*/ 6456175 h 6792082"/>
              <a:gd name="connsiteX76" fmla="*/ 3554770 w 4422150"/>
              <a:gd name="connsiteY76" fmla="*/ 6669935 h 6792082"/>
              <a:gd name="connsiteX77" fmla="*/ 3512018 w 4422150"/>
              <a:gd name="connsiteY77" fmla="*/ 6792083 h 6792082"/>
              <a:gd name="connsiteX78" fmla="*/ 555775 w 4422150"/>
              <a:gd name="connsiteY78" fmla="*/ 6792083 h 6792082"/>
              <a:gd name="connsiteX79" fmla="*/ 537453 w 4422150"/>
              <a:gd name="connsiteY79" fmla="*/ 6706579 h 6792082"/>
              <a:gd name="connsiteX80" fmla="*/ 537453 w 4422150"/>
              <a:gd name="connsiteY80" fmla="*/ 6578323 h 6792082"/>
              <a:gd name="connsiteX81" fmla="*/ 506915 w 4422150"/>
              <a:gd name="connsiteY81" fmla="*/ 6450067 h 6792082"/>
              <a:gd name="connsiteX82" fmla="*/ 433627 w 4422150"/>
              <a:gd name="connsiteY82" fmla="*/ 6279060 h 6792082"/>
              <a:gd name="connsiteX83" fmla="*/ 409197 w 4422150"/>
              <a:gd name="connsiteY83" fmla="*/ 6059066 h 6792082"/>
              <a:gd name="connsiteX84" fmla="*/ 293156 w 4422150"/>
              <a:gd name="connsiteY84" fmla="*/ 5515506 h 6792082"/>
              <a:gd name="connsiteX85" fmla="*/ 225974 w 4422150"/>
              <a:gd name="connsiteY85" fmla="*/ 5087987 h 6792082"/>
              <a:gd name="connsiteX86" fmla="*/ 225974 w 4422150"/>
              <a:gd name="connsiteY86" fmla="*/ 4862012 h 6792082"/>
              <a:gd name="connsiteX87" fmla="*/ 280941 w 4422150"/>
              <a:gd name="connsiteY87" fmla="*/ 4306110 h 6792082"/>
              <a:gd name="connsiteX88" fmla="*/ 280941 w 4422150"/>
              <a:gd name="connsiteY88" fmla="*/ 4122887 h 6792082"/>
              <a:gd name="connsiteX89" fmla="*/ 299263 w 4422150"/>
              <a:gd name="connsiteY89" fmla="*/ 3909128 h 6792082"/>
              <a:gd name="connsiteX90" fmla="*/ 171008 w 4422150"/>
              <a:gd name="connsiteY90" fmla="*/ 3768657 h 6792082"/>
              <a:gd name="connsiteX91" fmla="*/ 189330 w 4422150"/>
              <a:gd name="connsiteY91" fmla="*/ 3707583 h 6792082"/>
              <a:gd name="connsiteX92" fmla="*/ 0 w 4422150"/>
              <a:gd name="connsiteY92" fmla="*/ 3573220 h 6792082"/>
              <a:gd name="connsiteX93" fmla="*/ 219867 w 4422150"/>
              <a:gd name="connsiteY93" fmla="*/ 3157916 h 6792082"/>
              <a:gd name="connsiteX94" fmla="*/ 494701 w 4422150"/>
              <a:gd name="connsiteY94" fmla="*/ 2644766 h 6792082"/>
              <a:gd name="connsiteX95" fmla="*/ 622956 w 4422150"/>
              <a:gd name="connsiteY95" fmla="*/ 2467651 h 6792082"/>
              <a:gd name="connsiteX96" fmla="*/ 665708 w 4422150"/>
              <a:gd name="connsiteY96" fmla="*/ 2418791 h 6792082"/>
              <a:gd name="connsiteX97" fmla="*/ 916240 w 4422150"/>
              <a:gd name="connsiteY97" fmla="*/ 2333287 h 6792082"/>
              <a:gd name="connsiteX98" fmla="*/ 1129999 w 4422150"/>
              <a:gd name="connsiteY98" fmla="*/ 2247784 h 6792082"/>
              <a:gd name="connsiteX99" fmla="*/ 1343759 w 4422150"/>
              <a:gd name="connsiteY99" fmla="*/ 2186709 h 6792082"/>
              <a:gd name="connsiteX100" fmla="*/ 1453692 w 4422150"/>
              <a:gd name="connsiteY100" fmla="*/ 2162280 h 6792082"/>
              <a:gd name="connsiteX101" fmla="*/ 1520874 w 4422150"/>
              <a:gd name="connsiteY101" fmla="*/ 2180602 h 6792082"/>
              <a:gd name="connsiteX102" fmla="*/ 1551411 w 4422150"/>
              <a:gd name="connsiteY102" fmla="*/ 2131743 h 6792082"/>
              <a:gd name="connsiteX103" fmla="*/ 1630807 w 4422150"/>
              <a:gd name="connsiteY103" fmla="*/ 2101206 h 6792082"/>
              <a:gd name="connsiteX104" fmla="*/ 1679666 w 4422150"/>
              <a:gd name="connsiteY104" fmla="*/ 2113421 h 6792082"/>
              <a:gd name="connsiteX105" fmla="*/ 1691881 w 4422150"/>
              <a:gd name="connsiteY105" fmla="*/ 2064561 h 6792082"/>
              <a:gd name="connsiteX106" fmla="*/ 1612485 w 4422150"/>
              <a:gd name="connsiteY106" fmla="*/ 1753083 h 6792082"/>
              <a:gd name="connsiteX107" fmla="*/ 1484229 w 4422150"/>
              <a:gd name="connsiteY107" fmla="*/ 1569733 h 6792082"/>
              <a:gd name="connsiteX108" fmla="*/ 1423155 w 4422150"/>
              <a:gd name="connsiteY108" fmla="*/ 1594163 h 6792082"/>
              <a:gd name="connsiteX109" fmla="*/ 1349866 w 4422150"/>
              <a:gd name="connsiteY109" fmla="*/ 1490337 h 6792082"/>
              <a:gd name="connsiteX110" fmla="*/ 1264362 w 4422150"/>
              <a:gd name="connsiteY110" fmla="*/ 1252148 h 6792082"/>
              <a:gd name="connsiteX111" fmla="*/ 1160536 w 4422150"/>
              <a:gd name="connsiteY111" fmla="*/ 1154429 h 6792082"/>
              <a:gd name="connsiteX112" fmla="*/ 1129999 w 4422150"/>
              <a:gd name="connsiteY112" fmla="*/ 1062818 h 6792082"/>
              <a:gd name="connsiteX113" fmla="*/ 1062818 w 4422150"/>
              <a:gd name="connsiteY113" fmla="*/ 849058 h 6792082"/>
              <a:gd name="connsiteX114" fmla="*/ 1081140 w 4422150"/>
              <a:gd name="connsiteY114" fmla="*/ 708587 h 6792082"/>
              <a:gd name="connsiteX115" fmla="*/ 1038388 w 4422150"/>
              <a:gd name="connsiteY115" fmla="*/ 580332 h 6792082"/>
              <a:gd name="connsiteX116" fmla="*/ 1111677 w 4422150"/>
              <a:gd name="connsiteY116" fmla="*/ 433754 h 6792082"/>
              <a:gd name="connsiteX117" fmla="*/ 1301007 w 4422150"/>
              <a:gd name="connsiteY117" fmla="*/ 219994 h 6792082"/>
              <a:gd name="connsiteX118" fmla="*/ 1472014 w 4422150"/>
              <a:gd name="connsiteY118" fmla="*/ 158793 h 6792082"/>
              <a:gd name="connsiteX119" fmla="*/ 1545303 w 4422150"/>
              <a:gd name="connsiteY119" fmla="*/ 152685 h 6792082"/>
              <a:gd name="connsiteX120" fmla="*/ 1630807 w 4422150"/>
              <a:gd name="connsiteY120" fmla="*/ 91611 h 6792082"/>
              <a:gd name="connsiteX121" fmla="*/ 1728526 w 4422150"/>
              <a:gd name="connsiteY121" fmla="*/ 54967 h 6792082"/>
              <a:gd name="connsiteX122" fmla="*/ 1844567 w 4422150"/>
              <a:gd name="connsiteY122" fmla="*/ 36644 h 6792082"/>
              <a:gd name="connsiteX123" fmla="*/ 1917856 w 4422150"/>
              <a:gd name="connsiteY123" fmla="*/ 0 h 6792082"/>
              <a:gd name="connsiteX124" fmla="*/ 2021682 w 4422150"/>
              <a:gd name="connsiteY124" fmla="*/ 48859 h 6792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422150" h="6792082">
                <a:moveTo>
                  <a:pt x="781876" y="6199663"/>
                </a:moveTo>
                <a:lnTo>
                  <a:pt x="787984" y="6199663"/>
                </a:lnTo>
                <a:cubicBezTo>
                  <a:pt x="794091" y="6211878"/>
                  <a:pt x="824628" y="6254630"/>
                  <a:pt x="818521" y="6285167"/>
                </a:cubicBezTo>
                <a:cubicBezTo>
                  <a:pt x="800199" y="6260737"/>
                  <a:pt x="781876" y="6217986"/>
                  <a:pt x="781876" y="6199663"/>
                </a:cubicBezTo>
                <a:close/>
                <a:moveTo>
                  <a:pt x="3426514" y="4501547"/>
                </a:moveTo>
                <a:cubicBezTo>
                  <a:pt x="3450944" y="4629930"/>
                  <a:pt x="3512018" y="4770401"/>
                  <a:pt x="3505911" y="4898657"/>
                </a:cubicBezTo>
                <a:lnTo>
                  <a:pt x="3432622" y="5466646"/>
                </a:lnTo>
                <a:lnTo>
                  <a:pt x="3432622" y="5686513"/>
                </a:lnTo>
                <a:cubicBezTo>
                  <a:pt x="3414300" y="5631547"/>
                  <a:pt x="3377655" y="5570472"/>
                  <a:pt x="3359333" y="5509398"/>
                </a:cubicBezTo>
                <a:cubicBezTo>
                  <a:pt x="3322689" y="5393357"/>
                  <a:pt x="3304366" y="5246779"/>
                  <a:pt x="3286044" y="5136846"/>
                </a:cubicBezTo>
                <a:cubicBezTo>
                  <a:pt x="3286044" y="5100201"/>
                  <a:pt x="3261614" y="5057450"/>
                  <a:pt x="3261614" y="5039127"/>
                </a:cubicBezTo>
                <a:cubicBezTo>
                  <a:pt x="3261614" y="5026912"/>
                  <a:pt x="3286044" y="4947516"/>
                  <a:pt x="3298259" y="4910871"/>
                </a:cubicBezTo>
                <a:cubicBezTo>
                  <a:pt x="3316581" y="4837583"/>
                  <a:pt x="3341011" y="4764294"/>
                  <a:pt x="3347118" y="4691004"/>
                </a:cubicBezTo>
                <a:cubicBezTo>
                  <a:pt x="3347118" y="4660467"/>
                  <a:pt x="3353226" y="4623823"/>
                  <a:pt x="3353226" y="4593286"/>
                </a:cubicBezTo>
                <a:cubicBezTo>
                  <a:pt x="3353226" y="4587051"/>
                  <a:pt x="3353226" y="4428258"/>
                  <a:pt x="3359333" y="4416044"/>
                </a:cubicBezTo>
                <a:cubicBezTo>
                  <a:pt x="3420407" y="4489332"/>
                  <a:pt x="3347118" y="4446581"/>
                  <a:pt x="3426514" y="4501547"/>
                </a:cubicBezTo>
                <a:close/>
                <a:moveTo>
                  <a:pt x="842951" y="4318325"/>
                </a:moveTo>
                <a:cubicBezTo>
                  <a:pt x="842951" y="4336647"/>
                  <a:pt x="855165" y="4336647"/>
                  <a:pt x="855165" y="4342755"/>
                </a:cubicBezTo>
                <a:cubicBezTo>
                  <a:pt x="873488" y="4422151"/>
                  <a:pt x="891810" y="4568729"/>
                  <a:pt x="891810" y="4580944"/>
                </a:cubicBezTo>
                <a:lnTo>
                  <a:pt x="787984" y="5826984"/>
                </a:lnTo>
                <a:cubicBezTo>
                  <a:pt x="775769" y="5900273"/>
                  <a:pt x="818521" y="5961347"/>
                  <a:pt x="885702" y="6034636"/>
                </a:cubicBezTo>
                <a:lnTo>
                  <a:pt x="885702" y="6059066"/>
                </a:lnTo>
                <a:cubicBezTo>
                  <a:pt x="849058" y="6046851"/>
                  <a:pt x="818521" y="6089730"/>
                  <a:pt x="787984" y="6108052"/>
                </a:cubicBezTo>
                <a:cubicBezTo>
                  <a:pt x="775769" y="6052958"/>
                  <a:pt x="763554" y="5955240"/>
                  <a:pt x="763554" y="5943025"/>
                </a:cubicBezTo>
                <a:lnTo>
                  <a:pt x="763554" y="5539935"/>
                </a:lnTo>
                <a:cubicBezTo>
                  <a:pt x="775769" y="5460539"/>
                  <a:pt x="781876" y="5368928"/>
                  <a:pt x="787984" y="5277317"/>
                </a:cubicBezTo>
                <a:lnTo>
                  <a:pt x="787984" y="5130738"/>
                </a:lnTo>
                <a:cubicBezTo>
                  <a:pt x="781876" y="5124631"/>
                  <a:pt x="769662" y="5106309"/>
                  <a:pt x="769662" y="5087987"/>
                </a:cubicBezTo>
                <a:cubicBezTo>
                  <a:pt x="769662" y="5039127"/>
                  <a:pt x="763554" y="4947516"/>
                  <a:pt x="763554" y="4929194"/>
                </a:cubicBezTo>
                <a:cubicBezTo>
                  <a:pt x="763554" y="4916979"/>
                  <a:pt x="775769" y="4868120"/>
                  <a:pt x="775769" y="4855905"/>
                </a:cubicBezTo>
                <a:cubicBezTo>
                  <a:pt x="775769" y="4837583"/>
                  <a:pt x="751339" y="4800938"/>
                  <a:pt x="751339" y="4776508"/>
                </a:cubicBezTo>
                <a:cubicBezTo>
                  <a:pt x="751339" y="4727649"/>
                  <a:pt x="745232" y="4733757"/>
                  <a:pt x="745232" y="4709327"/>
                </a:cubicBezTo>
                <a:cubicBezTo>
                  <a:pt x="745232" y="4691004"/>
                  <a:pt x="763554" y="4580944"/>
                  <a:pt x="763554" y="4568729"/>
                </a:cubicBezTo>
                <a:cubicBezTo>
                  <a:pt x="763554" y="4550407"/>
                  <a:pt x="769662" y="4538192"/>
                  <a:pt x="769662" y="4525977"/>
                </a:cubicBezTo>
                <a:cubicBezTo>
                  <a:pt x="800199" y="4440473"/>
                  <a:pt x="812413" y="4367184"/>
                  <a:pt x="849058" y="4306110"/>
                </a:cubicBezTo>
                <a:cubicBezTo>
                  <a:pt x="849058" y="4312218"/>
                  <a:pt x="842951" y="4306110"/>
                  <a:pt x="842951" y="4318325"/>
                </a:cubicBezTo>
                <a:close/>
                <a:moveTo>
                  <a:pt x="1630807" y="122148"/>
                </a:moveTo>
                <a:cubicBezTo>
                  <a:pt x="1630807" y="103826"/>
                  <a:pt x="1630807" y="103826"/>
                  <a:pt x="1643022" y="97719"/>
                </a:cubicBezTo>
                <a:cubicBezTo>
                  <a:pt x="1649129" y="97719"/>
                  <a:pt x="1643022" y="109933"/>
                  <a:pt x="1630807" y="122148"/>
                </a:cubicBezTo>
                <a:close/>
                <a:moveTo>
                  <a:pt x="2021682" y="85504"/>
                </a:moveTo>
                <a:cubicBezTo>
                  <a:pt x="2003359" y="103826"/>
                  <a:pt x="1972822" y="116041"/>
                  <a:pt x="1966715" y="116041"/>
                </a:cubicBezTo>
                <a:cubicBezTo>
                  <a:pt x="1942285" y="116041"/>
                  <a:pt x="1942285" y="91611"/>
                  <a:pt x="1917856" y="85504"/>
                </a:cubicBezTo>
                <a:cubicBezTo>
                  <a:pt x="1936178" y="73289"/>
                  <a:pt x="1954500" y="54967"/>
                  <a:pt x="1972822" y="54967"/>
                </a:cubicBezTo>
                <a:cubicBezTo>
                  <a:pt x="1985037" y="54967"/>
                  <a:pt x="2003359" y="73289"/>
                  <a:pt x="2021682" y="85504"/>
                </a:cubicBezTo>
                <a:close/>
                <a:moveTo>
                  <a:pt x="2021682" y="48859"/>
                </a:moveTo>
                <a:cubicBezTo>
                  <a:pt x="2033897" y="54967"/>
                  <a:pt x="2046111" y="79396"/>
                  <a:pt x="2070541" y="91611"/>
                </a:cubicBezTo>
                <a:cubicBezTo>
                  <a:pt x="2082756" y="103826"/>
                  <a:pt x="2107186" y="97719"/>
                  <a:pt x="2125508" y="103826"/>
                </a:cubicBezTo>
                <a:cubicBezTo>
                  <a:pt x="2156045" y="109933"/>
                  <a:pt x="2192817" y="122148"/>
                  <a:pt x="2223354" y="140471"/>
                </a:cubicBezTo>
                <a:cubicBezTo>
                  <a:pt x="2259998" y="171008"/>
                  <a:pt x="2302750" y="201672"/>
                  <a:pt x="2339395" y="244424"/>
                </a:cubicBezTo>
                <a:cubicBezTo>
                  <a:pt x="2357717" y="256639"/>
                  <a:pt x="2363824" y="287176"/>
                  <a:pt x="2382147" y="311605"/>
                </a:cubicBezTo>
                <a:cubicBezTo>
                  <a:pt x="2418791" y="354357"/>
                  <a:pt x="2443221" y="378787"/>
                  <a:pt x="2461543" y="427646"/>
                </a:cubicBezTo>
                <a:cubicBezTo>
                  <a:pt x="2473758" y="445969"/>
                  <a:pt x="2467650" y="482613"/>
                  <a:pt x="2473758" y="513150"/>
                </a:cubicBezTo>
                <a:cubicBezTo>
                  <a:pt x="2492080" y="592547"/>
                  <a:pt x="2498187" y="598654"/>
                  <a:pt x="2498187" y="665836"/>
                </a:cubicBezTo>
                <a:cubicBezTo>
                  <a:pt x="2498187" y="684158"/>
                  <a:pt x="2492080" y="757447"/>
                  <a:pt x="2479865" y="812414"/>
                </a:cubicBezTo>
                <a:cubicBezTo>
                  <a:pt x="2577584" y="800199"/>
                  <a:pt x="2608121" y="1050603"/>
                  <a:pt x="2608121" y="1117784"/>
                </a:cubicBezTo>
                <a:cubicBezTo>
                  <a:pt x="2608121" y="1166644"/>
                  <a:pt x="2602013" y="1239933"/>
                  <a:pt x="2498187" y="1221610"/>
                </a:cubicBezTo>
                <a:cubicBezTo>
                  <a:pt x="2492080" y="1227718"/>
                  <a:pt x="2485973" y="1233825"/>
                  <a:pt x="2485973" y="1252148"/>
                </a:cubicBezTo>
                <a:cubicBezTo>
                  <a:pt x="2485973" y="1264362"/>
                  <a:pt x="2479865" y="1270470"/>
                  <a:pt x="2492080" y="1459800"/>
                </a:cubicBezTo>
                <a:cubicBezTo>
                  <a:pt x="2492080" y="1551411"/>
                  <a:pt x="2504295" y="1649130"/>
                  <a:pt x="2522617" y="1740868"/>
                </a:cubicBezTo>
                <a:cubicBezTo>
                  <a:pt x="2540939" y="1838587"/>
                  <a:pt x="2565369" y="1948520"/>
                  <a:pt x="2608121" y="2052346"/>
                </a:cubicBezTo>
                <a:cubicBezTo>
                  <a:pt x="2620336" y="2088991"/>
                  <a:pt x="2785236" y="2211139"/>
                  <a:pt x="2821880" y="2211139"/>
                </a:cubicBezTo>
                <a:cubicBezTo>
                  <a:pt x="2834095" y="2211139"/>
                  <a:pt x="2846310" y="2198924"/>
                  <a:pt x="2864632" y="2198924"/>
                </a:cubicBezTo>
                <a:cubicBezTo>
                  <a:pt x="2876847" y="2198924"/>
                  <a:pt x="2931814" y="2229461"/>
                  <a:pt x="2968458" y="2241676"/>
                </a:cubicBezTo>
                <a:cubicBezTo>
                  <a:pt x="3023425" y="2266106"/>
                  <a:pt x="3096714" y="2272213"/>
                  <a:pt x="3163896" y="2302750"/>
                </a:cubicBezTo>
                <a:cubicBezTo>
                  <a:pt x="3176110" y="2308858"/>
                  <a:pt x="3188325" y="2327180"/>
                  <a:pt x="3212755" y="2339395"/>
                </a:cubicBezTo>
                <a:cubicBezTo>
                  <a:pt x="3249400" y="2363824"/>
                  <a:pt x="3298259" y="2376039"/>
                  <a:pt x="3341011" y="2394361"/>
                </a:cubicBezTo>
                <a:cubicBezTo>
                  <a:pt x="3377655" y="2412684"/>
                  <a:pt x="3408192" y="2449328"/>
                  <a:pt x="3450944" y="2467651"/>
                </a:cubicBezTo>
                <a:cubicBezTo>
                  <a:pt x="3542556" y="2522617"/>
                  <a:pt x="3670938" y="2559262"/>
                  <a:pt x="3768657" y="2675303"/>
                </a:cubicBezTo>
                <a:cubicBezTo>
                  <a:pt x="3780872" y="2687518"/>
                  <a:pt x="3793086" y="2718055"/>
                  <a:pt x="3805302" y="2736377"/>
                </a:cubicBezTo>
                <a:cubicBezTo>
                  <a:pt x="4049598" y="3047855"/>
                  <a:pt x="4141209" y="3359460"/>
                  <a:pt x="4312217" y="3670939"/>
                </a:cubicBezTo>
                <a:cubicBezTo>
                  <a:pt x="4348862" y="3738120"/>
                  <a:pt x="4422150" y="3860269"/>
                  <a:pt x="4422150" y="3872483"/>
                </a:cubicBezTo>
                <a:cubicBezTo>
                  <a:pt x="4422150" y="3896913"/>
                  <a:pt x="4116780" y="4061813"/>
                  <a:pt x="4031276" y="4116780"/>
                </a:cubicBezTo>
                <a:cubicBezTo>
                  <a:pt x="4019061" y="4122887"/>
                  <a:pt x="4006846" y="4153424"/>
                  <a:pt x="4006846" y="4171747"/>
                </a:cubicBezTo>
                <a:lnTo>
                  <a:pt x="4025169" y="5014697"/>
                </a:lnTo>
                <a:cubicBezTo>
                  <a:pt x="4019061" y="5075772"/>
                  <a:pt x="4006846" y="5130738"/>
                  <a:pt x="4006846" y="5185705"/>
                </a:cubicBezTo>
                <a:cubicBezTo>
                  <a:pt x="3988524" y="5594902"/>
                  <a:pt x="3744227" y="6040743"/>
                  <a:pt x="3683153" y="6456175"/>
                </a:cubicBezTo>
                <a:cubicBezTo>
                  <a:pt x="3677046" y="6517249"/>
                  <a:pt x="3591415" y="6596646"/>
                  <a:pt x="3554770" y="6669935"/>
                </a:cubicBezTo>
                <a:cubicBezTo>
                  <a:pt x="3536448" y="6700471"/>
                  <a:pt x="3530340" y="6749331"/>
                  <a:pt x="3512018" y="6792083"/>
                </a:cubicBezTo>
                <a:lnTo>
                  <a:pt x="555775" y="6792083"/>
                </a:lnTo>
                <a:cubicBezTo>
                  <a:pt x="555775" y="6767653"/>
                  <a:pt x="537453" y="6718794"/>
                  <a:pt x="537453" y="6706579"/>
                </a:cubicBezTo>
                <a:lnTo>
                  <a:pt x="537453" y="6578323"/>
                </a:lnTo>
                <a:cubicBezTo>
                  <a:pt x="500808" y="6547786"/>
                  <a:pt x="519130" y="6486712"/>
                  <a:pt x="506915" y="6450067"/>
                </a:cubicBezTo>
                <a:cubicBezTo>
                  <a:pt x="488593" y="6388993"/>
                  <a:pt x="451949" y="6334027"/>
                  <a:pt x="433627" y="6279060"/>
                </a:cubicBezTo>
                <a:cubicBezTo>
                  <a:pt x="415304" y="6205771"/>
                  <a:pt x="421412" y="6126374"/>
                  <a:pt x="409197" y="6059066"/>
                </a:cubicBezTo>
                <a:cubicBezTo>
                  <a:pt x="384767" y="5881951"/>
                  <a:pt x="323693" y="5692621"/>
                  <a:pt x="293156" y="5515506"/>
                </a:cubicBezTo>
                <a:cubicBezTo>
                  <a:pt x="268726" y="5375035"/>
                  <a:pt x="256511" y="5191813"/>
                  <a:pt x="225974" y="5087987"/>
                </a:cubicBezTo>
                <a:cubicBezTo>
                  <a:pt x="232082" y="5081879"/>
                  <a:pt x="225974" y="5069664"/>
                  <a:pt x="225974" y="4862012"/>
                </a:cubicBezTo>
                <a:lnTo>
                  <a:pt x="280941" y="4306110"/>
                </a:lnTo>
                <a:lnTo>
                  <a:pt x="280941" y="4122887"/>
                </a:lnTo>
                <a:cubicBezTo>
                  <a:pt x="287049" y="4055706"/>
                  <a:pt x="299263" y="3921343"/>
                  <a:pt x="299263" y="3909128"/>
                </a:cubicBezTo>
                <a:cubicBezTo>
                  <a:pt x="299263" y="3860269"/>
                  <a:pt x="171008" y="3829731"/>
                  <a:pt x="171008" y="3768657"/>
                </a:cubicBezTo>
                <a:cubicBezTo>
                  <a:pt x="171008" y="3750335"/>
                  <a:pt x="189330" y="3719798"/>
                  <a:pt x="189330" y="3707583"/>
                </a:cubicBezTo>
                <a:cubicBezTo>
                  <a:pt x="189330" y="3677046"/>
                  <a:pt x="30537" y="3585435"/>
                  <a:pt x="0" y="3573220"/>
                </a:cubicBezTo>
                <a:cubicBezTo>
                  <a:pt x="73289" y="3438857"/>
                  <a:pt x="146578" y="3292279"/>
                  <a:pt x="219867" y="3157916"/>
                </a:cubicBezTo>
                <a:cubicBezTo>
                  <a:pt x="311478" y="2986781"/>
                  <a:pt x="378660" y="2815773"/>
                  <a:pt x="494701" y="2644766"/>
                </a:cubicBezTo>
                <a:cubicBezTo>
                  <a:pt x="531345" y="2589799"/>
                  <a:pt x="574097" y="2528725"/>
                  <a:pt x="622956" y="2467651"/>
                </a:cubicBezTo>
                <a:cubicBezTo>
                  <a:pt x="635171" y="2455436"/>
                  <a:pt x="641279" y="2424899"/>
                  <a:pt x="665708" y="2418791"/>
                </a:cubicBezTo>
                <a:cubicBezTo>
                  <a:pt x="739125" y="2382147"/>
                  <a:pt x="830736" y="2363824"/>
                  <a:pt x="916240" y="2333287"/>
                </a:cubicBezTo>
                <a:cubicBezTo>
                  <a:pt x="983421" y="2308858"/>
                  <a:pt x="1050603" y="2272213"/>
                  <a:pt x="1129999" y="2247784"/>
                </a:cubicBezTo>
                <a:cubicBezTo>
                  <a:pt x="1191073" y="2223354"/>
                  <a:pt x="1270470" y="2205032"/>
                  <a:pt x="1343759" y="2186709"/>
                </a:cubicBezTo>
                <a:cubicBezTo>
                  <a:pt x="1374296" y="2174495"/>
                  <a:pt x="1435370" y="2162280"/>
                  <a:pt x="1453692" y="2162280"/>
                </a:cubicBezTo>
                <a:cubicBezTo>
                  <a:pt x="1465907" y="2162280"/>
                  <a:pt x="1508659" y="2180602"/>
                  <a:pt x="1520874" y="2180602"/>
                </a:cubicBezTo>
                <a:cubicBezTo>
                  <a:pt x="1545303" y="2180602"/>
                  <a:pt x="1539196" y="2137850"/>
                  <a:pt x="1551411" y="2131743"/>
                </a:cubicBezTo>
                <a:cubicBezTo>
                  <a:pt x="1575840" y="2119528"/>
                  <a:pt x="1618592" y="2101206"/>
                  <a:pt x="1630807" y="2101206"/>
                </a:cubicBezTo>
                <a:cubicBezTo>
                  <a:pt x="1649129" y="2101206"/>
                  <a:pt x="1667452" y="2113421"/>
                  <a:pt x="1679666" y="2113421"/>
                </a:cubicBezTo>
                <a:cubicBezTo>
                  <a:pt x="1691881" y="2101206"/>
                  <a:pt x="1691881" y="2076776"/>
                  <a:pt x="1691881" y="2064561"/>
                </a:cubicBezTo>
                <a:cubicBezTo>
                  <a:pt x="1691881" y="1960735"/>
                  <a:pt x="1661344" y="1844694"/>
                  <a:pt x="1612485" y="1753083"/>
                </a:cubicBezTo>
                <a:cubicBezTo>
                  <a:pt x="1581948" y="1679794"/>
                  <a:pt x="1520874" y="1630807"/>
                  <a:pt x="1484229" y="1569733"/>
                </a:cubicBezTo>
                <a:cubicBezTo>
                  <a:pt x="1465907" y="1581948"/>
                  <a:pt x="1441477" y="1594163"/>
                  <a:pt x="1423155" y="1594163"/>
                </a:cubicBezTo>
                <a:cubicBezTo>
                  <a:pt x="1392618" y="1594163"/>
                  <a:pt x="1355973" y="1496444"/>
                  <a:pt x="1349866" y="1490337"/>
                </a:cubicBezTo>
                <a:cubicBezTo>
                  <a:pt x="1288792" y="1404833"/>
                  <a:pt x="1258255" y="1331544"/>
                  <a:pt x="1264362" y="1252148"/>
                </a:cubicBezTo>
                <a:cubicBezTo>
                  <a:pt x="1233825" y="1221610"/>
                  <a:pt x="1184966" y="1184966"/>
                  <a:pt x="1160536" y="1154429"/>
                </a:cubicBezTo>
                <a:cubicBezTo>
                  <a:pt x="1142214" y="1123892"/>
                  <a:pt x="1142214" y="1087247"/>
                  <a:pt x="1129999" y="1062818"/>
                </a:cubicBezTo>
                <a:cubicBezTo>
                  <a:pt x="1087247" y="977314"/>
                  <a:pt x="1062818" y="928454"/>
                  <a:pt x="1062818" y="849058"/>
                </a:cubicBezTo>
                <a:cubicBezTo>
                  <a:pt x="1062818" y="830736"/>
                  <a:pt x="1081140" y="726910"/>
                  <a:pt x="1081140" y="708587"/>
                </a:cubicBezTo>
                <a:cubicBezTo>
                  <a:pt x="1081140" y="696373"/>
                  <a:pt x="1038388" y="598654"/>
                  <a:pt x="1038388" y="580332"/>
                </a:cubicBezTo>
                <a:cubicBezTo>
                  <a:pt x="1038388" y="543687"/>
                  <a:pt x="1093355" y="439861"/>
                  <a:pt x="1111677" y="433754"/>
                </a:cubicBezTo>
                <a:cubicBezTo>
                  <a:pt x="1203288" y="384894"/>
                  <a:pt x="1221610" y="299391"/>
                  <a:pt x="1301007" y="219994"/>
                </a:cubicBezTo>
                <a:cubicBezTo>
                  <a:pt x="1337651" y="177115"/>
                  <a:pt x="1423155" y="158793"/>
                  <a:pt x="1472014" y="158793"/>
                </a:cubicBezTo>
                <a:cubicBezTo>
                  <a:pt x="1496444" y="158793"/>
                  <a:pt x="1520874" y="158793"/>
                  <a:pt x="1545303" y="152685"/>
                </a:cubicBezTo>
                <a:cubicBezTo>
                  <a:pt x="1581948" y="140471"/>
                  <a:pt x="1600270" y="116041"/>
                  <a:pt x="1630807" y="91611"/>
                </a:cubicBezTo>
                <a:cubicBezTo>
                  <a:pt x="1673559" y="97719"/>
                  <a:pt x="1691881" y="67182"/>
                  <a:pt x="1728526" y="54967"/>
                </a:cubicBezTo>
                <a:cubicBezTo>
                  <a:pt x="1759063" y="42752"/>
                  <a:pt x="1807922" y="54967"/>
                  <a:pt x="1844567" y="36644"/>
                </a:cubicBezTo>
                <a:cubicBezTo>
                  <a:pt x="1862889" y="30537"/>
                  <a:pt x="1893426" y="18322"/>
                  <a:pt x="1917856" y="0"/>
                </a:cubicBezTo>
                <a:cubicBezTo>
                  <a:pt x="1948393" y="12215"/>
                  <a:pt x="1985037" y="24430"/>
                  <a:pt x="2021682" y="4885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片 24" descr="D:\51PPT模板网\51pptmoban.com\图片.jpg">
            <a:extLst>
              <a:ext uri="{FF2B5EF4-FFF2-40B4-BE49-F238E27FC236}">
                <a16:creationId xmlns:a16="http://schemas.microsoft.com/office/drawing/2014/main" id="{53307872-0222-FABD-2AB0-D658DD78F5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6770" y="0"/>
            <a:ext cx="4644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3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9A6FB-7318-7BEC-31E3-0496E7FDA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CC3C593-DDE2-5120-19AD-3BAA37B713C0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1E0D81C-B40C-10DA-DED2-CE951878DCAE}"/>
              </a:ext>
            </a:extLst>
          </p:cNvPr>
          <p:cNvSpPr/>
          <p:nvPr/>
        </p:nvSpPr>
        <p:spPr>
          <a:xfrm rot="2700000">
            <a:off x="1943100" y="1892300"/>
            <a:ext cx="1841500" cy="1841500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F3EA3F1-950C-1937-6CB2-90A0DE486DAC}"/>
              </a:ext>
            </a:extLst>
          </p:cNvPr>
          <p:cNvGrpSpPr/>
          <p:nvPr/>
        </p:nvGrpSpPr>
        <p:grpSpPr>
          <a:xfrm>
            <a:off x="1930420" y="4299733"/>
            <a:ext cx="2235568" cy="1047355"/>
            <a:chOff x="649026" y="1906534"/>
            <a:chExt cx="2235568" cy="10473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C8E359C-0DF6-F2DD-E310-6360E17A82B7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E93AE5-176D-1266-EECF-26B8D83A9A2C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ECF6D140-5CC7-02F3-9C51-58A0667B9D0D}"/>
              </a:ext>
            </a:extLst>
          </p:cNvPr>
          <p:cNvSpPr/>
          <p:nvPr/>
        </p:nvSpPr>
        <p:spPr>
          <a:xfrm rot="2700000">
            <a:off x="5105400" y="1892300"/>
            <a:ext cx="1841500" cy="1841500"/>
          </a:xfrm>
          <a:prstGeom prst="rect">
            <a:avLst/>
          </a:prstGeom>
          <a:solidFill>
            <a:srgbClr val="0F0F0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0ED2B91-1707-D700-72C0-75D775AFBA37}"/>
              </a:ext>
            </a:extLst>
          </p:cNvPr>
          <p:cNvGrpSpPr/>
          <p:nvPr/>
        </p:nvGrpSpPr>
        <p:grpSpPr>
          <a:xfrm>
            <a:off x="5092720" y="4299733"/>
            <a:ext cx="2235568" cy="1047355"/>
            <a:chOff x="649026" y="1906534"/>
            <a:chExt cx="2235568" cy="10473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B7E40A5-62EE-A36A-F5D3-98DF4283CDAF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8B20FAE-4EE7-6AAB-63D4-15E5CBE64A8D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855FE027-CEF0-DA51-4E83-4D52DF1B4D39}"/>
              </a:ext>
            </a:extLst>
          </p:cNvPr>
          <p:cNvSpPr/>
          <p:nvPr/>
        </p:nvSpPr>
        <p:spPr>
          <a:xfrm rot="2700000">
            <a:off x="8267700" y="1892300"/>
            <a:ext cx="1841500" cy="1841500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C278D64-8BAF-4985-A792-EB84400E53B2}"/>
              </a:ext>
            </a:extLst>
          </p:cNvPr>
          <p:cNvGrpSpPr/>
          <p:nvPr/>
        </p:nvGrpSpPr>
        <p:grpSpPr>
          <a:xfrm>
            <a:off x="8255020" y="4299733"/>
            <a:ext cx="2235568" cy="1047355"/>
            <a:chOff x="649026" y="1906534"/>
            <a:chExt cx="2235568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AA50E0B-282D-D569-576E-EF23373DF074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A815041-12EA-EA39-BB08-986B5189D003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7C049B04-D618-B1B4-8B6C-DBFC17479FCE}"/>
              </a:ext>
            </a:extLst>
          </p:cNvPr>
          <p:cNvSpPr/>
          <p:nvPr/>
        </p:nvSpPr>
        <p:spPr>
          <a:xfrm rot="2700000">
            <a:off x="2127453" y="1892300"/>
            <a:ext cx="1841500" cy="18415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047587C-91A4-5FD0-59CA-D67B96BD0093}"/>
              </a:ext>
            </a:extLst>
          </p:cNvPr>
          <p:cNvSpPr/>
          <p:nvPr/>
        </p:nvSpPr>
        <p:spPr>
          <a:xfrm rot="2700000">
            <a:off x="5289753" y="1892300"/>
            <a:ext cx="1841500" cy="18415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 descr="D:\51PPT模板网\51pptmoban.com\图片.jpg">
            <a:extLst>
              <a:ext uri="{FF2B5EF4-FFF2-40B4-BE49-F238E27FC236}">
                <a16:creationId xmlns:a16="http://schemas.microsoft.com/office/drawing/2014/main" id="{32632C90-5F8E-68B6-7647-2203894DD206}"/>
              </a:ext>
            </a:extLst>
          </p:cNvPr>
          <p:cNvSpPr/>
          <p:nvPr/>
        </p:nvSpPr>
        <p:spPr>
          <a:xfrm rot="2700000">
            <a:off x="8452053" y="1892300"/>
            <a:ext cx="1841500" cy="18415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0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1F86EF-FA10-CFA5-DEE2-7B7E99FD2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D7139B9-353F-4B64-2068-DA4AA604B962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0DE5B124-DC78-531C-7A08-932702E36E6A}"/>
              </a:ext>
            </a:extLst>
          </p:cNvPr>
          <p:cNvSpPr>
            <a:spLocks/>
          </p:cNvSpPr>
          <p:nvPr/>
        </p:nvSpPr>
        <p:spPr bwMode="auto">
          <a:xfrm>
            <a:off x="3485399" y="2738444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EE561051-10AB-CA88-C3C2-B94EF9BF8C43}"/>
              </a:ext>
            </a:extLst>
          </p:cNvPr>
          <p:cNvSpPr txBox="1"/>
          <p:nvPr/>
        </p:nvSpPr>
        <p:spPr>
          <a:xfrm>
            <a:off x="1733151" y="4018840"/>
            <a:ext cx="2755655" cy="5879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E115AB88-BA54-95C7-C914-C03DF1A0ED2A}"/>
              </a:ext>
            </a:extLst>
          </p:cNvPr>
          <p:cNvSpPr txBox="1"/>
          <p:nvPr/>
        </p:nvSpPr>
        <p:spPr>
          <a:xfrm>
            <a:off x="5007613" y="3187321"/>
            <a:ext cx="2988125" cy="587941"/>
          </a:xfrm>
          <a:prstGeom prst="rect">
            <a:avLst/>
          </a:prstGeom>
          <a:solidFill>
            <a:srgbClr val="0F0F0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6437D523-C0EE-77F8-B8DC-60A47DA43BE2}"/>
              </a:ext>
            </a:extLst>
          </p:cNvPr>
          <p:cNvSpPr txBox="1"/>
          <p:nvPr/>
        </p:nvSpPr>
        <p:spPr>
          <a:xfrm>
            <a:off x="8499819" y="2262314"/>
            <a:ext cx="2877142" cy="587941"/>
          </a:xfrm>
          <a:prstGeom prst="rect">
            <a:avLst/>
          </a:prstGeom>
          <a:solidFill>
            <a:srgbClr val="4AF06A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algn="ctr">
              <a:defRPr sz="1400">
                <a:solidFill>
                  <a:schemeClr val="bg1"/>
                </a:solidFill>
                <a:cs typeface="+mn-ea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A6749A5D-7DE9-8F62-1504-AFCD99BAA12F}"/>
              </a:ext>
            </a:extLst>
          </p:cNvPr>
          <p:cNvSpPr>
            <a:spLocks/>
          </p:cNvSpPr>
          <p:nvPr/>
        </p:nvSpPr>
        <p:spPr bwMode="auto">
          <a:xfrm>
            <a:off x="7347213" y="1987915"/>
            <a:ext cx="1522215" cy="895233"/>
          </a:xfrm>
          <a:custGeom>
            <a:avLst/>
            <a:gdLst>
              <a:gd name="T0" fmla="*/ 0 w 2070"/>
              <a:gd name="T1" fmla="*/ 1214 h 1214"/>
              <a:gd name="T2" fmla="*/ 2070 w 2070"/>
              <a:gd name="T3" fmla="*/ 177 h 121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70" h="1214">
                <a:moveTo>
                  <a:pt x="0" y="1214"/>
                </a:moveTo>
                <a:cubicBezTo>
                  <a:pt x="269" y="321"/>
                  <a:pt x="979" y="0"/>
                  <a:pt x="2070" y="177"/>
                </a:cubicBezTo>
              </a:path>
            </a:pathLst>
          </a:custGeom>
          <a:noFill/>
          <a:ln w="9525" cap="flat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1C12D0-9C92-FD60-60F7-7751378B28A0}"/>
              </a:ext>
            </a:extLst>
          </p:cNvPr>
          <p:cNvSpPr txBox="1"/>
          <p:nvPr/>
        </p:nvSpPr>
        <p:spPr>
          <a:xfrm>
            <a:off x="2714879" y="4128144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F0F0F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981F9E-DDD4-F4DF-1F14-D3D316A0F8D5}"/>
              </a:ext>
            </a:extLst>
          </p:cNvPr>
          <p:cNvSpPr txBox="1"/>
          <p:nvPr/>
        </p:nvSpPr>
        <p:spPr>
          <a:xfrm>
            <a:off x="6181716" y="3296625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309B69-4DAF-A051-D188-9CB383EC68D8}"/>
              </a:ext>
            </a:extLst>
          </p:cNvPr>
          <p:cNvSpPr txBox="1"/>
          <p:nvPr/>
        </p:nvSpPr>
        <p:spPr>
          <a:xfrm>
            <a:off x="9618430" y="23716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</a:p>
        </p:txBody>
      </p:sp>
      <p:grpSp>
        <p:nvGrpSpPr>
          <p:cNvPr id="11" name="Group 4" descr="D:\51PPT模板网\51pptmoban.com\图片001.jpg">
            <a:extLst>
              <a:ext uri="{FF2B5EF4-FFF2-40B4-BE49-F238E27FC236}">
                <a16:creationId xmlns:a16="http://schemas.microsoft.com/office/drawing/2014/main" id="{520EF54E-D871-231B-9236-72B73794B7D5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145800" y="1816277"/>
            <a:ext cx="2207311" cy="1958985"/>
            <a:chOff x="330" y="1320"/>
            <a:chExt cx="560" cy="49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Oval 7">
              <a:extLst>
                <a:ext uri="{FF2B5EF4-FFF2-40B4-BE49-F238E27FC236}">
                  <a16:creationId xmlns:a16="http://schemas.microsoft.com/office/drawing/2014/main" id="{A7958825-0686-EB56-A4EC-315CA29B3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B499D95C-3F3C-A1AE-3EFF-592D89745AF8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68AFECA0-AE05-109D-E904-DBB3DF434B12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5659D469-B7F3-3121-DF67-B375C4DD32B7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66E6140E-A52A-D210-BA47-CEE3C5AA27C5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0D0D434D-3078-3719-EBFF-15918BAC1536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A8A51D1A-A044-DD6D-33B5-B8EE108EDC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589BA367-F2F1-CE6A-5F40-CB17A481CDF8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4AF06A"/>
            </a:solidFill>
            <a:ln w="25400" algn="ctr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8F23F16-CA60-E471-E2C6-B4F69291977C}"/>
              </a:ext>
            </a:extLst>
          </p:cNvPr>
          <p:cNvGrpSpPr/>
          <p:nvPr/>
        </p:nvGrpSpPr>
        <p:grpSpPr>
          <a:xfrm>
            <a:off x="2243542" y="4850359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B4F18DB-EF97-135A-A4E7-796E1C950F2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DE387B1-36C0-76EB-CA70-5C22EE62352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7B65F10-6F01-D0E8-2D59-BEB8BB0D4C7C}"/>
              </a:ext>
            </a:extLst>
          </p:cNvPr>
          <p:cNvGrpSpPr/>
          <p:nvPr/>
        </p:nvGrpSpPr>
        <p:grpSpPr>
          <a:xfrm>
            <a:off x="5470534" y="3971401"/>
            <a:ext cx="2966425" cy="816522"/>
            <a:chOff x="283598" y="1906534"/>
            <a:chExt cx="2966425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8B7EF9C-8525-A2BD-5157-A4779E0663A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8350C0-8C1A-1184-8BB4-5FD0A94EF8B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98B7825-3EC0-DC58-F14F-1BC8A6EA6940}"/>
              </a:ext>
            </a:extLst>
          </p:cNvPr>
          <p:cNvGrpSpPr/>
          <p:nvPr/>
        </p:nvGrpSpPr>
        <p:grpSpPr>
          <a:xfrm>
            <a:off x="8450824" y="3052112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1ED2DC1-B444-5811-50E7-20E952ACFB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978940A-1DDC-45A9-AAC0-979AE217E1C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551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136B9-2D36-491C-21EF-7F91A5D98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E5803030-04F0-F7AD-D56C-0F5F76851518}"/>
              </a:ext>
            </a:extLst>
          </p:cNvPr>
          <p:cNvSpPr/>
          <p:nvPr/>
        </p:nvSpPr>
        <p:spPr>
          <a:xfrm>
            <a:off x="3200398" y="1293890"/>
            <a:ext cx="5816602" cy="58166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A96B98C2-3CB9-01FC-A7CE-47B03810BB4E}"/>
              </a:ext>
            </a:extLst>
          </p:cNvPr>
          <p:cNvSpPr/>
          <p:nvPr/>
        </p:nvSpPr>
        <p:spPr>
          <a:xfrm>
            <a:off x="4146549" y="2240041"/>
            <a:ext cx="3924300" cy="3924300"/>
          </a:xfrm>
          <a:prstGeom prst="ellipse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486214-F208-E4A7-2AA5-A5AFA7DBE445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53CB734-3495-EAAD-29EB-5FB5A9150CCB}"/>
              </a:ext>
            </a:extLst>
          </p:cNvPr>
          <p:cNvGrpSpPr/>
          <p:nvPr/>
        </p:nvGrpSpPr>
        <p:grpSpPr>
          <a:xfrm>
            <a:off x="3558358" y="1668398"/>
            <a:ext cx="5063128" cy="4970582"/>
            <a:chOff x="3823845" y="1929032"/>
            <a:chExt cx="4532154" cy="4449314"/>
          </a:xfrm>
        </p:grpSpPr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E701F728-0267-44CE-808B-46A2B90B012F}"/>
                </a:ext>
              </a:extLst>
            </p:cNvPr>
            <p:cNvSpPr/>
            <p:nvPr/>
          </p:nvSpPr>
          <p:spPr>
            <a:xfrm>
              <a:off x="3919845" y="2026037"/>
              <a:ext cx="4352309" cy="4352309"/>
            </a:xfrm>
            <a:prstGeom prst="arc">
              <a:avLst>
                <a:gd name="adj1" fmla="val 10767169"/>
                <a:gd name="adj2" fmla="val 0"/>
              </a:avLst>
            </a:prstGeom>
            <a:noFill/>
            <a:ln w="12700">
              <a:solidFill>
                <a:srgbClr val="404040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1EEDD2A-CCA6-458F-D03C-DC880F9EB975}"/>
                </a:ext>
              </a:extLst>
            </p:cNvPr>
            <p:cNvGrpSpPr/>
            <p:nvPr/>
          </p:nvGrpSpPr>
          <p:grpSpPr>
            <a:xfrm>
              <a:off x="3823845" y="1929032"/>
              <a:ext cx="4532154" cy="2318098"/>
              <a:chOff x="3823845" y="1929032"/>
              <a:chExt cx="4532154" cy="2318098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638D652D-FB92-4C68-982C-69466E61DD16}"/>
                  </a:ext>
                </a:extLst>
              </p:cNvPr>
              <p:cNvSpPr/>
              <p:nvPr/>
            </p:nvSpPr>
            <p:spPr>
              <a:xfrm>
                <a:off x="3823845" y="4055130"/>
                <a:ext cx="192000" cy="192000"/>
              </a:xfrm>
              <a:prstGeom prst="ellipse">
                <a:avLst/>
              </a:prstGeom>
              <a:solidFill>
                <a:srgbClr val="4AF0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9D28C1CE-E75F-4991-867C-3C4BFB5053BA}"/>
                  </a:ext>
                </a:extLst>
              </p:cNvPr>
              <p:cNvSpPr/>
              <p:nvPr/>
            </p:nvSpPr>
            <p:spPr>
              <a:xfrm>
                <a:off x="8163999" y="4055130"/>
                <a:ext cx="192000" cy="192000"/>
              </a:xfrm>
              <a:prstGeom prst="ellipse">
                <a:avLst/>
              </a:prstGeom>
              <a:solidFill>
                <a:srgbClr val="4AF0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8C59B71A-157F-4A34-B5EF-5F4B611F1984}"/>
                  </a:ext>
                </a:extLst>
              </p:cNvPr>
              <p:cNvSpPr/>
              <p:nvPr/>
            </p:nvSpPr>
            <p:spPr>
              <a:xfrm>
                <a:off x="4367829" y="2633930"/>
                <a:ext cx="192000" cy="192000"/>
              </a:xfrm>
              <a:prstGeom prst="ellipse">
                <a:avLst/>
              </a:prstGeom>
              <a:solidFill>
                <a:srgbClr val="0F0F0F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9C7F0199-F5CA-4CAF-9E3C-D30DC0179441}"/>
                  </a:ext>
                </a:extLst>
              </p:cNvPr>
              <p:cNvSpPr/>
              <p:nvPr/>
            </p:nvSpPr>
            <p:spPr>
              <a:xfrm>
                <a:off x="7632170" y="2633930"/>
                <a:ext cx="192000" cy="192000"/>
              </a:xfrm>
              <a:prstGeom prst="ellipse">
                <a:avLst/>
              </a:prstGeom>
              <a:solidFill>
                <a:srgbClr val="0F0F0F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C65CD30C-DB90-4F7E-B112-2A942FEAAF58}"/>
                  </a:ext>
                </a:extLst>
              </p:cNvPr>
              <p:cNvSpPr/>
              <p:nvPr/>
            </p:nvSpPr>
            <p:spPr>
              <a:xfrm>
                <a:off x="5999999" y="1929032"/>
                <a:ext cx="192000" cy="192000"/>
              </a:xfrm>
              <a:prstGeom prst="ellipse">
                <a:avLst/>
              </a:prstGeom>
              <a:solidFill>
                <a:srgbClr val="4AF06A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13D30BC-FC82-C3D3-3548-9B8FF9F1696A}"/>
              </a:ext>
            </a:extLst>
          </p:cNvPr>
          <p:cNvGrpSpPr/>
          <p:nvPr/>
        </p:nvGrpSpPr>
        <p:grpSpPr>
          <a:xfrm>
            <a:off x="8376260" y="2240041"/>
            <a:ext cx="2966425" cy="816522"/>
            <a:chOff x="283598" y="1906534"/>
            <a:chExt cx="296642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0E40F64-792C-4B68-BD55-C5BB274E6E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D3B7342-50FF-BFB1-D2CD-9FCE158475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70AB45C-01AC-A79F-658F-F6ED28C97A99}"/>
              </a:ext>
            </a:extLst>
          </p:cNvPr>
          <p:cNvGrpSpPr/>
          <p:nvPr/>
        </p:nvGrpSpPr>
        <p:grpSpPr>
          <a:xfrm>
            <a:off x="874713" y="2240041"/>
            <a:ext cx="2984539" cy="816522"/>
            <a:chOff x="283598" y="1906534"/>
            <a:chExt cx="2984539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058A919-7A09-955C-8F71-A73A40ADE49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5E629F5-FFAC-54F8-5FDB-62DCE5BE8B1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26D3403-C262-623A-F523-C48DE8EA4A48}"/>
              </a:ext>
            </a:extLst>
          </p:cNvPr>
          <p:cNvGrpSpPr/>
          <p:nvPr/>
        </p:nvGrpSpPr>
        <p:grpSpPr>
          <a:xfrm>
            <a:off x="8376260" y="4397960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9F43C60-9F15-EAF0-2623-2C4CEFDB573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86305C8-6B06-A90F-87FB-5D6876A1C1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813CD56-0A1F-CDA0-50BD-CD60C5EB120A}"/>
              </a:ext>
            </a:extLst>
          </p:cNvPr>
          <p:cNvGrpSpPr/>
          <p:nvPr/>
        </p:nvGrpSpPr>
        <p:grpSpPr>
          <a:xfrm>
            <a:off x="874713" y="4397960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74079A9-7E96-548F-2BC2-4809E6BDE5A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F37D103-FEE0-B16E-AAA3-15379D7A280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F7C5F1D-E9C7-F612-2188-2B1D9F94433A}"/>
              </a:ext>
            </a:extLst>
          </p:cNvPr>
          <p:cNvGrpSpPr/>
          <p:nvPr/>
        </p:nvGrpSpPr>
        <p:grpSpPr>
          <a:xfrm>
            <a:off x="4947305" y="3912317"/>
            <a:ext cx="2235568" cy="1047355"/>
            <a:chOff x="649026" y="1906534"/>
            <a:chExt cx="2235568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F3BF739-69B7-1E64-07FD-E2D26FDFCF03}"/>
                </a:ext>
              </a:extLst>
            </p:cNvPr>
            <p:cNvSpPr txBox="1"/>
            <p:nvPr/>
          </p:nvSpPr>
          <p:spPr>
            <a:xfrm>
              <a:off x="649028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969CBC9-D92A-23FC-3CBC-4C48465148E9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Freeform 127" descr="D:\51PPT模板网\51pptmoban.com\图片.jpg">
            <a:extLst>
              <a:ext uri="{FF2B5EF4-FFF2-40B4-BE49-F238E27FC236}">
                <a16:creationId xmlns:a16="http://schemas.microsoft.com/office/drawing/2014/main" id="{574BF11B-2DC9-340D-C0D8-08CC56A879DA}"/>
              </a:ext>
            </a:extLst>
          </p:cNvPr>
          <p:cNvSpPr>
            <a:spLocks noEditPoints="1"/>
          </p:cNvSpPr>
          <p:nvPr/>
        </p:nvSpPr>
        <p:spPr bwMode="auto">
          <a:xfrm>
            <a:off x="5764670" y="2798899"/>
            <a:ext cx="688058" cy="715177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30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FF56F0-D2AE-5D5A-62F4-1D1EF0D7D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707801C4-F24F-548E-2FC9-3FAB15985A7E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6941D871-468D-3D1B-672F-8BE49B04B576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CD8999B8-A6BD-B656-F007-E66195CC00EF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E3B1C0FF-9538-DB61-FAE4-07A3952FE1E5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8FD3F323-0899-88E3-2D73-316C83421CA4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9E059FD-405C-8143-EF7E-9316ACBA0A74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24883CA-B21B-D00C-C0A2-3E4F7A6685A5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49D5FF84-069D-A680-6C97-804F3C61C7F4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EA31977-3F17-FC65-8106-9C73E2CB61DE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1E1F440C-E189-437B-063C-3EC184C808CE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F8C68863-DDC7-B2A9-B5C3-5D3E22B8A096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1934262-AB58-63DF-EAF9-2B7C6F6882E7}"/>
              </a:ext>
            </a:extLst>
          </p:cNvPr>
          <p:cNvGrpSpPr/>
          <p:nvPr/>
        </p:nvGrpSpPr>
        <p:grpSpPr>
          <a:xfrm>
            <a:off x="6096000" y="2664519"/>
            <a:ext cx="4245428" cy="1074978"/>
            <a:chOff x="1545772" y="2712660"/>
            <a:chExt cx="4245428" cy="107497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FA9518A-6B16-2958-2757-8396673B77A5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B60E192-7ED1-2242-1A11-19B99200C086}"/>
                </a:ext>
              </a:extLst>
            </p:cNvPr>
            <p:cNvGrpSpPr/>
            <p:nvPr/>
          </p:nvGrpSpPr>
          <p:grpSpPr>
            <a:xfrm>
              <a:off x="1716003" y="2712660"/>
              <a:ext cx="2728997" cy="974579"/>
              <a:chOff x="1716003" y="2712660"/>
              <a:chExt cx="2728997" cy="9745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27DEF32-F2EF-BD76-370B-D7681FB182CB}"/>
                  </a:ext>
                </a:extLst>
              </p:cNvPr>
              <p:cNvSpPr txBox="1"/>
              <p:nvPr/>
            </p:nvSpPr>
            <p:spPr>
              <a:xfrm>
                <a:off x="1716003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86EBA9-6EC8-FA0B-CC3E-556BCA4AE090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D3A8068-7AD7-E53F-92D7-695796F956D5}"/>
              </a:ext>
            </a:extLst>
          </p:cNvPr>
          <p:cNvSpPr txBox="1"/>
          <p:nvPr/>
        </p:nvSpPr>
        <p:spPr>
          <a:xfrm>
            <a:off x="1317546" y="788940"/>
            <a:ext cx="506420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/>
              <a:t>03</a:t>
            </a:r>
            <a:endParaRPr lang="zh-CN" altLang="en-US" sz="344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37A2381-4189-7AB5-7525-4FE5F9465608}"/>
              </a:ext>
            </a:extLst>
          </p:cNvPr>
          <p:cNvSpPr/>
          <p:nvPr/>
        </p:nvSpPr>
        <p:spPr>
          <a:xfrm>
            <a:off x="874713" y="3206751"/>
            <a:ext cx="2185373" cy="523221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CE9697-251D-79F8-164D-BF650544CC82}"/>
              </a:ext>
            </a:extLst>
          </p:cNvPr>
          <p:cNvSpPr txBox="1"/>
          <p:nvPr/>
        </p:nvSpPr>
        <p:spPr>
          <a:xfrm>
            <a:off x="1467604" y="3281602"/>
            <a:ext cx="1081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359331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79CE1-1E0D-B577-2403-7B2A62359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7393DF4-C484-652F-AE93-7DACB73E00F3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4" name="Shape 1723">
            <a:extLst>
              <a:ext uri="{FF2B5EF4-FFF2-40B4-BE49-F238E27FC236}">
                <a16:creationId xmlns:a16="http://schemas.microsoft.com/office/drawing/2014/main" id="{4579D87F-BA63-4B21-910C-6647832E3752}"/>
              </a:ext>
            </a:extLst>
          </p:cNvPr>
          <p:cNvSpPr/>
          <p:nvPr/>
        </p:nvSpPr>
        <p:spPr>
          <a:xfrm rot="18900000">
            <a:off x="5379144" y="2336585"/>
            <a:ext cx="1414666" cy="1414666"/>
          </a:xfrm>
          <a:prstGeom prst="roundRect">
            <a:avLst>
              <a:gd name="adj" fmla="val 15000"/>
            </a:avLst>
          </a:prstGeom>
          <a:solidFill>
            <a:srgbClr val="4AF06A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3" dirty="0">
              <a:cs typeface="+mn-ea"/>
              <a:sym typeface="+mn-lt"/>
            </a:endParaRPr>
          </a:p>
        </p:txBody>
      </p:sp>
      <p:sp>
        <p:nvSpPr>
          <p:cNvPr id="35" name="Shape 1726">
            <a:extLst>
              <a:ext uri="{FF2B5EF4-FFF2-40B4-BE49-F238E27FC236}">
                <a16:creationId xmlns:a16="http://schemas.microsoft.com/office/drawing/2014/main" id="{F8A9FCC2-C293-4DE0-A4E9-B0889B600566}"/>
              </a:ext>
            </a:extLst>
          </p:cNvPr>
          <p:cNvSpPr/>
          <p:nvPr/>
        </p:nvSpPr>
        <p:spPr>
          <a:xfrm rot="18900000">
            <a:off x="5379143" y="2541042"/>
            <a:ext cx="1414666" cy="1414667"/>
          </a:xfrm>
          <a:prstGeom prst="roundRect">
            <a:avLst>
              <a:gd name="adj" fmla="val 15000"/>
            </a:avLst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Shape 1722">
            <a:extLst>
              <a:ext uri="{FF2B5EF4-FFF2-40B4-BE49-F238E27FC236}">
                <a16:creationId xmlns:a16="http://schemas.microsoft.com/office/drawing/2014/main" id="{AFD0C089-3B06-4A96-9325-B0C92D282104}"/>
              </a:ext>
            </a:extLst>
          </p:cNvPr>
          <p:cNvSpPr/>
          <p:nvPr/>
        </p:nvSpPr>
        <p:spPr>
          <a:xfrm rot="8100000">
            <a:off x="3563871" y="2749386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0F0F0F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3" dirty="0">
              <a:cs typeface="+mn-ea"/>
              <a:sym typeface="+mn-lt"/>
            </a:endParaRPr>
          </a:p>
        </p:txBody>
      </p:sp>
      <p:sp>
        <p:nvSpPr>
          <p:cNvPr id="38" name="Shape 1729">
            <a:extLst>
              <a:ext uri="{FF2B5EF4-FFF2-40B4-BE49-F238E27FC236}">
                <a16:creationId xmlns:a16="http://schemas.microsoft.com/office/drawing/2014/main" id="{57583FD2-B4BB-44EC-9DB6-081C12DEEF12}"/>
              </a:ext>
            </a:extLst>
          </p:cNvPr>
          <p:cNvSpPr/>
          <p:nvPr/>
        </p:nvSpPr>
        <p:spPr>
          <a:xfrm rot="8100000">
            <a:off x="3563871" y="2544928"/>
            <a:ext cx="1414667" cy="1414667"/>
          </a:xfrm>
          <a:prstGeom prst="roundRect">
            <a:avLst>
              <a:gd name="adj" fmla="val 15000"/>
            </a:avLst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0" name="Shape 1721">
            <a:extLst>
              <a:ext uri="{FF2B5EF4-FFF2-40B4-BE49-F238E27FC236}">
                <a16:creationId xmlns:a16="http://schemas.microsoft.com/office/drawing/2014/main" id="{F35BA564-8531-4490-9B9A-34DC756EFC21}"/>
              </a:ext>
            </a:extLst>
          </p:cNvPr>
          <p:cNvSpPr/>
          <p:nvPr/>
        </p:nvSpPr>
        <p:spPr>
          <a:xfrm rot="18900000">
            <a:off x="1743076" y="2336585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4AF06A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3" dirty="0">
              <a:cs typeface="+mn-ea"/>
              <a:sym typeface="+mn-lt"/>
            </a:endParaRPr>
          </a:p>
        </p:txBody>
      </p:sp>
      <p:sp>
        <p:nvSpPr>
          <p:cNvPr id="41" name="Shape 1732">
            <a:extLst>
              <a:ext uri="{FF2B5EF4-FFF2-40B4-BE49-F238E27FC236}">
                <a16:creationId xmlns:a16="http://schemas.microsoft.com/office/drawing/2014/main" id="{12996648-CB7C-40C2-8DF6-DE6FC5EB76AB}"/>
              </a:ext>
            </a:extLst>
          </p:cNvPr>
          <p:cNvSpPr/>
          <p:nvPr/>
        </p:nvSpPr>
        <p:spPr>
          <a:xfrm rot="18900000">
            <a:off x="1743076" y="2541042"/>
            <a:ext cx="1414667" cy="1414667"/>
          </a:xfrm>
          <a:prstGeom prst="roundRect">
            <a:avLst>
              <a:gd name="adj" fmla="val 15000"/>
            </a:avLst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3" name="Shape 1724">
            <a:extLst>
              <a:ext uri="{FF2B5EF4-FFF2-40B4-BE49-F238E27FC236}">
                <a16:creationId xmlns:a16="http://schemas.microsoft.com/office/drawing/2014/main" id="{548161FF-89B6-4DAB-97DD-6C83F0AA6C54}"/>
              </a:ext>
            </a:extLst>
          </p:cNvPr>
          <p:cNvSpPr/>
          <p:nvPr/>
        </p:nvSpPr>
        <p:spPr>
          <a:xfrm rot="8100000">
            <a:off x="7199937" y="2749387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0F0F0F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3" dirty="0">
              <a:cs typeface="+mn-ea"/>
              <a:sym typeface="+mn-lt"/>
            </a:endParaRPr>
          </a:p>
        </p:txBody>
      </p:sp>
      <p:sp>
        <p:nvSpPr>
          <p:cNvPr id="44" name="Shape 1735">
            <a:extLst>
              <a:ext uri="{FF2B5EF4-FFF2-40B4-BE49-F238E27FC236}">
                <a16:creationId xmlns:a16="http://schemas.microsoft.com/office/drawing/2014/main" id="{5F3B7E8A-AEE5-4AFF-A822-1C5D4A3104E6}"/>
              </a:ext>
            </a:extLst>
          </p:cNvPr>
          <p:cNvSpPr/>
          <p:nvPr/>
        </p:nvSpPr>
        <p:spPr>
          <a:xfrm rot="8100000">
            <a:off x="7199937" y="2544928"/>
            <a:ext cx="1414667" cy="1414667"/>
          </a:xfrm>
          <a:prstGeom prst="roundRect">
            <a:avLst>
              <a:gd name="adj" fmla="val 15000"/>
            </a:avLst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6" name="Shape 1725">
            <a:extLst>
              <a:ext uri="{FF2B5EF4-FFF2-40B4-BE49-F238E27FC236}">
                <a16:creationId xmlns:a16="http://schemas.microsoft.com/office/drawing/2014/main" id="{845E6FE4-BA64-4C0D-927C-F75A5AF4309D}"/>
              </a:ext>
            </a:extLst>
          </p:cNvPr>
          <p:cNvSpPr/>
          <p:nvPr/>
        </p:nvSpPr>
        <p:spPr>
          <a:xfrm rot="18900000">
            <a:off x="9015209" y="2336585"/>
            <a:ext cx="1414667" cy="1414666"/>
          </a:xfrm>
          <a:prstGeom prst="roundRect">
            <a:avLst>
              <a:gd name="adj" fmla="val 15000"/>
            </a:avLst>
          </a:prstGeom>
          <a:solidFill>
            <a:srgbClr val="4AF06A"/>
          </a:solidFill>
          <a:ln w="12700">
            <a:miter lim="400000"/>
          </a:ln>
        </p:spPr>
        <p:txBody>
          <a:bodyPr lIns="67733" tIns="67733" rIns="67733" bIns="67733" anchor="ctr"/>
          <a:lstStyle/>
          <a:p>
            <a:pPr>
              <a:spcBef>
                <a:spcPts val="4500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333" dirty="0">
              <a:cs typeface="+mn-ea"/>
              <a:sym typeface="+mn-lt"/>
            </a:endParaRPr>
          </a:p>
        </p:txBody>
      </p:sp>
      <p:sp>
        <p:nvSpPr>
          <p:cNvPr id="47" name="Shape 1738">
            <a:extLst>
              <a:ext uri="{FF2B5EF4-FFF2-40B4-BE49-F238E27FC236}">
                <a16:creationId xmlns:a16="http://schemas.microsoft.com/office/drawing/2014/main" id="{62A5F227-7E84-4DFE-8C29-575174B2B235}"/>
              </a:ext>
            </a:extLst>
          </p:cNvPr>
          <p:cNvSpPr/>
          <p:nvPr/>
        </p:nvSpPr>
        <p:spPr>
          <a:xfrm rot="18900000">
            <a:off x="9015209" y="2541042"/>
            <a:ext cx="1414667" cy="1414667"/>
          </a:xfrm>
          <a:prstGeom prst="roundRect">
            <a:avLst>
              <a:gd name="adj" fmla="val 15000"/>
            </a:avLst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C07E94E-DDB7-A715-D1C6-E88D4D206526}"/>
              </a:ext>
            </a:extLst>
          </p:cNvPr>
          <p:cNvGrpSpPr/>
          <p:nvPr/>
        </p:nvGrpSpPr>
        <p:grpSpPr>
          <a:xfrm>
            <a:off x="1335388" y="3079098"/>
            <a:ext cx="2235568" cy="2038153"/>
            <a:chOff x="649026" y="532478"/>
            <a:chExt cx="2235568" cy="203815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BB31210-C054-ADBC-86C0-A60568CCABDB}"/>
                </a:ext>
              </a:extLst>
            </p:cNvPr>
            <p:cNvSpPr txBox="1"/>
            <p:nvPr/>
          </p:nvSpPr>
          <p:spPr>
            <a:xfrm>
              <a:off x="649028" y="1807345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65B6F7E-F2FD-5F42-D885-00B93C1FA346}"/>
                </a:ext>
              </a:extLst>
            </p:cNvPr>
            <p:cNvSpPr txBox="1"/>
            <p:nvPr/>
          </p:nvSpPr>
          <p:spPr>
            <a:xfrm>
              <a:off x="649026" y="532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4C10CEC-1FCE-B7FB-08DA-72D5A6B61A76}"/>
              </a:ext>
            </a:extLst>
          </p:cNvPr>
          <p:cNvGrpSpPr/>
          <p:nvPr/>
        </p:nvGrpSpPr>
        <p:grpSpPr>
          <a:xfrm>
            <a:off x="4968691" y="3079098"/>
            <a:ext cx="2235568" cy="2038153"/>
            <a:chOff x="649026" y="532478"/>
            <a:chExt cx="2235568" cy="203815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C6042E-C221-DE39-98F1-79A5F53B3BD8}"/>
                </a:ext>
              </a:extLst>
            </p:cNvPr>
            <p:cNvSpPr txBox="1"/>
            <p:nvPr/>
          </p:nvSpPr>
          <p:spPr>
            <a:xfrm>
              <a:off x="649028" y="1807345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E69FE24-C471-8009-F631-F86F741EBAD4}"/>
                </a:ext>
              </a:extLst>
            </p:cNvPr>
            <p:cNvSpPr txBox="1"/>
            <p:nvPr/>
          </p:nvSpPr>
          <p:spPr>
            <a:xfrm>
              <a:off x="649026" y="532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23E438D-7283-6CDC-FE10-785984ADEE67}"/>
              </a:ext>
            </a:extLst>
          </p:cNvPr>
          <p:cNvGrpSpPr/>
          <p:nvPr/>
        </p:nvGrpSpPr>
        <p:grpSpPr>
          <a:xfrm>
            <a:off x="8601994" y="3079098"/>
            <a:ext cx="2235568" cy="2038153"/>
            <a:chOff x="649026" y="532478"/>
            <a:chExt cx="2235568" cy="2038153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241A705-4C6A-3AEF-7E82-8D26935CE59C}"/>
                </a:ext>
              </a:extLst>
            </p:cNvPr>
            <p:cNvSpPr txBox="1"/>
            <p:nvPr/>
          </p:nvSpPr>
          <p:spPr>
            <a:xfrm>
              <a:off x="649028" y="1807345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37BA88A-EF61-2B9A-80AA-9C4FD6665CA7}"/>
                </a:ext>
              </a:extLst>
            </p:cNvPr>
            <p:cNvSpPr txBox="1"/>
            <p:nvPr/>
          </p:nvSpPr>
          <p:spPr>
            <a:xfrm>
              <a:off x="649026" y="532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3A84F4D-5279-ED36-194C-D2CF132151F2}"/>
              </a:ext>
            </a:extLst>
          </p:cNvPr>
          <p:cNvGrpSpPr/>
          <p:nvPr/>
        </p:nvGrpSpPr>
        <p:grpSpPr>
          <a:xfrm>
            <a:off x="3209391" y="1466013"/>
            <a:ext cx="2235568" cy="1951639"/>
            <a:chOff x="649026" y="-1080607"/>
            <a:chExt cx="2235568" cy="195163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269CDF3-EE76-A841-1E3D-C8A0344B2BC0}"/>
                </a:ext>
              </a:extLst>
            </p:cNvPr>
            <p:cNvSpPr txBox="1"/>
            <p:nvPr/>
          </p:nvSpPr>
          <p:spPr>
            <a:xfrm>
              <a:off x="649028" y="-1080607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BAECA8B-9138-978E-C98C-A7B5F5AD6EE9}"/>
                </a:ext>
              </a:extLst>
            </p:cNvPr>
            <p:cNvSpPr txBox="1"/>
            <p:nvPr/>
          </p:nvSpPr>
          <p:spPr>
            <a:xfrm>
              <a:off x="649026" y="532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D73AA95-21C1-9EBE-4099-27E8551ABEAA}"/>
              </a:ext>
            </a:extLst>
          </p:cNvPr>
          <p:cNvGrpSpPr/>
          <p:nvPr/>
        </p:nvGrpSpPr>
        <p:grpSpPr>
          <a:xfrm>
            <a:off x="6789486" y="1466013"/>
            <a:ext cx="2235568" cy="1951639"/>
            <a:chOff x="649026" y="-1080607"/>
            <a:chExt cx="2235568" cy="195163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F92DB95-07B7-06B5-CF3C-F23EB53914EE}"/>
                </a:ext>
              </a:extLst>
            </p:cNvPr>
            <p:cNvSpPr txBox="1"/>
            <p:nvPr/>
          </p:nvSpPr>
          <p:spPr>
            <a:xfrm>
              <a:off x="649028" y="-1080607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191BC41-92F7-8A96-1AAC-2AC77152C3E8}"/>
                </a:ext>
              </a:extLst>
            </p:cNvPr>
            <p:cNvSpPr txBox="1"/>
            <p:nvPr/>
          </p:nvSpPr>
          <p:spPr>
            <a:xfrm>
              <a:off x="649026" y="532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745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E5AF4-0C57-01F8-9040-5A6DF8DF1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5F943082-EA64-5D95-637C-BA6DEB3F6B47}"/>
              </a:ext>
            </a:extLst>
          </p:cNvPr>
          <p:cNvSpPr/>
          <p:nvPr/>
        </p:nvSpPr>
        <p:spPr>
          <a:xfrm>
            <a:off x="874713" y="3632200"/>
            <a:ext cx="5221287" cy="191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BF1D45-8AE0-E1C6-9567-670364BDACFA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" name="矩形 2" descr="D:\51PPT模板网\51pptmoban.com\图片.jpg">
            <a:extLst>
              <a:ext uri="{FF2B5EF4-FFF2-40B4-BE49-F238E27FC236}">
                <a16:creationId xmlns:a16="http://schemas.microsoft.com/office/drawing/2014/main" id="{DDB53A1F-8196-050B-6B16-1A9F0648D2D5}"/>
              </a:ext>
            </a:extLst>
          </p:cNvPr>
          <p:cNvSpPr/>
          <p:nvPr/>
        </p:nvSpPr>
        <p:spPr>
          <a:xfrm>
            <a:off x="874712" y="1455057"/>
            <a:ext cx="5221287" cy="191588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48DBBD-70E7-C50D-D4F8-9B4777CF3B5C}"/>
              </a:ext>
            </a:extLst>
          </p:cNvPr>
          <p:cNvSpPr/>
          <p:nvPr/>
        </p:nvSpPr>
        <p:spPr>
          <a:xfrm>
            <a:off x="6095999" y="1455057"/>
            <a:ext cx="5221287" cy="19158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9990EC6-B892-D27B-8D41-0309C87E69C8}"/>
              </a:ext>
            </a:extLst>
          </p:cNvPr>
          <p:cNvSpPr/>
          <p:nvPr/>
        </p:nvSpPr>
        <p:spPr>
          <a:xfrm>
            <a:off x="6095998" y="3632200"/>
            <a:ext cx="5221287" cy="191588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1DC0D5-2DE0-2909-CC40-D5AD5E7EC078}"/>
              </a:ext>
            </a:extLst>
          </p:cNvPr>
          <p:cNvGrpSpPr/>
          <p:nvPr/>
        </p:nvGrpSpPr>
        <p:grpSpPr>
          <a:xfrm>
            <a:off x="6852260" y="2004739"/>
            <a:ext cx="2966425" cy="816522"/>
            <a:chOff x="283598" y="1906534"/>
            <a:chExt cx="2966425" cy="8165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E5523D1-8D99-323D-CCA7-14481E1925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A5FD852-EFFD-BCB1-B995-CF2C430D0E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E63840B-D706-14DA-6BB5-0935FD859BD9}"/>
              </a:ext>
            </a:extLst>
          </p:cNvPr>
          <p:cNvGrpSpPr/>
          <p:nvPr/>
        </p:nvGrpSpPr>
        <p:grpSpPr>
          <a:xfrm>
            <a:off x="1830400" y="4181882"/>
            <a:ext cx="2966425" cy="816522"/>
            <a:chOff x="283598" y="1906534"/>
            <a:chExt cx="2966425" cy="8165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46DB04B-C2CE-1DCF-F689-BF1B2F1D755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28A751D-B784-63B1-45F3-848A8EADC69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id="{F02C3456-A28B-5735-1A88-6471B8AE008D}"/>
              </a:ext>
            </a:extLst>
          </p:cNvPr>
          <p:cNvSpPr/>
          <p:nvPr/>
        </p:nvSpPr>
        <p:spPr>
          <a:xfrm>
            <a:off x="10657684" y="1455057"/>
            <a:ext cx="275730" cy="1915886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1FE2426-DCD8-EF37-8EA3-1D04B01C91F5}"/>
              </a:ext>
            </a:extLst>
          </p:cNvPr>
          <p:cNvSpPr/>
          <p:nvPr/>
        </p:nvSpPr>
        <p:spPr>
          <a:xfrm>
            <a:off x="1246706" y="3632200"/>
            <a:ext cx="275730" cy="1915886"/>
          </a:xfrm>
          <a:prstGeom prst="rect">
            <a:avLst/>
          </a:prstGeom>
          <a:solidFill>
            <a:srgbClr val="0F0F0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416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592AF-1D99-C3B8-4258-656D6F3C9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C322ADA-66D9-C8FF-44BB-34F10CF1CCC7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1" name="稻壳儿小白白(http://dwz.cn/Wu2UP)">
            <a:extLst>
              <a:ext uri="{FF2B5EF4-FFF2-40B4-BE49-F238E27FC236}">
                <a16:creationId xmlns:a16="http://schemas.microsoft.com/office/drawing/2014/main" id="{46694641-EF09-4F48-8EF0-553F651BDF28}"/>
              </a:ext>
            </a:extLst>
          </p:cNvPr>
          <p:cNvSpPr/>
          <p:nvPr/>
        </p:nvSpPr>
        <p:spPr bwMode="auto">
          <a:xfrm>
            <a:off x="792163" y="2847748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4AF06A"/>
          </a:solidFill>
          <a:ln>
            <a:noFill/>
          </a:ln>
        </p:spPr>
        <p:txBody>
          <a:bodyPr anchor="ctr"/>
          <a:lstStyle/>
          <a:p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2" name="稻壳儿小白白(http://dwz.cn/Wu2UP)">
            <a:extLst>
              <a:ext uri="{FF2B5EF4-FFF2-40B4-BE49-F238E27FC236}">
                <a16:creationId xmlns:a16="http://schemas.microsoft.com/office/drawing/2014/main" id="{A67B4005-12E0-4E8D-A1A8-3212A3EF6ED1}"/>
              </a:ext>
            </a:extLst>
          </p:cNvPr>
          <p:cNvSpPr/>
          <p:nvPr/>
        </p:nvSpPr>
        <p:spPr bwMode="auto">
          <a:xfrm>
            <a:off x="2208213" y="1942873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</p:spPr>
        <p:txBody>
          <a:bodyPr anchor="ctr"/>
          <a:lstStyle/>
          <a:p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3" name="稻壳儿小白白(http://dwz.cn/Wu2UP)">
            <a:extLst>
              <a:ext uri="{FF2B5EF4-FFF2-40B4-BE49-F238E27FC236}">
                <a16:creationId xmlns:a16="http://schemas.microsoft.com/office/drawing/2014/main" id="{B2CFE8E7-67C1-41BE-B032-463C489D5D04}"/>
              </a:ext>
            </a:extLst>
          </p:cNvPr>
          <p:cNvSpPr/>
          <p:nvPr/>
        </p:nvSpPr>
        <p:spPr bwMode="auto">
          <a:xfrm>
            <a:off x="3624263" y="2352448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4AF06A"/>
          </a:solidFill>
          <a:ln>
            <a:noFill/>
          </a:ln>
        </p:spPr>
        <p:txBody>
          <a:bodyPr anchor="ctr"/>
          <a:lstStyle/>
          <a:p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4" name="稻壳儿小白白(http://dwz.cn/Wu2UP)">
            <a:extLst>
              <a:ext uri="{FF2B5EF4-FFF2-40B4-BE49-F238E27FC236}">
                <a16:creationId xmlns:a16="http://schemas.microsoft.com/office/drawing/2014/main" id="{C46A2AF5-9A42-47D3-BC9A-FC433AF55C5E}"/>
              </a:ext>
            </a:extLst>
          </p:cNvPr>
          <p:cNvSpPr/>
          <p:nvPr/>
        </p:nvSpPr>
        <p:spPr bwMode="auto">
          <a:xfrm>
            <a:off x="5040313" y="2847748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</p:spPr>
        <p:txBody>
          <a:bodyPr anchor="ctr"/>
          <a:lstStyle/>
          <a:p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5" name="稻壳儿小白白(http://dwz.cn/Wu2UP)">
            <a:extLst>
              <a:ext uri="{FF2B5EF4-FFF2-40B4-BE49-F238E27FC236}">
                <a16:creationId xmlns:a16="http://schemas.microsoft.com/office/drawing/2014/main" id="{FF1784F8-09B9-4849-AD72-20FF9186A2DA}"/>
              </a:ext>
            </a:extLst>
          </p:cNvPr>
          <p:cNvSpPr/>
          <p:nvPr/>
        </p:nvSpPr>
        <p:spPr bwMode="auto">
          <a:xfrm>
            <a:off x="6456363" y="2565579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4AF06A"/>
          </a:solidFill>
          <a:ln>
            <a:noFill/>
          </a:ln>
        </p:spPr>
        <p:txBody>
          <a:bodyPr anchor="ctr"/>
          <a:lstStyle/>
          <a:p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6" name="稻壳儿小白白(http://dwz.cn/Wu2UP)">
            <a:extLst>
              <a:ext uri="{FF2B5EF4-FFF2-40B4-BE49-F238E27FC236}">
                <a16:creationId xmlns:a16="http://schemas.microsoft.com/office/drawing/2014/main" id="{6E337F3D-D71A-4990-9FF8-EDD5795B315B}"/>
              </a:ext>
            </a:extLst>
          </p:cNvPr>
          <p:cNvSpPr/>
          <p:nvPr/>
        </p:nvSpPr>
        <p:spPr bwMode="auto">
          <a:xfrm>
            <a:off x="7870825" y="2713013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</p:spPr>
        <p:txBody>
          <a:bodyPr anchor="ctr"/>
          <a:lstStyle/>
          <a:p>
            <a:endParaRPr lang="zh-CN" altLang="en-US" sz="1100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7" name="稻壳儿小白白(http://dwz.cn/Wu2UP)">
            <a:extLst>
              <a:ext uri="{FF2B5EF4-FFF2-40B4-BE49-F238E27FC236}">
                <a16:creationId xmlns:a16="http://schemas.microsoft.com/office/drawing/2014/main" id="{0D84A9D7-A7AA-443E-8C24-168B85789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7439" y="2379991"/>
            <a:ext cx="5405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39" name="稻壳儿小白白(http://dwz.cn/Wu2UP)">
            <a:extLst>
              <a:ext uri="{FF2B5EF4-FFF2-40B4-BE49-F238E27FC236}">
                <a16:creationId xmlns:a16="http://schemas.microsoft.com/office/drawing/2014/main" id="{07D6C26D-A6B7-447C-A369-CC509F2F2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070" y="1433841"/>
            <a:ext cx="5405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41" name="稻壳儿小白白(http://dwz.cn/Wu2UP)">
            <a:extLst>
              <a:ext uri="{FF2B5EF4-FFF2-40B4-BE49-F238E27FC236}">
                <a16:creationId xmlns:a16="http://schemas.microsoft.com/office/drawing/2014/main" id="{D88CFA63-2CA5-4377-8830-3FC1EC2D8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0658" y="1898978"/>
            <a:ext cx="5405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43" name="稻壳儿小白白(http://dwz.cn/Wu2UP)">
            <a:extLst>
              <a:ext uri="{FF2B5EF4-FFF2-40B4-BE49-F238E27FC236}">
                <a16:creationId xmlns:a16="http://schemas.microsoft.com/office/drawing/2014/main" id="{3E58F6EE-5CA5-4450-B0C9-27F3E8A08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0075" y="2406978"/>
            <a:ext cx="10731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45" name="稻壳儿小白白(http://dwz.cn/Wu2UP)">
            <a:extLst>
              <a:ext uri="{FF2B5EF4-FFF2-40B4-BE49-F238E27FC236}">
                <a16:creationId xmlns:a16="http://schemas.microsoft.com/office/drawing/2014/main" id="{3E49DD95-B76D-47B3-9949-1224759F3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3395" y="2105353"/>
            <a:ext cx="5405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sp>
        <p:nvSpPr>
          <p:cNvPr id="47" name="稻壳儿小白白(http://dwz.cn/Wu2UP)">
            <a:extLst>
              <a:ext uri="{FF2B5EF4-FFF2-40B4-BE49-F238E27FC236}">
                <a16:creationId xmlns:a16="http://schemas.microsoft.com/office/drawing/2014/main" id="{621E3955-F993-48BF-913E-833DE0690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8970" y="2227591"/>
            <a:ext cx="5405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en-US" altLang="zh-CN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  <a:r>
              <a:rPr lang="zh-CN" altLang="en-US" dirty="0">
                <a:solidFill>
                  <a:srgbClr val="404040"/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915E9EF2-B8E7-E679-E23B-59557FF86954}"/>
              </a:ext>
            </a:extLst>
          </p:cNvPr>
          <p:cNvGrpSpPr/>
          <p:nvPr/>
        </p:nvGrpSpPr>
        <p:grpSpPr>
          <a:xfrm>
            <a:off x="1366178" y="4690269"/>
            <a:ext cx="4480145" cy="1162853"/>
            <a:chOff x="1366178" y="4690269"/>
            <a:chExt cx="4480145" cy="1162853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B985332-B16B-1369-1B4B-7EBDAA1A7EAD}"/>
                </a:ext>
              </a:extLst>
            </p:cNvPr>
            <p:cNvGrpSpPr/>
            <p:nvPr/>
          </p:nvGrpSpPr>
          <p:grpSpPr>
            <a:xfrm>
              <a:off x="1455461" y="4690269"/>
              <a:ext cx="4381135" cy="392624"/>
              <a:chOff x="1455461" y="4690269"/>
              <a:chExt cx="4381135" cy="392624"/>
            </a:xfrm>
          </p:grpSpPr>
          <p:sp>
            <p:nvSpPr>
              <p:cNvPr id="3" name="TextBox 14">
                <a:extLst>
                  <a:ext uri="{FF2B5EF4-FFF2-40B4-BE49-F238E27FC236}">
                    <a16:creationId xmlns:a16="http://schemas.microsoft.com/office/drawing/2014/main" id="{E308DF40-503B-22DB-DA44-21070F643575}"/>
                  </a:ext>
                </a:extLst>
              </p:cNvPr>
              <p:cNvSpPr txBox="1"/>
              <p:nvPr/>
            </p:nvSpPr>
            <p:spPr>
              <a:xfrm>
                <a:off x="1455461" y="4690269"/>
                <a:ext cx="4381135" cy="387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A9C8CE1-960D-D5FE-400C-2D7A67945BF5}"/>
                  </a:ext>
                </a:extLst>
              </p:cNvPr>
              <p:cNvSpPr txBox="1"/>
              <p:nvPr/>
            </p:nvSpPr>
            <p:spPr>
              <a:xfrm>
                <a:off x="1615948" y="4713561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F0F0F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</p:grp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67348B3-20F0-8455-7432-99CAE355DE4B}"/>
                </a:ext>
              </a:extLst>
            </p:cNvPr>
            <p:cNvSpPr txBox="1"/>
            <p:nvPr/>
          </p:nvSpPr>
          <p:spPr>
            <a:xfrm>
              <a:off x="1366178" y="5089836"/>
              <a:ext cx="44801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F8F324A-B9B5-4DE4-59D6-25BA91422F88}"/>
              </a:ext>
            </a:extLst>
          </p:cNvPr>
          <p:cNvGrpSpPr/>
          <p:nvPr/>
        </p:nvGrpSpPr>
        <p:grpSpPr>
          <a:xfrm>
            <a:off x="6272441" y="4690269"/>
            <a:ext cx="4480145" cy="1162853"/>
            <a:chOff x="1366178" y="4690269"/>
            <a:chExt cx="4480145" cy="116285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E1C6133-55B3-FE39-1E90-6F5300E3F847}"/>
                </a:ext>
              </a:extLst>
            </p:cNvPr>
            <p:cNvGrpSpPr/>
            <p:nvPr/>
          </p:nvGrpSpPr>
          <p:grpSpPr>
            <a:xfrm>
              <a:off x="1455461" y="4690269"/>
              <a:ext cx="4381135" cy="392624"/>
              <a:chOff x="1455461" y="4690269"/>
              <a:chExt cx="4381135" cy="392624"/>
            </a:xfrm>
          </p:grpSpPr>
          <p:sp>
            <p:nvSpPr>
              <p:cNvPr id="11" name="TextBox 14">
                <a:extLst>
                  <a:ext uri="{FF2B5EF4-FFF2-40B4-BE49-F238E27FC236}">
                    <a16:creationId xmlns:a16="http://schemas.microsoft.com/office/drawing/2014/main" id="{6B2D3DAA-7E0E-18DE-43D4-8F989BE67CAF}"/>
                  </a:ext>
                </a:extLst>
              </p:cNvPr>
              <p:cNvSpPr txBox="1"/>
              <p:nvPr/>
            </p:nvSpPr>
            <p:spPr>
              <a:xfrm>
                <a:off x="1455461" y="4690269"/>
                <a:ext cx="4381135" cy="3875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E522B2A-7D0A-DBC3-14AA-BC521C05D70E}"/>
                  </a:ext>
                </a:extLst>
              </p:cNvPr>
              <p:cNvSpPr txBox="1"/>
              <p:nvPr/>
            </p:nvSpPr>
            <p:spPr>
              <a:xfrm>
                <a:off x="1615948" y="4713561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F0F0F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BF3C5D1-DD71-1BB6-F7E7-8FDA24FB3525}"/>
                </a:ext>
              </a:extLst>
            </p:cNvPr>
            <p:cNvSpPr txBox="1"/>
            <p:nvPr/>
          </p:nvSpPr>
          <p:spPr>
            <a:xfrm>
              <a:off x="1366178" y="5089836"/>
              <a:ext cx="448014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40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99055D-3BC6-EA11-869C-80DBFDB75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0C06D7A-A5D8-317F-7917-D6766074A01C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5" name="上箭头 46" descr="D:\51PPT模板网\51pptmoban.com\图片.jpg">
            <a:extLst>
              <a:ext uri="{FF2B5EF4-FFF2-40B4-BE49-F238E27FC236}">
                <a16:creationId xmlns:a16="http://schemas.microsoft.com/office/drawing/2014/main" id="{200FA015-A591-4314-8E47-147B8E104BAC}"/>
              </a:ext>
            </a:extLst>
          </p:cNvPr>
          <p:cNvSpPr/>
          <p:nvPr/>
        </p:nvSpPr>
        <p:spPr>
          <a:xfrm>
            <a:off x="5540117" y="2047930"/>
            <a:ext cx="956603" cy="2852781"/>
          </a:xfrm>
          <a:prstGeom prst="upArrow">
            <a:avLst/>
          </a:prstGeom>
          <a:solidFill>
            <a:srgbClr val="4AF06A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6" name="任意多边形 47">
            <a:extLst>
              <a:ext uri="{FF2B5EF4-FFF2-40B4-BE49-F238E27FC236}">
                <a16:creationId xmlns:a16="http://schemas.microsoft.com/office/drawing/2014/main" id="{7E26EDEE-D842-4DB8-8FCC-885BE60B6B64}"/>
              </a:ext>
            </a:extLst>
          </p:cNvPr>
          <p:cNvSpPr/>
          <p:nvPr/>
        </p:nvSpPr>
        <p:spPr>
          <a:xfrm>
            <a:off x="5887547" y="4339669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7" name="任意多边形 50">
            <a:extLst>
              <a:ext uri="{FF2B5EF4-FFF2-40B4-BE49-F238E27FC236}">
                <a16:creationId xmlns:a16="http://schemas.microsoft.com/office/drawing/2014/main" id="{7DD01ED8-7E34-4D7F-B2A0-983A63C9C1A9}"/>
              </a:ext>
            </a:extLst>
          </p:cNvPr>
          <p:cNvSpPr/>
          <p:nvPr/>
        </p:nvSpPr>
        <p:spPr>
          <a:xfrm>
            <a:off x="5887554" y="4339669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8" name="任意多边形 59">
            <a:extLst>
              <a:ext uri="{FF2B5EF4-FFF2-40B4-BE49-F238E27FC236}">
                <a16:creationId xmlns:a16="http://schemas.microsoft.com/office/drawing/2014/main" id="{76CE3DBF-D53C-4014-A2CC-1FEBF34FF03A}"/>
              </a:ext>
            </a:extLst>
          </p:cNvPr>
          <p:cNvSpPr/>
          <p:nvPr/>
        </p:nvSpPr>
        <p:spPr>
          <a:xfrm>
            <a:off x="3190810" y="4341469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任意多边形 66">
            <a:extLst>
              <a:ext uri="{FF2B5EF4-FFF2-40B4-BE49-F238E27FC236}">
                <a16:creationId xmlns:a16="http://schemas.microsoft.com/office/drawing/2014/main" id="{23F80AE4-1DD3-43D2-B0BE-167AB3102011}"/>
              </a:ext>
            </a:extLst>
          </p:cNvPr>
          <p:cNvSpPr/>
          <p:nvPr/>
        </p:nvSpPr>
        <p:spPr>
          <a:xfrm>
            <a:off x="3624724" y="4339661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2" name="任意多边形 79">
            <a:extLst>
              <a:ext uri="{FF2B5EF4-FFF2-40B4-BE49-F238E27FC236}">
                <a16:creationId xmlns:a16="http://schemas.microsoft.com/office/drawing/2014/main" id="{C84C0A2C-13EE-4FC0-8118-81F781836E1E}"/>
              </a:ext>
            </a:extLst>
          </p:cNvPr>
          <p:cNvSpPr/>
          <p:nvPr/>
        </p:nvSpPr>
        <p:spPr>
          <a:xfrm>
            <a:off x="5863683" y="4339671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4" name="任意多边形 80">
            <a:extLst>
              <a:ext uri="{FF2B5EF4-FFF2-40B4-BE49-F238E27FC236}">
                <a16:creationId xmlns:a16="http://schemas.microsoft.com/office/drawing/2014/main" id="{303B4129-0D6F-4449-96ED-A43F83EDBDEB}"/>
              </a:ext>
            </a:extLst>
          </p:cNvPr>
          <p:cNvSpPr/>
          <p:nvPr/>
        </p:nvSpPr>
        <p:spPr>
          <a:xfrm>
            <a:off x="5863690" y="4339671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5" name="任意多边形 81">
            <a:extLst>
              <a:ext uri="{FF2B5EF4-FFF2-40B4-BE49-F238E27FC236}">
                <a16:creationId xmlns:a16="http://schemas.microsoft.com/office/drawing/2014/main" id="{8FB10DEA-25A7-47F3-BD79-4BB09253FC2C}"/>
              </a:ext>
            </a:extLst>
          </p:cNvPr>
          <p:cNvSpPr/>
          <p:nvPr/>
        </p:nvSpPr>
        <p:spPr>
          <a:xfrm>
            <a:off x="5981067" y="4341799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6" name="任意多边形 82">
            <a:extLst>
              <a:ext uri="{FF2B5EF4-FFF2-40B4-BE49-F238E27FC236}">
                <a16:creationId xmlns:a16="http://schemas.microsoft.com/office/drawing/2014/main" id="{64A0DBA2-FCAC-417E-99F6-783FB0828C9C}"/>
              </a:ext>
            </a:extLst>
          </p:cNvPr>
          <p:cNvSpPr/>
          <p:nvPr/>
        </p:nvSpPr>
        <p:spPr>
          <a:xfrm>
            <a:off x="5981076" y="4341797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7" name="任意多边形 83">
            <a:extLst>
              <a:ext uri="{FF2B5EF4-FFF2-40B4-BE49-F238E27FC236}">
                <a16:creationId xmlns:a16="http://schemas.microsoft.com/office/drawing/2014/main" id="{16BA1614-32F9-49D0-B0AD-62AE20BA88B0}"/>
              </a:ext>
            </a:extLst>
          </p:cNvPr>
          <p:cNvSpPr/>
          <p:nvPr/>
        </p:nvSpPr>
        <p:spPr>
          <a:xfrm>
            <a:off x="5902337" y="4343159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8" name="任意多边形 84">
            <a:extLst>
              <a:ext uri="{FF2B5EF4-FFF2-40B4-BE49-F238E27FC236}">
                <a16:creationId xmlns:a16="http://schemas.microsoft.com/office/drawing/2014/main" id="{0581EEFC-1E7B-4FF5-95A2-FCF93AC65B97}"/>
              </a:ext>
            </a:extLst>
          </p:cNvPr>
          <p:cNvSpPr/>
          <p:nvPr/>
        </p:nvSpPr>
        <p:spPr>
          <a:xfrm>
            <a:off x="5902349" y="4343158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9" name="任意多边形 85">
            <a:extLst>
              <a:ext uri="{FF2B5EF4-FFF2-40B4-BE49-F238E27FC236}">
                <a16:creationId xmlns:a16="http://schemas.microsoft.com/office/drawing/2014/main" id="{50675302-2CF0-4699-9EC4-108925515AE6}"/>
              </a:ext>
            </a:extLst>
          </p:cNvPr>
          <p:cNvSpPr/>
          <p:nvPr/>
        </p:nvSpPr>
        <p:spPr>
          <a:xfrm>
            <a:off x="5982245" y="4347983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0" name="任意多边形 86">
            <a:extLst>
              <a:ext uri="{FF2B5EF4-FFF2-40B4-BE49-F238E27FC236}">
                <a16:creationId xmlns:a16="http://schemas.microsoft.com/office/drawing/2014/main" id="{BC99B17F-7CB8-41A4-B106-9FFF8A8E279B}"/>
              </a:ext>
            </a:extLst>
          </p:cNvPr>
          <p:cNvSpPr/>
          <p:nvPr/>
        </p:nvSpPr>
        <p:spPr>
          <a:xfrm>
            <a:off x="5982254" y="4347984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1" name="任意多边形 87">
            <a:extLst>
              <a:ext uri="{FF2B5EF4-FFF2-40B4-BE49-F238E27FC236}">
                <a16:creationId xmlns:a16="http://schemas.microsoft.com/office/drawing/2014/main" id="{A64DD12C-C81B-4222-A861-D208F4EF0B3B}"/>
              </a:ext>
            </a:extLst>
          </p:cNvPr>
          <p:cNvSpPr/>
          <p:nvPr/>
        </p:nvSpPr>
        <p:spPr>
          <a:xfrm>
            <a:off x="5905353" y="4350205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2" name="任意多边形 88">
            <a:extLst>
              <a:ext uri="{FF2B5EF4-FFF2-40B4-BE49-F238E27FC236}">
                <a16:creationId xmlns:a16="http://schemas.microsoft.com/office/drawing/2014/main" id="{4B9809EE-FA9D-4B5F-B6E7-6F0794060A90}"/>
              </a:ext>
            </a:extLst>
          </p:cNvPr>
          <p:cNvSpPr/>
          <p:nvPr/>
        </p:nvSpPr>
        <p:spPr>
          <a:xfrm>
            <a:off x="5905364" y="4350204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3" name="任意多边形 89">
            <a:extLst>
              <a:ext uri="{FF2B5EF4-FFF2-40B4-BE49-F238E27FC236}">
                <a16:creationId xmlns:a16="http://schemas.microsoft.com/office/drawing/2014/main" id="{DE82A160-90C4-458D-AAE5-3D7FDA7F71F4}"/>
              </a:ext>
            </a:extLst>
          </p:cNvPr>
          <p:cNvSpPr/>
          <p:nvPr/>
        </p:nvSpPr>
        <p:spPr>
          <a:xfrm>
            <a:off x="5985183" y="4358122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4" name="任意多边形 90">
            <a:extLst>
              <a:ext uri="{FF2B5EF4-FFF2-40B4-BE49-F238E27FC236}">
                <a16:creationId xmlns:a16="http://schemas.microsoft.com/office/drawing/2014/main" id="{BC87B9EC-7CB1-420A-9C01-310DD58E298D}"/>
              </a:ext>
            </a:extLst>
          </p:cNvPr>
          <p:cNvSpPr/>
          <p:nvPr/>
        </p:nvSpPr>
        <p:spPr>
          <a:xfrm>
            <a:off x="5985197" y="4358122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5" name="任意多边形 91">
            <a:extLst>
              <a:ext uri="{FF2B5EF4-FFF2-40B4-BE49-F238E27FC236}">
                <a16:creationId xmlns:a16="http://schemas.microsoft.com/office/drawing/2014/main" id="{7EBCA9FB-6015-4176-A144-62255BCF279E}"/>
              </a:ext>
            </a:extLst>
          </p:cNvPr>
          <p:cNvSpPr/>
          <p:nvPr/>
        </p:nvSpPr>
        <p:spPr>
          <a:xfrm>
            <a:off x="5912015" y="4361027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6" name="任意多边形 92">
            <a:extLst>
              <a:ext uri="{FF2B5EF4-FFF2-40B4-BE49-F238E27FC236}">
                <a16:creationId xmlns:a16="http://schemas.microsoft.com/office/drawing/2014/main" id="{0EBC3E4D-E210-400F-A7A5-70B49757FB94}"/>
              </a:ext>
            </a:extLst>
          </p:cNvPr>
          <p:cNvSpPr/>
          <p:nvPr/>
        </p:nvSpPr>
        <p:spPr>
          <a:xfrm>
            <a:off x="5912030" y="4361027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7" name="任意多边形 93">
            <a:extLst>
              <a:ext uri="{FF2B5EF4-FFF2-40B4-BE49-F238E27FC236}">
                <a16:creationId xmlns:a16="http://schemas.microsoft.com/office/drawing/2014/main" id="{E6E2128D-4C3E-4A9F-9C76-701A25AB7219}"/>
              </a:ext>
            </a:extLst>
          </p:cNvPr>
          <p:cNvSpPr/>
          <p:nvPr/>
        </p:nvSpPr>
        <p:spPr>
          <a:xfrm>
            <a:off x="5979614" y="4371633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8" name="任意多边形 94">
            <a:extLst>
              <a:ext uri="{FF2B5EF4-FFF2-40B4-BE49-F238E27FC236}">
                <a16:creationId xmlns:a16="http://schemas.microsoft.com/office/drawing/2014/main" id="{A34C0CCF-22B0-486B-B95B-1ECAFD06C789}"/>
              </a:ext>
            </a:extLst>
          </p:cNvPr>
          <p:cNvSpPr/>
          <p:nvPr/>
        </p:nvSpPr>
        <p:spPr>
          <a:xfrm>
            <a:off x="5979629" y="4371635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9" name="任意多边形 95">
            <a:extLst>
              <a:ext uri="{FF2B5EF4-FFF2-40B4-BE49-F238E27FC236}">
                <a16:creationId xmlns:a16="http://schemas.microsoft.com/office/drawing/2014/main" id="{85B388BA-053F-4CD0-9C1F-9607E4F3C3C6}"/>
              </a:ext>
            </a:extLst>
          </p:cNvPr>
          <p:cNvSpPr/>
          <p:nvPr/>
        </p:nvSpPr>
        <p:spPr>
          <a:xfrm>
            <a:off x="5937156" y="4376096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0" name="任意多边形 96">
            <a:extLst>
              <a:ext uri="{FF2B5EF4-FFF2-40B4-BE49-F238E27FC236}">
                <a16:creationId xmlns:a16="http://schemas.microsoft.com/office/drawing/2014/main" id="{181D0DF3-EC0C-45A2-A7F5-D1E4734B572F}"/>
              </a:ext>
            </a:extLst>
          </p:cNvPr>
          <p:cNvSpPr/>
          <p:nvPr/>
        </p:nvSpPr>
        <p:spPr>
          <a:xfrm>
            <a:off x="5937172" y="4376097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1" name="任意多边形 97">
            <a:extLst>
              <a:ext uri="{FF2B5EF4-FFF2-40B4-BE49-F238E27FC236}">
                <a16:creationId xmlns:a16="http://schemas.microsoft.com/office/drawing/2014/main" id="{BF0D50D2-79AC-4F08-ACB4-A73BF8EC1832}"/>
              </a:ext>
            </a:extLst>
          </p:cNvPr>
          <p:cNvSpPr/>
          <p:nvPr/>
        </p:nvSpPr>
        <p:spPr>
          <a:xfrm>
            <a:off x="5953719" y="4386755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2" name="任意多边形 98">
            <a:extLst>
              <a:ext uri="{FF2B5EF4-FFF2-40B4-BE49-F238E27FC236}">
                <a16:creationId xmlns:a16="http://schemas.microsoft.com/office/drawing/2014/main" id="{5D16A7DE-B711-4F05-97FE-A21267A28249}"/>
              </a:ext>
            </a:extLst>
          </p:cNvPr>
          <p:cNvSpPr/>
          <p:nvPr/>
        </p:nvSpPr>
        <p:spPr>
          <a:xfrm>
            <a:off x="5953735" y="4386757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3" name="任意多边形 99">
            <a:extLst>
              <a:ext uri="{FF2B5EF4-FFF2-40B4-BE49-F238E27FC236}">
                <a16:creationId xmlns:a16="http://schemas.microsoft.com/office/drawing/2014/main" id="{A626326D-3E6A-45A8-9F68-5111720C0EAF}"/>
              </a:ext>
            </a:extLst>
          </p:cNvPr>
          <p:cNvSpPr/>
          <p:nvPr/>
        </p:nvSpPr>
        <p:spPr>
          <a:xfrm>
            <a:off x="5997603" y="4396141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4" name="任意多边形 100">
            <a:extLst>
              <a:ext uri="{FF2B5EF4-FFF2-40B4-BE49-F238E27FC236}">
                <a16:creationId xmlns:a16="http://schemas.microsoft.com/office/drawing/2014/main" id="{6F4E23B8-112D-49CF-B841-C89549D12E4C}"/>
              </a:ext>
            </a:extLst>
          </p:cNvPr>
          <p:cNvSpPr/>
          <p:nvPr/>
        </p:nvSpPr>
        <p:spPr>
          <a:xfrm>
            <a:off x="5997624" y="4396144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5" name="任意多边形 101">
            <a:extLst>
              <a:ext uri="{FF2B5EF4-FFF2-40B4-BE49-F238E27FC236}">
                <a16:creationId xmlns:a16="http://schemas.microsoft.com/office/drawing/2014/main" id="{1FAE7924-F3DC-4737-ADF3-A0AA9A1EF64A}"/>
              </a:ext>
            </a:extLst>
          </p:cNvPr>
          <p:cNvSpPr/>
          <p:nvPr/>
        </p:nvSpPr>
        <p:spPr>
          <a:xfrm>
            <a:off x="2845682" y="4399584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DF6430EC-ACF9-423A-984A-522187623FF8}"/>
              </a:ext>
            </a:extLst>
          </p:cNvPr>
          <p:cNvCxnSpPr>
            <a:cxnSpLocks/>
          </p:cNvCxnSpPr>
          <p:nvPr/>
        </p:nvCxnSpPr>
        <p:spPr>
          <a:xfrm flipV="1">
            <a:off x="4191626" y="3065544"/>
            <a:ext cx="0" cy="1949368"/>
          </a:xfrm>
          <a:prstGeom prst="line">
            <a:avLst/>
          </a:prstGeom>
          <a:ln w="9525">
            <a:solidFill>
              <a:srgbClr val="0F0F0F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822902B-86FA-4ACA-BF85-E01E99ADD0F2}"/>
              </a:ext>
            </a:extLst>
          </p:cNvPr>
          <p:cNvCxnSpPr/>
          <p:nvPr/>
        </p:nvCxnSpPr>
        <p:spPr>
          <a:xfrm flipV="1">
            <a:off x="8515431" y="3853334"/>
            <a:ext cx="0" cy="810789"/>
          </a:xfrm>
          <a:prstGeom prst="line">
            <a:avLst/>
          </a:prstGeom>
          <a:ln w="9525">
            <a:solidFill>
              <a:srgbClr val="0F0F0F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CAA467F2-6AF2-437C-BA61-DD85DDED2D07}"/>
              </a:ext>
            </a:extLst>
          </p:cNvPr>
          <p:cNvCxnSpPr/>
          <p:nvPr/>
        </p:nvCxnSpPr>
        <p:spPr>
          <a:xfrm flipV="1">
            <a:off x="7176655" y="2057309"/>
            <a:ext cx="0" cy="2728020"/>
          </a:xfrm>
          <a:prstGeom prst="line">
            <a:avLst/>
          </a:prstGeom>
          <a:ln w="9525">
            <a:solidFill>
              <a:srgbClr val="0F0F0F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上箭头 43">
            <a:extLst>
              <a:ext uri="{FF2B5EF4-FFF2-40B4-BE49-F238E27FC236}">
                <a16:creationId xmlns:a16="http://schemas.microsoft.com/office/drawing/2014/main" id="{E5F74193-E858-4DDE-84A3-20EC25051C2B}"/>
              </a:ext>
            </a:extLst>
          </p:cNvPr>
          <p:cNvSpPr/>
          <p:nvPr/>
        </p:nvSpPr>
        <p:spPr>
          <a:xfrm>
            <a:off x="6212541" y="2804025"/>
            <a:ext cx="422655" cy="1925032"/>
          </a:xfrm>
          <a:prstGeom prst="upArrow">
            <a:avLst/>
          </a:prstGeom>
          <a:solidFill>
            <a:srgbClr val="0F0F0F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46" name="上箭头 45">
            <a:extLst>
              <a:ext uri="{FF2B5EF4-FFF2-40B4-BE49-F238E27FC236}">
                <a16:creationId xmlns:a16="http://schemas.microsoft.com/office/drawing/2014/main" id="{9C2482C6-4211-44B6-BADF-1C267DE385A2}"/>
              </a:ext>
            </a:extLst>
          </p:cNvPr>
          <p:cNvSpPr/>
          <p:nvPr/>
        </p:nvSpPr>
        <p:spPr>
          <a:xfrm>
            <a:off x="5341679" y="3439702"/>
            <a:ext cx="424728" cy="1266625"/>
          </a:xfrm>
          <a:prstGeom prst="upArrow">
            <a:avLst/>
          </a:prstGeom>
          <a:solidFill>
            <a:srgbClr val="0F0F0F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AA6F2B-EC73-51CF-591D-499C90CE1C8A}"/>
              </a:ext>
            </a:extLst>
          </p:cNvPr>
          <p:cNvGrpSpPr/>
          <p:nvPr/>
        </p:nvGrpSpPr>
        <p:grpSpPr>
          <a:xfrm>
            <a:off x="7315131" y="2079786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E0D03FD-9D77-46FF-1F53-7497BFB9E43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BA92F52-D0BB-8290-32CC-AB47882F663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736DDA5-7A16-3E3F-D7A9-A2652CA99506}"/>
              </a:ext>
            </a:extLst>
          </p:cNvPr>
          <p:cNvGrpSpPr/>
          <p:nvPr/>
        </p:nvGrpSpPr>
        <p:grpSpPr>
          <a:xfrm>
            <a:off x="1120423" y="3020739"/>
            <a:ext cx="2984539" cy="816522"/>
            <a:chOff x="283598" y="1906534"/>
            <a:chExt cx="2984539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AF4CF55-F2FE-388B-56A3-85FD7B41B09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D4D420F-FFEC-2A61-8A91-8EF1E5EB8B7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195B27A-E822-4C34-98A9-6FD7E9A1D881}"/>
              </a:ext>
            </a:extLst>
          </p:cNvPr>
          <p:cNvGrpSpPr/>
          <p:nvPr/>
        </p:nvGrpSpPr>
        <p:grpSpPr>
          <a:xfrm>
            <a:off x="8658045" y="3474320"/>
            <a:ext cx="2966425" cy="816522"/>
            <a:chOff x="283598" y="1906534"/>
            <a:chExt cx="2966425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0483F43-BD1D-CB89-9C72-BEC1EE10394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6E43F76-B35A-3984-E0DE-364320F7CF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76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5FFBE-D7E8-7AC6-EC57-0DB65A05C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DB51EEAC-2BBB-4A26-6B48-EF0636245F3B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04985F74-605F-7D57-2D4A-94BCC260AEEE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3DF65A8-3305-E884-BE42-A53938F004AE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412D1774-35A3-18C7-3D46-52C5D8A90CAE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5CFC0949-39BD-1436-C1DB-A88C748BA7FD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8249A71-6F32-16E5-FEB5-2868A71BFEB6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54DB7D3B-B865-B793-B7D7-F847450B0A5C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71F434FF-60D6-E70C-25A7-999B73B9FC92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0788DCC5-7A7B-8E74-77E7-38B7F0B079E2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6B0A7A2F-A5B6-F881-DF15-B615C9AA42BB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4B871BBC-A019-DAF2-CDD7-1F426C64E504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ED83F2B-888B-0019-8972-E046D784C528}"/>
              </a:ext>
            </a:extLst>
          </p:cNvPr>
          <p:cNvGrpSpPr/>
          <p:nvPr/>
        </p:nvGrpSpPr>
        <p:grpSpPr>
          <a:xfrm>
            <a:off x="6096000" y="2664519"/>
            <a:ext cx="4245428" cy="1074978"/>
            <a:chOff x="1545772" y="2712660"/>
            <a:chExt cx="4245428" cy="107497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01C388A-1780-8030-E8BF-C10309B1F34F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FF53184-62B4-5E29-B8B0-3151AAB6225C}"/>
                </a:ext>
              </a:extLst>
            </p:cNvPr>
            <p:cNvGrpSpPr/>
            <p:nvPr/>
          </p:nvGrpSpPr>
          <p:grpSpPr>
            <a:xfrm>
              <a:off x="1716003" y="2712660"/>
              <a:ext cx="2728997" cy="974579"/>
              <a:chOff x="1716003" y="2712660"/>
              <a:chExt cx="2728997" cy="9745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B729FD-21E9-7738-1EEB-4320B66036BE}"/>
                  </a:ext>
                </a:extLst>
              </p:cNvPr>
              <p:cNvSpPr txBox="1"/>
              <p:nvPr/>
            </p:nvSpPr>
            <p:spPr>
              <a:xfrm>
                <a:off x="1716003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05DE082-3815-80BB-9D96-E1EC6F43B93B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7DD518-E4AE-B822-5D38-C4A8D28BCB73}"/>
              </a:ext>
            </a:extLst>
          </p:cNvPr>
          <p:cNvSpPr txBox="1"/>
          <p:nvPr/>
        </p:nvSpPr>
        <p:spPr>
          <a:xfrm>
            <a:off x="1317546" y="788940"/>
            <a:ext cx="506420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/>
              <a:t>04</a:t>
            </a:r>
            <a:endParaRPr lang="zh-CN" altLang="en-US" sz="344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A833529-3C3D-BD8E-CE54-859B88B7DF06}"/>
              </a:ext>
            </a:extLst>
          </p:cNvPr>
          <p:cNvSpPr/>
          <p:nvPr/>
        </p:nvSpPr>
        <p:spPr>
          <a:xfrm>
            <a:off x="874713" y="3206751"/>
            <a:ext cx="2185373" cy="523221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3E8533-36F1-CD88-D2DB-C55AF821709E}"/>
              </a:ext>
            </a:extLst>
          </p:cNvPr>
          <p:cNvSpPr txBox="1"/>
          <p:nvPr/>
        </p:nvSpPr>
        <p:spPr>
          <a:xfrm>
            <a:off x="1467604" y="3281602"/>
            <a:ext cx="1081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164666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4B04B-E4B4-E6DD-ACCE-5B2FF0822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2602DF-D7AF-963F-2F44-608517A0A491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6" name="Shape 1452">
            <a:extLst>
              <a:ext uri="{FF2B5EF4-FFF2-40B4-BE49-F238E27FC236}">
                <a16:creationId xmlns:a16="http://schemas.microsoft.com/office/drawing/2014/main" id="{290EE498-0D84-4C07-96FA-ACFA7BC8BE98}"/>
              </a:ext>
            </a:extLst>
          </p:cNvPr>
          <p:cNvSpPr/>
          <p:nvPr/>
        </p:nvSpPr>
        <p:spPr>
          <a:xfrm>
            <a:off x="1138822" y="2583529"/>
            <a:ext cx="2292817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7" name="Shape 1454">
            <a:extLst>
              <a:ext uri="{FF2B5EF4-FFF2-40B4-BE49-F238E27FC236}">
                <a16:creationId xmlns:a16="http://schemas.microsoft.com/office/drawing/2014/main" id="{F34F40AA-16AA-4E61-8E49-BF520CABE971}"/>
              </a:ext>
            </a:extLst>
          </p:cNvPr>
          <p:cNvSpPr/>
          <p:nvPr/>
        </p:nvSpPr>
        <p:spPr>
          <a:xfrm>
            <a:off x="3686151" y="2583529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8" name="Shape 1456">
            <a:extLst>
              <a:ext uri="{FF2B5EF4-FFF2-40B4-BE49-F238E27FC236}">
                <a16:creationId xmlns:a16="http://schemas.microsoft.com/office/drawing/2014/main" id="{7D8CA78B-096C-49B6-A84C-9EF3F55C9C8E}"/>
              </a:ext>
            </a:extLst>
          </p:cNvPr>
          <p:cNvSpPr/>
          <p:nvPr/>
        </p:nvSpPr>
        <p:spPr>
          <a:xfrm>
            <a:off x="6213032" y="2583529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39" name="Shape 1458">
            <a:extLst>
              <a:ext uri="{FF2B5EF4-FFF2-40B4-BE49-F238E27FC236}">
                <a16:creationId xmlns:a16="http://schemas.microsoft.com/office/drawing/2014/main" id="{D07A459E-0B58-4CD0-A798-A4D18030D293}"/>
              </a:ext>
            </a:extLst>
          </p:cNvPr>
          <p:cNvSpPr/>
          <p:nvPr/>
        </p:nvSpPr>
        <p:spPr>
          <a:xfrm>
            <a:off x="8760361" y="2583529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40" name="Shape 1460">
            <a:extLst>
              <a:ext uri="{FF2B5EF4-FFF2-40B4-BE49-F238E27FC236}">
                <a16:creationId xmlns:a16="http://schemas.microsoft.com/office/drawing/2014/main" id="{6B9C696A-248F-4F30-A695-CC624AB01CED}"/>
              </a:ext>
            </a:extLst>
          </p:cNvPr>
          <p:cNvSpPr/>
          <p:nvPr/>
        </p:nvSpPr>
        <p:spPr>
          <a:xfrm>
            <a:off x="1441325" y="1744508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AF06A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grpSp>
        <p:nvGrpSpPr>
          <p:cNvPr id="41" name="Group 20">
            <a:extLst>
              <a:ext uri="{FF2B5EF4-FFF2-40B4-BE49-F238E27FC236}">
                <a16:creationId xmlns:a16="http://schemas.microsoft.com/office/drawing/2014/main" id="{8A93119A-0BC0-4073-965D-35D4110ACF4C}"/>
              </a:ext>
            </a:extLst>
          </p:cNvPr>
          <p:cNvGrpSpPr/>
          <p:nvPr/>
        </p:nvGrpSpPr>
        <p:grpSpPr>
          <a:xfrm>
            <a:off x="1369089" y="1784740"/>
            <a:ext cx="474017" cy="474017"/>
            <a:chOff x="1369087" y="2088729"/>
            <a:chExt cx="474017" cy="474016"/>
          </a:xfrm>
        </p:grpSpPr>
        <p:sp>
          <p:nvSpPr>
            <p:cNvPr id="42" name="Shape 1463">
              <a:extLst>
                <a:ext uri="{FF2B5EF4-FFF2-40B4-BE49-F238E27FC236}">
                  <a16:creationId xmlns:a16="http://schemas.microsoft.com/office/drawing/2014/main" id="{2B3D7852-0AA0-47A8-910D-E8656D056E9D}"/>
                </a:ext>
              </a:extLst>
            </p:cNvPr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Shape 1464">
              <a:extLst>
                <a:ext uri="{FF2B5EF4-FFF2-40B4-BE49-F238E27FC236}">
                  <a16:creationId xmlns:a16="http://schemas.microsoft.com/office/drawing/2014/main" id="{88A7E260-4068-4C63-896B-06628A24F03F}"/>
                </a:ext>
              </a:extLst>
            </p:cNvPr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rgbClr val="0F0F0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3" dirty="0">
                <a:cs typeface="+mn-ea"/>
                <a:sym typeface="+mn-lt"/>
              </a:endParaRPr>
            </a:p>
          </p:txBody>
        </p:sp>
      </p:grpSp>
      <p:sp>
        <p:nvSpPr>
          <p:cNvPr id="44" name="Shape 1465">
            <a:extLst>
              <a:ext uri="{FF2B5EF4-FFF2-40B4-BE49-F238E27FC236}">
                <a16:creationId xmlns:a16="http://schemas.microsoft.com/office/drawing/2014/main" id="{C4BD7C24-D092-4F7F-94CE-DB213A624516}"/>
              </a:ext>
            </a:extLst>
          </p:cNvPr>
          <p:cNvSpPr/>
          <p:nvPr/>
        </p:nvSpPr>
        <p:spPr>
          <a:xfrm>
            <a:off x="3988655" y="1744508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F0F0F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45" name="Shape 1468">
            <a:extLst>
              <a:ext uri="{FF2B5EF4-FFF2-40B4-BE49-F238E27FC236}">
                <a16:creationId xmlns:a16="http://schemas.microsoft.com/office/drawing/2014/main" id="{58DE1FFA-096E-4238-AFA1-A56E518185C6}"/>
              </a:ext>
            </a:extLst>
          </p:cNvPr>
          <p:cNvSpPr/>
          <p:nvPr/>
        </p:nvSpPr>
        <p:spPr>
          <a:xfrm>
            <a:off x="6533405" y="1744645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4AF06A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sp>
        <p:nvSpPr>
          <p:cNvPr id="46" name="Shape 1471">
            <a:extLst>
              <a:ext uri="{FF2B5EF4-FFF2-40B4-BE49-F238E27FC236}">
                <a16:creationId xmlns:a16="http://schemas.microsoft.com/office/drawing/2014/main" id="{BA03963B-BC42-4E77-9A82-64E313079CBF}"/>
              </a:ext>
            </a:extLst>
          </p:cNvPr>
          <p:cNvSpPr/>
          <p:nvPr/>
        </p:nvSpPr>
        <p:spPr>
          <a:xfrm>
            <a:off x="9085044" y="1746235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F0F0F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pPr lvl="0"/>
            <a:endParaRPr sz="1733" dirty="0">
              <a:cs typeface="+mn-ea"/>
              <a:sym typeface="+mn-lt"/>
            </a:endParaRPr>
          </a:p>
        </p:txBody>
      </p:sp>
      <p:grpSp>
        <p:nvGrpSpPr>
          <p:cNvPr id="47" name="Group 32">
            <a:extLst>
              <a:ext uri="{FF2B5EF4-FFF2-40B4-BE49-F238E27FC236}">
                <a16:creationId xmlns:a16="http://schemas.microsoft.com/office/drawing/2014/main" id="{59607B44-A637-4E9F-84D6-CCA1A8D7DA60}"/>
              </a:ext>
            </a:extLst>
          </p:cNvPr>
          <p:cNvGrpSpPr/>
          <p:nvPr/>
        </p:nvGrpSpPr>
        <p:grpSpPr>
          <a:xfrm>
            <a:off x="3906592" y="1784739"/>
            <a:ext cx="474017" cy="474017"/>
            <a:chOff x="3906591" y="2088732"/>
            <a:chExt cx="474017" cy="474017"/>
          </a:xfrm>
        </p:grpSpPr>
        <p:sp>
          <p:nvSpPr>
            <p:cNvPr id="48" name="Shape 1474">
              <a:extLst>
                <a:ext uri="{FF2B5EF4-FFF2-40B4-BE49-F238E27FC236}">
                  <a16:creationId xmlns:a16="http://schemas.microsoft.com/office/drawing/2014/main" id="{C175A598-CAD0-46F1-909F-3188B4BBD6E2}"/>
                </a:ext>
              </a:extLst>
            </p:cNvPr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49" name="Group 1479">
              <a:extLst>
                <a:ext uri="{FF2B5EF4-FFF2-40B4-BE49-F238E27FC236}">
                  <a16:creationId xmlns:a16="http://schemas.microsoft.com/office/drawing/2014/main" id="{2168C1EB-0C95-4DCE-B948-BC42648BC0F8}"/>
                </a:ext>
              </a:extLst>
            </p:cNvPr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50" name="Shape 1477">
                <a:extLst>
                  <a:ext uri="{FF2B5EF4-FFF2-40B4-BE49-F238E27FC236}">
                    <a16:creationId xmlns:a16="http://schemas.microsoft.com/office/drawing/2014/main" id="{0E11EDB4-57F0-490A-9E14-5220C3113E35}"/>
                  </a:ext>
                </a:extLst>
              </p:cNvPr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rgbClr val="0F0F0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1" tIns="19051" rIns="19051" bIns="19051" numCol="1" anchor="ctr">
                <a:noAutofit/>
              </a:bodyPr>
              <a:lstStyle/>
              <a:p>
                <a:endParaRPr sz="1733" dirty="0">
                  <a:cs typeface="+mn-ea"/>
                  <a:sym typeface="+mn-lt"/>
                </a:endParaRPr>
              </a:p>
            </p:txBody>
          </p:sp>
          <p:sp>
            <p:nvSpPr>
              <p:cNvPr id="51" name="Shape 1478">
                <a:extLst>
                  <a:ext uri="{FF2B5EF4-FFF2-40B4-BE49-F238E27FC236}">
                    <a16:creationId xmlns:a16="http://schemas.microsoft.com/office/drawing/2014/main" id="{E0A5E712-1546-456E-8096-2040281D1077}"/>
                  </a:ext>
                </a:extLst>
              </p:cNvPr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rgbClr val="0F0F0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1" tIns="19051" rIns="19051" bIns="19051" numCol="1" anchor="ctr">
                <a:noAutofit/>
              </a:bodyPr>
              <a:lstStyle/>
              <a:p>
                <a:endParaRPr sz="1733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40">
            <a:extLst>
              <a:ext uri="{FF2B5EF4-FFF2-40B4-BE49-F238E27FC236}">
                <a16:creationId xmlns:a16="http://schemas.microsoft.com/office/drawing/2014/main" id="{CED4396F-3B64-45E5-93D1-25CF1D34AA03}"/>
              </a:ext>
            </a:extLst>
          </p:cNvPr>
          <p:cNvGrpSpPr/>
          <p:nvPr/>
        </p:nvGrpSpPr>
        <p:grpSpPr>
          <a:xfrm>
            <a:off x="8994966" y="1784739"/>
            <a:ext cx="474017" cy="474017"/>
            <a:chOff x="8994965" y="2088732"/>
            <a:chExt cx="474017" cy="474017"/>
          </a:xfrm>
        </p:grpSpPr>
        <p:sp>
          <p:nvSpPr>
            <p:cNvPr id="53" name="Shape 1476">
              <a:extLst>
                <a:ext uri="{FF2B5EF4-FFF2-40B4-BE49-F238E27FC236}">
                  <a16:creationId xmlns:a16="http://schemas.microsoft.com/office/drawing/2014/main" id="{251FB766-FB60-4A13-AED7-E1EB6B5830D5}"/>
                </a:ext>
              </a:extLst>
            </p:cNvPr>
            <p:cNvSpPr/>
            <p:nvPr/>
          </p:nvSpPr>
          <p:spPr>
            <a:xfrm>
              <a:off x="8994965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4" name="Shape 1481" descr="D:\51PPT模板网\51pptmoban.com\图片.jpg">
              <a:extLst>
                <a:ext uri="{FF2B5EF4-FFF2-40B4-BE49-F238E27FC236}">
                  <a16:creationId xmlns:a16="http://schemas.microsoft.com/office/drawing/2014/main" id="{504B2476-15C7-4AE0-92E1-64F29FED5763}"/>
                </a:ext>
              </a:extLst>
            </p:cNvPr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0F0F0F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sz="1733" dirty="0">
                <a:cs typeface="+mn-ea"/>
                <a:sym typeface="+mn-lt"/>
              </a:endParaRPr>
            </a:p>
          </p:txBody>
        </p:sp>
      </p:grpSp>
      <p:sp>
        <p:nvSpPr>
          <p:cNvPr id="55" name="Text Placeholder 5">
            <a:extLst>
              <a:ext uri="{FF2B5EF4-FFF2-40B4-BE49-F238E27FC236}">
                <a16:creationId xmlns:a16="http://schemas.microsoft.com/office/drawing/2014/main" id="{4FFA7B5A-CC7D-4BDC-9369-2257F6680598}"/>
              </a:ext>
            </a:extLst>
          </p:cNvPr>
          <p:cNvSpPr txBox="1"/>
          <p:nvPr/>
        </p:nvSpPr>
        <p:spPr>
          <a:xfrm>
            <a:off x="1403729" y="2324872"/>
            <a:ext cx="1698820" cy="5778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2272CFAB-7186-4DDB-994C-B14D1032A40F}"/>
              </a:ext>
            </a:extLst>
          </p:cNvPr>
          <p:cNvSpPr txBox="1"/>
          <p:nvPr/>
        </p:nvSpPr>
        <p:spPr>
          <a:xfrm>
            <a:off x="1349490" y="3690977"/>
            <a:ext cx="1871479" cy="113419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05D43D3C-EF4E-467D-89C8-C7EC8F43B0A8}"/>
              </a:ext>
            </a:extLst>
          </p:cNvPr>
          <p:cNvSpPr txBox="1"/>
          <p:nvPr/>
        </p:nvSpPr>
        <p:spPr>
          <a:xfrm>
            <a:off x="4076442" y="2324872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837474AF-8591-4FCB-AA18-571D3E6DC9C9}"/>
              </a:ext>
            </a:extLst>
          </p:cNvPr>
          <p:cNvSpPr txBox="1"/>
          <p:nvPr/>
        </p:nvSpPr>
        <p:spPr>
          <a:xfrm>
            <a:off x="9171102" y="2324872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9A966A73-22E5-46E3-9B13-979CB0894849}"/>
              </a:ext>
            </a:extLst>
          </p:cNvPr>
          <p:cNvSpPr txBox="1"/>
          <p:nvPr/>
        </p:nvSpPr>
        <p:spPr>
          <a:xfrm>
            <a:off x="6614486" y="2324872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Shape 1475">
            <a:extLst>
              <a:ext uri="{FF2B5EF4-FFF2-40B4-BE49-F238E27FC236}">
                <a16:creationId xmlns:a16="http://schemas.microsoft.com/office/drawing/2014/main" id="{48563C27-F713-4B55-B385-BE4B9D007C29}"/>
              </a:ext>
            </a:extLst>
          </p:cNvPr>
          <p:cNvSpPr/>
          <p:nvPr/>
        </p:nvSpPr>
        <p:spPr>
          <a:xfrm>
            <a:off x="6450780" y="1784739"/>
            <a:ext cx="474017" cy="474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4" name="Shape 1480" descr="D:\51PPT模板网\51pptmoban.com\图片.jpg">
            <a:extLst>
              <a:ext uri="{FF2B5EF4-FFF2-40B4-BE49-F238E27FC236}">
                <a16:creationId xmlns:a16="http://schemas.microsoft.com/office/drawing/2014/main" id="{3C80D4D8-5D9C-4698-82CF-C263EBAC88FB}"/>
              </a:ext>
            </a:extLst>
          </p:cNvPr>
          <p:cNvSpPr/>
          <p:nvPr/>
        </p:nvSpPr>
        <p:spPr>
          <a:xfrm>
            <a:off x="6594292" y="1907797"/>
            <a:ext cx="186347" cy="186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rgbClr val="0F0F0F"/>
          </a:solidFill>
          <a:ln w="12700" cap="flat">
            <a:noFill/>
            <a:miter lim="400000"/>
          </a:ln>
          <a:effectLst/>
        </p:spPr>
        <p:txBody>
          <a:bodyPr wrap="square" lIns="19051" tIns="19051" rIns="19051" bIns="19051" numCol="1" anchor="ctr">
            <a:noAutofit/>
          </a:bodyPr>
          <a:lstStyle/>
          <a:p>
            <a:endParaRPr sz="1733" dirty="0">
              <a:cs typeface="+mn-ea"/>
              <a:sym typeface="+mn-lt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A0B4E761-A4E3-9A78-8E73-043BF428CADF}"/>
              </a:ext>
            </a:extLst>
          </p:cNvPr>
          <p:cNvSpPr txBox="1"/>
          <p:nvPr/>
        </p:nvSpPr>
        <p:spPr>
          <a:xfrm>
            <a:off x="3861085" y="3690977"/>
            <a:ext cx="1871479" cy="113419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6C617A1C-0F0C-2CD4-47DB-5D3F92DF1FFA}"/>
              </a:ext>
            </a:extLst>
          </p:cNvPr>
          <p:cNvSpPr txBox="1"/>
          <p:nvPr/>
        </p:nvSpPr>
        <p:spPr>
          <a:xfrm>
            <a:off x="6439842" y="3690977"/>
            <a:ext cx="1871479" cy="113419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193951EC-E5A7-D802-1629-204AC0E870E7}"/>
              </a:ext>
            </a:extLst>
          </p:cNvPr>
          <p:cNvSpPr txBox="1"/>
          <p:nvPr/>
        </p:nvSpPr>
        <p:spPr>
          <a:xfrm>
            <a:off x="8971030" y="3690977"/>
            <a:ext cx="1871479" cy="1134191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9107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59310E-E28A-CF2C-0715-029B7B5F4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743DE9C1-754C-9E30-C477-388358B78560}"/>
              </a:ext>
            </a:extLst>
          </p:cNvPr>
          <p:cNvSpPr/>
          <p:nvPr/>
        </p:nvSpPr>
        <p:spPr>
          <a:xfrm>
            <a:off x="4089400" y="1440124"/>
            <a:ext cx="4013200" cy="695239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AF5EC2-0522-5B09-0745-3EB3DEFB9CD4}"/>
              </a:ext>
            </a:extLst>
          </p:cNvPr>
          <p:cNvSpPr txBox="1"/>
          <p:nvPr/>
        </p:nvSpPr>
        <p:spPr>
          <a:xfrm>
            <a:off x="4805135" y="593384"/>
            <a:ext cx="25817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0F0F0F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FFB72B6-4763-EB74-765E-E991C6F9F499}"/>
              </a:ext>
            </a:extLst>
          </p:cNvPr>
          <p:cNvSpPr txBox="1"/>
          <p:nvPr/>
        </p:nvSpPr>
        <p:spPr>
          <a:xfrm>
            <a:off x="4614635" y="1702195"/>
            <a:ext cx="29627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01E79FE0-C399-E8F5-8B9E-D7EE82307607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147C1EA2-F374-F2EF-4513-068BF09B2220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4DD64926-01DA-3F89-E738-A04AD5961D9B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F005F55-2F0B-2381-5C15-4A93577E06D8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FA110147-E11D-59A7-CBA6-AE0FB112AFE4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FE85A1B-344F-5B3A-77E9-91941B4E0E9C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A00E4D5B-CC41-B738-143D-A844EE2D3DB0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5CE97E7B-7BF4-AC99-D938-3608BAFBFDFF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3C27006E-E8BA-987F-45A4-13ED65C26821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5C5D519-C7AE-1187-AE86-208A487C6CB7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C9521B05-5991-1DF7-7BF6-6BB26F99769A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137FF63-237D-1251-55BB-B49E2E4B5B3C}"/>
              </a:ext>
            </a:extLst>
          </p:cNvPr>
          <p:cNvGrpSpPr/>
          <p:nvPr/>
        </p:nvGrpSpPr>
        <p:grpSpPr>
          <a:xfrm>
            <a:off x="2273300" y="2590800"/>
            <a:ext cx="4356100" cy="1196838"/>
            <a:chOff x="1435100" y="2590800"/>
            <a:chExt cx="4356100" cy="119683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631FCC5-9BF1-FC70-728D-EFAC83259B42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B707CDE-C069-CB65-D043-E39127D7F79F}"/>
                </a:ext>
              </a:extLst>
            </p:cNvPr>
            <p:cNvGrpSpPr/>
            <p:nvPr/>
          </p:nvGrpSpPr>
          <p:grpSpPr>
            <a:xfrm>
              <a:off x="1435100" y="2590800"/>
              <a:ext cx="3350478" cy="1096439"/>
              <a:chOff x="1435100" y="2590800"/>
              <a:chExt cx="3350478" cy="1096439"/>
            </a:xfrm>
          </p:grpSpPr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97DCBF3-4212-033E-4896-F0D90CB71D0A}"/>
                  </a:ext>
                </a:extLst>
              </p:cNvPr>
              <p:cNvSpPr txBox="1"/>
              <p:nvPr/>
            </p:nvSpPr>
            <p:spPr>
              <a:xfrm>
                <a:off x="1435100" y="2590800"/>
                <a:ext cx="75212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/>
                  <a:t>01</a:t>
                </a:r>
                <a:endParaRPr lang="zh-CN" altLang="en-US" sz="4000" dirty="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4FF7A92-8517-F3C0-FF10-AA692125AEF4}"/>
                  </a:ext>
                </a:extLst>
              </p:cNvPr>
              <p:cNvSpPr txBox="1"/>
              <p:nvPr/>
            </p:nvSpPr>
            <p:spPr>
              <a:xfrm>
                <a:off x="2187229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35BC0E2-CC12-A78B-67B5-B262ABF19AC8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C6CD647-46EB-DCE6-4574-CBB437EB0595}"/>
              </a:ext>
            </a:extLst>
          </p:cNvPr>
          <p:cNvGrpSpPr/>
          <p:nvPr/>
        </p:nvGrpSpPr>
        <p:grpSpPr>
          <a:xfrm>
            <a:off x="6769100" y="2590800"/>
            <a:ext cx="4356100" cy="1196838"/>
            <a:chOff x="1435100" y="2590800"/>
            <a:chExt cx="4356100" cy="1196838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AC26EC1-00CC-317F-E9EE-E728508D0E61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6920316-B5C9-6CDF-482F-A95E5DFD943C}"/>
                </a:ext>
              </a:extLst>
            </p:cNvPr>
            <p:cNvGrpSpPr/>
            <p:nvPr/>
          </p:nvGrpSpPr>
          <p:grpSpPr>
            <a:xfrm>
              <a:off x="1435100" y="2590800"/>
              <a:ext cx="3350478" cy="1096439"/>
              <a:chOff x="1435100" y="2590800"/>
              <a:chExt cx="3350478" cy="109643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88C060A-0847-E81B-14C0-DA31E03B6BCD}"/>
                  </a:ext>
                </a:extLst>
              </p:cNvPr>
              <p:cNvSpPr txBox="1"/>
              <p:nvPr/>
            </p:nvSpPr>
            <p:spPr>
              <a:xfrm>
                <a:off x="1435100" y="2590800"/>
                <a:ext cx="75212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/>
                  <a:t>02</a:t>
                </a:r>
                <a:endParaRPr lang="zh-CN" altLang="en-US" sz="4000" dirty="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D7ACDF8-5C57-D07D-715A-99904837C0CA}"/>
                  </a:ext>
                </a:extLst>
              </p:cNvPr>
              <p:cNvSpPr txBox="1"/>
              <p:nvPr/>
            </p:nvSpPr>
            <p:spPr>
              <a:xfrm>
                <a:off x="2187229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2B75097-9CFB-FA89-2DD7-93F341EB6AA4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40A86BA-99FC-7479-7EE2-E559AD385CDD}"/>
              </a:ext>
            </a:extLst>
          </p:cNvPr>
          <p:cNvGrpSpPr/>
          <p:nvPr/>
        </p:nvGrpSpPr>
        <p:grpSpPr>
          <a:xfrm>
            <a:off x="2273300" y="4221038"/>
            <a:ext cx="4356100" cy="1196838"/>
            <a:chOff x="1435100" y="2590800"/>
            <a:chExt cx="4356100" cy="119683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9076456-0072-A6A7-3E38-93981F025CEB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63FDEF5-6D06-F4E2-B54F-E87B4B225940}"/>
                </a:ext>
              </a:extLst>
            </p:cNvPr>
            <p:cNvGrpSpPr/>
            <p:nvPr/>
          </p:nvGrpSpPr>
          <p:grpSpPr>
            <a:xfrm>
              <a:off x="1435100" y="2590800"/>
              <a:ext cx="3350478" cy="1096439"/>
              <a:chOff x="1435100" y="2590800"/>
              <a:chExt cx="3350478" cy="109643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42B2054-A897-41F8-807D-CF2B8DDFE5C9}"/>
                  </a:ext>
                </a:extLst>
              </p:cNvPr>
              <p:cNvSpPr txBox="1"/>
              <p:nvPr/>
            </p:nvSpPr>
            <p:spPr>
              <a:xfrm>
                <a:off x="1435100" y="2590800"/>
                <a:ext cx="75212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/>
                  <a:t>03</a:t>
                </a:r>
                <a:endParaRPr lang="zh-CN" altLang="en-US" sz="4000" dirty="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D1D0BAD-CE57-3176-975E-A7BDE166EFDF}"/>
                  </a:ext>
                </a:extLst>
              </p:cNvPr>
              <p:cNvSpPr txBox="1"/>
              <p:nvPr/>
            </p:nvSpPr>
            <p:spPr>
              <a:xfrm>
                <a:off x="2187229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5A0FE0C-ECE2-C972-95A4-3C67E3919BF3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B44B273-4A08-3EC3-EE93-0421B103FE5C}"/>
              </a:ext>
            </a:extLst>
          </p:cNvPr>
          <p:cNvGrpSpPr/>
          <p:nvPr/>
        </p:nvGrpSpPr>
        <p:grpSpPr>
          <a:xfrm>
            <a:off x="6769100" y="4221038"/>
            <a:ext cx="4356100" cy="1196838"/>
            <a:chOff x="1435100" y="2590800"/>
            <a:chExt cx="4356100" cy="1196838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8A16FC5A-7531-486C-9360-625E942DE548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1EE3155-F98A-347A-BDA3-76ED4AAF674B}"/>
                </a:ext>
              </a:extLst>
            </p:cNvPr>
            <p:cNvGrpSpPr/>
            <p:nvPr/>
          </p:nvGrpSpPr>
          <p:grpSpPr>
            <a:xfrm>
              <a:off x="1435100" y="2590800"/>
              <a:ext cx="3350478" cy="1096439"/>
              <a:chOff x="1435100" y="2590800"/>
              <a:chExt cx="3350478" cy="109643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F0770B38-81D6-4569-9ADC-8484702E47A0}"/>
                  </a:ext>
                </a:extLst>
              </p:cNvPr>
              <p:cNvSpPr txBox="1"/>
              <p:nvPr/>
            </p:nvSpPr>
            <p:spPr>
              <a:xfrm>
                <a:off x="1435100" y="2590800"/>
                <a:ext cx="75212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/>
                  <a:t>04</a:t>
                </a:r>
                <a:endParaRPr lang="zh-CN" altLang="en-US" sz="4000" dirty="0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1F867A87-55B4-F94E-2F15-CF5E4A9F3A65}"/>
                  </a:ext>
                </a:extLst>
              </p:cNvPr>
              <p:cNvSpPr txBox="1"/>
              <p:nvPr/>
            </p:nvSpPr>
            <p:spPr>
              <a:xfrm>
                <a:off x="2187229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52136389-CDAB-D22C-AAC6-D0A859CBA85F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340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69938-0927-11C2-3FF1-B431FA880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0B1E859-DE03-B6A1-E3DF-265A2D98589F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BC05824-D5E9-4B0E-8141-E1BD437584C3}"/>
              </a:ext>
            </a:extLst>
          </p:cNvPr>
          <p:cNvGrpSpPr/>
          <p:nvPr/>
        </p:nvGrpSpPr>
        <p:grpSpPr>
          <a:xfrm>
            <a:off x="2558114" y="2130729"/>
            <a:ext cx="7308266" cy="3247542"/>
            <a:chOff x="2558114" y="2829988"/>
            <a:chExt cx="7308266" cy="3247542"/>
          </a:xfrm>
        </p:grpSpPr>
        <p:sp>
          <p:nvSpPr>
            <p:cNvPr id="14" name="任意多边形 25">
              <a:extLst>
                <a:ext uri="{FF2B5EF4-FFF2-40B4-BE49-F238E27FC236}">
                  <a16:creationId xmlns:a16="http://schemas.microsoft.com/office/drawing/2014/main" id="{2654BBF1-BEA5-4797-A017-78FAA7C2B33A}"/>
                </a:ext>
              </a:extLst>
            </p:cNvPr>
            <p:cNvSpPr/>
            <p:nvPr/>
          </p:nvSpPr>
          <p:spPr>
            <a:xfrm>
              <a:off x="2558114" y="2829988"/>
              <a:ext cx="1132743" cy="70147"/>
            </a:xfrm>
            <a:custGeom>
              <a:avLst/>
              <a:gdLst>
                <a:gd name="connsiteX0" fmla="*/ 0 w 1038225"/>
                <a:gd name="connsiteY0" fmla="*/ 0 h 64294"/>
                <a:gd name="connsiteX1" fmla="*/ 1038225 w 1038225"/>
                <a:gd name="connsiteY1" fmla="*/ 30956 h 64294"/>
                <a:gd name="connsiteX2" fmla="*/ 990600 w 1038225"/>
                <a:gd name="connsiteY2" fmla="*/ 64294 h 64294"/>
                <a:gd name="connsiteX3" fmla="*/ 0 w 1038225"/>
                <a:gd name="connsiteY3" fmla="*/ 0 h 6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5" h="64294">
                  <a:moveTo>
                    <a:pt x="0" y="0"/>
                  </a:moveTo>
                  <a:lnTo>
                    <a:pt x="1038225" y="30956"/>
                  </a:lnTo>
                  <a:lnTo>
                    <a:pt x="990600" y="64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 26">
              <a:extLst>
                <a:ext uri="{FF2B5EF4-FFF2-40B4-BE49-F238E27FC236}">
                  <a16:creationId xmlns:a16="http://schemas.microsoft.com/office/drawing/2014/main" id="{8C83F185-86C5-42C9-ABA8-CD236D8DEE32}"/>
                </a:ext>
              </a:extLst>
            </p:cNvPr>
            <p:cNvSpPr/>
            <p:nvPr/>
          </p:nvSpPr>
          <p:spPr>
            <a:xfrm>
              <a:off x="3750609" y="2858566"/>
              <a:ext cx="1561419" cy="192255"/>
            </a:xfrm>
            <a:custGeom>
              <a:avLst/>
              <a:gdLst>
                <a:gd name="connsiteX0" fmla="*/ 35718 w 1431131"/>
                <a:gd name="connsiteY0" fmla="*/ 0 h 176212"/>
                <a:gd name="connsiteX1" fmla="*/ 0 w 1431131"/>
                <a:gd name="connsiteY1" fmla="*/ 38100 h 176212"/>
                <a:gd name="connsiteX2" fmla="*/ 1393031 w 1431131"/>
                <a:gd name="connsiteY2" fmla="*/ 176212 h 176212"/>
                <a:gd name="connsiteX3" fmla="*/ 1431131 w 1431131"/>
                <a:gd name="connsiteY3" fmla="*/ 145256 h 176212"/>
                <a:gd name="connsiteX4" fmla="*/ 35718 w 1431131"/>
                <a:gd name="connsiteY4" fmla="*/ 0 h 176212"/>
                <a:gd name="connsiteX0-1" fmla="*/ 35718 w 1431131"/>
                <a:gd name="connsiteY0-2" fmla="*/ 0 h 176212"/>
                <a:gd name="connsiteX1-3" fmla="*/ 0 w 1431131"/>
                <a:gd name="connsiteY1-4" fmla="*/ 38100 h 176212"/>
                <a:gd name="connsiteX2-5" fmla="*/ 1393031 w 1431131"/>
                <a:gd name="connsiteY2-6" fmla="*/ 176212 h 176212"/>
                <a:gd name="connsiteX3-7" fmla="*/ 1431131 w 1431131"/>
                <a:gd name="connsiteY3-8" fmla="*/ 145256 h 176212"/>
                <a:gd name="connsiteX4-9" fmla="*/ 35718 w 1431131"/>
                <a:gd name="connsiteY4-10" fmla="*/ 0 h 176212"/>
                <a:gd name="connsiteX0-11" fmla="*/ 35718 w 1431131"/>
                <a:gd name="connsiteY0-12" fmla="*/ 0 h 176212"/>
                <a:gd name="connsiteX1-13" fmla="*/ 0 w 1431131"/>
                <a:gd name="connsiteY1-14" fmla="*/ 38100 h 176212"/>
                <a:gd name="connsiteX2-15" fmla="*/ 1393031 w 1431131"/>
                <a:gd name="connsiteY2-16" fmla="*/ 176212 h 176212"/>
                <a:gd name="connsiteX3-17" fmla="*/ 1431131 w 1431131"/>
                <a:gd name="connsiteY3-18" fmla="*/ 145256 h 176212"/>
                <a:gd name="connsiteX4-19" fmla="*/ 35718 w 1431131"/>
                <a:gd name="connsiteY4-20" fmla="*/ 0 h 176212"/>
                <a:gd name="connsiteX0-21" fmla="*/ 35718 w 1431131"/>
                <a:gd name="connsiteY0-22" fmla="*/ 0 h 176212"/>
                <a:gd name="connsiteX1-23" fmla="*/ 0 w 1431131"/>
                <a:gd name="connsiteY1-24" fmla="*/ 38100 h 176212"/>
                <a:gd name="connsiteX2-25" fmla="*/ 1393031 w 1431131"/>
                <a:gd name="connsiteY2-26" fmla="*/ 176212 h 176212"/>
                <a:gd name="connsiteX3-27" fmla="*/ 1431131 w 1431131"/>
                <a:gd name="connsiteY3-28" fmla="*/ 145256 h 176212"/>
                <a:gd name="connsiteX4-29" fmla="*/ 35718 w 1431131"/>
                <a:gd name="connsiteY4-30" fmla="*/ 0 h 176212"/>
                <a:gd name="connsiteX0-31" fmla="*/ 35718 w 1431131"/>
                <a:gd name="connsiteY0-32" fmla="*/ 0 h 176212"/>
                <a:gd name="connsiteX1-33" fmla="*/ 0 w 1431131"/>
                <a:gd name="connsiteY1-34" fmla="*/ 38100 h 176212"/>
                <a:gd name="connsiteX2-35" fmla="*/ 1393031 w 1431131"/>
                <a:gd name="connsiteY2-36" fmla="*/ 176212 h 176212"/>
                <a:gd name="connsiteX3-37" fmla="*/ 1431131 w 1431131"/>
                <a:gd name="connsiteY3-38" fmla="*/ 145256 h 176212"/>
                <a:gd name="connsiteX4-39" fmla="*/ 35718 w 1431131"/>
                <a:gd name="connsiteY4-40" fmla="*/ 0 h 1762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31131" h="176212">
                  <a:moveTo>
                    <a:pt x="35718" y="0"/>
                  </a:moveTo>
                  <a:lnTo>
                    <a:pt x="0" y="38100"/>
                  </a:lnTo>
                  <a:cubicBezTo>
                    <a:pt x="466725" y="76993"/>
                    <a:pt x="928687" y="123031"/>
                    <a:pt x="1393031" y="176212"/>
                  </a:cubicBezTo>
                  <a:lnTo>
                    <a:pt x="1431131" y="145256"/>
                  </a:lnTo>
                  <a:cubicBezTo>
                    <a:pt x="965993" y="84931"/>
                    <a:pt x="507999" y="34132"/>
                    <a:pt x="35718" y="0"/>
                  </a:cubicBezTo>
                  <a:close/>
                </a:path>
              </a:pathLst>
            </a:cu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 27">
              <a:extLst>
                <a:ext uri="{FF2B5EF4-FFF2-40B4-BE49-F238E27FC236}">
                  <a16:creationId xmlns:a16="http://schemas.microsoft.com/office/drawing/2014/main" id="{78FF7BB5-65B8-42F5-AA20-D2E2948FA611}"/>
                </a:ext>
              </a:extLst>
            </p:cNvPr>
            <p:cNvSpPr/>
            <p:nvPr/>
          </p:nvSpPr>
          <p:spPr>
            <a:xfrm>
              <a:off x="5366588" y="3022242"/>
              <a:ext cx="1417547" cy="950880"/>
            </a:xfrm>
            <a:custGeom>
              <a:avLst/>
              <a:gdLst>
                <a:gd name="connsiteX0" fmla="*/ 45244 w 1057275"/>
                <a:gd name="connsiteY0" fmla="*/ 0 h 871537"/>
                <a:gd name="connsiteX1" fmla="*/ 0 w 1057275"/>
                <a:gd name="connsiteY1" fmla="*/ 50006 h 871537"/>
                <a:gd name="connsiteX2" fmla="*/ 881063 w 1057275"/>
                <a:gd name="connsiteY2" fmla="*/ 864393 h 871537"/>
                <a:gd name="connsiteX3" fmla="*/ 1057275 w 1057275"/>
                <a:gd name="connsiteY3" fmla="*/ 871537 h 871537"/>
                <a:gd name="connsiteX4" fmla="*/ 1016794 w 1057275"/>
                <a:gd name="connsiteY4" fmla="*/ 259556 h 871537"/>
                <a:gd name="connsiteX5" fmla="*/ 45244 w 1057275"/>
                <a:gd name="connsiteY5" fmla="*/ 0 h 871537"/>
                <a:gd name="connsiteX0-1" fmla="*/ 45244 w 1057275"/>
                <a:gd name="connsiteY0-2" fmla="*/ 0 h 871537"/>
                <a:gd name="connsiteX1-3" fmla="*/ 0 w 1057275"/>
                <a:gd name="connsiteY1-4" fmla="*/ 50006 h 871537"/>
                <a:gd name="connsiteX2-5" fmla="*/ 881063 w 1057275"/>
                <a:gd name="connsiteY2-6" fmla="*/ 864393 h 871537"/>
                <a:gd name="connsiteX3-7" fmla="*/ 1057275 w 1057275"/>
                <a:gd name="connsiteY3-8" fmla="*/ 871537 h 871537"/>
                <a:gd name="connsiteX4-9" fmla="*/ 1016794 w 1057275"/>
                <a:gd name="connsiteY4-10" fmla="*/ 259556 h 871537"/>
                <a:gd name="connsiteX5-11" fmla="*/ 45244 w 1057275"/>
                <a:gd name="connsiteY5-12" fmla="*/ 0 h 871537"/>
                <a:gd name="connsiteX0-13" fmla="*/ 45244 w 1057275"/>
                <a:gd name="connsiteY0-14" fmla="*/ 0 h 871537"/>
                <a:gd name="connsiteX1-15" fmla="*/ 0 w 1057275"/>
                <a:gd name="connsiteY1-16" fmla="*/ 50006 h 871537"/>
                <a:gd name="connsiteX2-17" fmla="*/ 881063 w 1057275"/>
                <a:gd name="connsiteY2-18" fmla="*/ 864393 h 871537"/>
                <a:gd name="connsiteX3-19" fmla="*/ 1057275 w 1057275"/>
                <a:gd name="connsiteY3-20" fmla="*/ 871537 h 871537"/>
                <a:gd name="connsiteX4-21" fmla="*/ 1016794 w 1057275"/>
                <a:gd name="connsiteY4-22" fmla="*/ 259556 h 871537"/>
                <a:gd name="connsiteX5-23" fmla="*/ 45244 w 1057275"/>
                <a:gd name="connsiteY5-24" fmla="*/ 0 h 871537"/>
                <a:gd name="connsiteX0-25" fmla="*/ 45244 w 1139868"/>
                <a:gd name="connsiteY0-26" fmla="*/ 0 h 871537"/>
                <a:gd name="connsiteX1-27" fmla="*/ 0 w 1139868"/>
                <a:gd name="connsiteY1-28" fmla="*/ 50006 h 871537"/>
                <a:gd name="connsiteX2-29" fmla="*/ 881063 w 1139868"/>
                <a:gd name="connsiteY2-30" fmla="*/ 864393 h 871537"/>
                <a:gd name="connsiteX3-31" fmla="*/ 1057275 w 1139868"/>
                <a:gd name="connsiteY3-32" fmla="*/ 871537 h 871537"/>
                <a:gd name="connsiteX4-33" fmla="*/ 1016794 w 1139868"/>
                <a:gd name="connsiteY4-34" fmla="*/ 259556 h 871537"/>
                <a:gd name="connsiteX5-35" fmla="*/ 45244 w 1139868"/>
                <a:gd name="connsiteY5-36" fmla="*/ 0 h 871537"/>
                <a:gd name="connsiteX0-37" fmla="*/ 45244 w 1299265"/>
                <a:gd name="connsiteY0-38" fmla="*/ 0 h 871537"/>
                <a:gd name="connsiteX1-39" fmla="*/ 0 w 1299265"/>
                <a:gd name="connsiteY1-40" fmla="*/ 50006 h 871537"/>
                <a:gd name="connsiteX2-41" fmla="*/ 881063 w 1299265"/>
                <a:gd name="connsiteY2-42" fmla="*/ 864393 h 871537"/>
                <a:gd name="connsiteX3-43" fmla="*/ 1057275 w 1299265"/>
                <a:gd name="connsiteY3-44" fmla="*/ 871537 h 871537"/>
                <a:gd name="connsiteX4-45" fmla="*/ 1016794 w 1299265"/>
                <a:gd name="connsiteY4-46" fmla="*/ 259556 h 871537"/>
                <a:gd name="connsiteX5-47" fmla="*/ 45244 w 1299265"/>
                <a:gd name="connsiteY5-48" fmla="*/ 0 h 871537"/>
                <a:gd name="connsiteX0-49" fmla="*/ 45244 w 1299265"/>
                <a:gd name="connsiteY0-50" fmla="*/ 0 h 871537"/>
                <a:gd name="connsiteX1-51" fmla="*/ 0 w 1299265"/>
                <a:gd name="connsiteY1-52" fmla="*/ 50006 h 871537"/>
                <a:gd name="connsiteX2-53" fmla="*/ 881063 w 1299265"/>
                <a:gd name="connsiteY2-54" fmla="*/ 864393 h 871537"/>
                <a:gd name="connsiteX3-55" fmla="*/ 1057275 w 1299265"/>
                <a:gd name="connsiteY3-56" fmla="*/ 871537 h 871537"/>
                <a:gd name="connsiteX4-57" fmla="*/ 1016794 w 1299265"/>
                <a:gd name="connsiteY4-58" fmla="*/ 259556 h 871537"/>
                <a:gd name="connsiteX5-59" fmla="*/ 45244 w 1299265"/>
                <a:gd name="connsiteY5-60" fmla="*/ 0 h 871537"/>
                <a:gd name="connsiteX0-61" fmla="*/ 45244 w 1299265"/>
                <a:gd name="connsiteY0-62" fmla="*/ 0 h 871537"/>
                <a:gd name="connsiteX1-63" fmla="*/ 0 w 1299265"/>
                <a:gd name="connsiteY1-64" fmla="*/ 50006 h 871537"/>
                <a:gd name="connsiteX2-65" fmla="*/ 881063 w 1299265"/>
                <a:gd name="connsiteY2-66" fmla="*/ 864393 h 871537"/>
                <a:gd name="connsiteX3-67" fmla="*/ 1057275 w 1299265"/>
                <a:gd name="connsiteY3-68" fmla="*/ 871537 h 871537"/>
                <a:gd name="connsiteX4-69" fmla="*/ 1016794 w 1299265"/>
                <a:gd name="connsiteY4-70" fmla="*/ 259556 h 871537"/>
                <a:gd name="connsiteX5-71" fmla="*/ 45244 w 1299265"/>
                <a:gd name="connsiteY5-72" fmla="*/ 0 h 871537"/>
                <a:gd name="connsiteX0-73" fmla="*/ 45244 w 1299265"/>
                <a:gd name="connsiteY0-74" fmla="*/ 0 h 871537"/>
                <a:gd name="connsiteX1-75" fmla="*/ 0 w 1299265"/>
                <a:gd name="connsiteY1-76" fmla="*/ 50006 h 871537"/>
                <a:gd name="connsiteX2-77" fmla="*/ 881063 w 1299265"/>
                <a:gd name="connsiteY2-78" fmla="*/ 864393 h 871537"/>
                <a:gd name="connsiteX3-79" fmla="*/ 1057275 w 1299265"/>
                <a:gd name="connsiteY3-80" fmla="*/ 871537 h 871537"/>
                <a:gd name="connsiteX4-81" fmla="*/ 1016794 w 1299265"/>
                <a:gd name="connsiteY4-82" fmla="*/ 259556 h 871537"/>
                <a:gd name="connsiteX5-83" fmla="*/ 45244 w 1299265"/>
                <a:gd name="connsiteY5-84" fmla="*/ 0 h 871537"/>
                <a:gd name="connsiteX0-85" fmla="*/ 45244 w 1299265"/>
                <a:gd name="connsiteY0-86" fmla="*/ 0 h 871537"/>
                <a:gd name="connsiteX1-87" fmla="*/ 0 w 1299265"/>
                <a:gd name="connsiteY1-88" fmla="*/ 50006 h 871537"/>
                <a:gd name="connsiteX2-89" fmla="*/ 881063 w 1299265"/>
                <a:gd name="connsiteY2-90" fmla="*/ 864393 h 871537"/>
                <a:gd name="connsiteX3-91" fmla="*/ 1057275 w 1299265"/>
                <a:gd name="connsiteY3-92" fmla="*/ 871537 h 871537"/>
                <a:gd name="connsiteX4-93" fmla="*/ 1016794 w 1299265"/>
                <a:gd name="connsiteY4-94" fmla="*/ 259556 h 871537"/>
                <a:gd name="connsiteX5-95" fmla="*/ 45244 w 1299265"/>
                <a:gd name="connsiteY5-96" fmla="*/ 0 h 871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299265" h="871537">
                  <a:moveTo>
                    <a:pt x="45244" y="0"/>
                  </a:moveTo>
                  <a:lnTo>
                    <a:pt x="0" y="50006"/>
                  </a:lnTo>
                  <a:cubicBezTo>
                    <a:pt x="469901" y="147637"/>
                    <a:pt x="1658938" y="409575"/>
                    <a:pt x="881063" y="864393"/>
                  </a:cubicBezTo>
                  <a:lnTo>
                    <a:pt x="1057275" y="871537"/>
                  </a:lnTo>
                  <a:cubicBezTo>
                    <a:pt x="1477169" y="688974"/>
                    <a:pt x="1275556" y="370681"/>
                    <a:pt x="1016794" y="259556"/>
                  </a:cubicBezTo>
                  <a:cubicBezTo>
                    <a:pt x="690563" y="127794"/>
                    <a:pt x="373857" y="65088"/>
                    <a:pt x="45244" y="0"/>
                  </a:cubicBezTo>
                  <a:close/>
                </a:path>
              </a:pathLst>
            </a:cu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任意多边形 28">
              <a:extLst>
                <a:ext uri="{FF2B5EF4-FFF2-40B4-BE49-F238E27FC236}">
                  <a16:creationId xmlns:a16="http://schemas.microsoft.com/office/drawing/2014/main" id="{8A050167-7823-403D-AACD-464342ACB7BC}"/>
                </a:ext>
              </a:extLst>
            </p:cNvPr>
            <p:cNvSpPr/>
            <p:nvPr/>
          </p:nvSpPr>
          <p:spPr>
            <a:xfrm>
              <a:off x="4913924" y="4025083"/>
              <a:ext cx="1460699" cy="1535439"/>
            </a:xfrm>
            <a:custGeom>
              <a:avLst/>
              <a:gdLst>
                <a:gd name="connsiteX0" fmla="*/ 1069181 w 1069181"/>
                <a:gd name="connsiteY0" fmla="*/ 16669 h 1407319"/>
                <a:gd name="connsiteX1" fmla="*/ 850106 w 1069181"/>
                <a:gd name="connsiteY1" fmla="*/ 0 h 1407319"/>
                <a:gd name="connsiteX2" fmla="*/ 0 w 1069181"/>
                <a:gd name="connsiteY2" fmla="*/ 388144 h 1407319"/>
                <a:gd name="connsiteX3" fmla="*/ 607219 w 1069181"/>
                <a:gd name="connsiteY3" fmla="*/ 1407319 h 1407319"/>
                <a:gd name="connsiteX4" fmla="*/ 964406 w 1069181"/>
                <a:gd name="connsiteY4" fmla="*/ 1252538 h 1407319"/>
                <a:gd name="connsiteX5" fmla="*/ 428625 w 1069181"/>
                <a:gd name="connsiteY5" fmla="*/ 302419 h 1407319"/>
                <a:gd name="connsiteX6" fmla="*/ 1069181 w 1069181"/>
                <a:gd name="connsiteY6" fmla="*/ 16669 h 1407319"/>
                <a:gd name="connsiteX0-1" fmla="*/ 1069181 w 1069181"/>
                <a:gd name="connsiteY0-2" fmla="*/ 16669 h 1407319"/>
                <a:gd name="connsiteX1-3" fmla="*/ 850106 w 1069181"/>
                <a:gd name="connsiteY1-4" fmla="*/ 0 h 1407319"/>
                <a:gd name="connsiteX2-5" fmla="*/ 0 w 1069181"/>
                <a:gd name="connsiteY2-6" fmla="*/ 388144 h 1407319"/>
                <a:gd name="connsiteX3-7" fmla="*/ 607219 w 1069181"/>
                <a:gd name="connsiteY3-8" fmla="*/ 1407319 h 1407319"/>
                <a:gd name="connsiteX4-9" fmla="*/ 964406 w 1069181"/>
                <a:gd name="connsiteY4-10" fmla="*/ 1252538 h 1407319"/>
                <a:gd name="connsiteX5-11" fmla="*/ 428625 w 1069181"/>
                <a:gd name="connsiteY5-12" fmla="*/ 302419 h 1407319"/>
                <a:gd name="connsiteX6-13" fmla="*/ 1069181 w 1069181"/>
                <a:gd name="connsiteY6-14" fmla="*/ 16669 h 1407319"/>
                <a:gd name="connsiteX0-15" fmla="*/ 1113650 w 1113650"/>
                <a:gd name="connsiteY0-16" fmla="*/ 16669 h 1407319"/>
                <a:gd name="connsiteX1-17" fmla="*/ 894575 w 1113650"/>
                <a:gd name="connsiteY1-18" fmla="*/ 0 h 1407319"/>
                <a:gd name="connsiteX2-19" fmla="*/ 44469 w 1113650"/>
                <a:gd name="connsiteY2-20" fmla="*/ 388144 h 1407319"/>
                <a:gd name="connsiteX3-21" fmla="*/ 651688 w 1113650"/>
                <a:gd name="connsiteY3-22" fmla="*/ 1407319 h 1407319"/>
                <a:gd name="connsiteX4-23" fmla="*/ 1008875 w 1113650"/>
                <a:gd name="connsiteY4-24" fmla="*/ 1252538 h 1407319"/>
                <a:gd name="connsiteX5-25" fmla="*/ 473094 w 1113650"/>
                <a:gd name="connsiteY5-26" fmla="*/ 302419 h 1407319"/>
                <a:gd name="connsiteX6-27" fmla="*/ 1113650 w 1113650"/>
                <a:gd name="connsiteY6-28" fmla="*/ 16669 h 1407319"/>
                <a:gd name="connsiteX0-29" fmla="*/ 1338815 w 1338815"/>
                <a:gd name="connsiteY0-30" fmla="*/ 16669 h 1407319"/>
                <a:gd name="connsiteX1-31" fmla="*/ 1119740 w 1338815"/>
                <a:gd name="connsiteY1-32" fmla="*/ 0 h 1407319"/>
                <a:gd name="connsiteX2-33" fmla="*/ 269634 w 1338815"/>
                <a:gd name="connsiteY2-34" fmla="*/ 388144 h 1407319"/>
                <a:gd name="connsiteX3-35" fmla="*/ 876853 w 1338815"/>
                <a:gd name="connsiteY3-36" fmla="*/ 1407319 h 1407319"/>
                <a:gd name="connsiteX4-37" fmla="*/ 1234040 w 1338815"/>
                <a:gd name="connsiteY4-38" fmla="*/ 1252538 h 1407319"/>
                <a:gd name="connsiteX5-39" fmla="*/ 698259 w 1338815"/>
                <a:gd name="connsiteY5-40" fmla="*/ 302419 h 1407319"/>
                <a:gd name="connsiteX6-41" fmla="*/ 1338815 w 1338815"/>
                <a:gd name="connsiteY6-42" fmla="*/ 16669 h 1407319"/>
                <a:gd name="connsiteX0-43" fmla="*/ 1338815 w 1338815"/>
                <a:gd name="connsiteY0-44" fmla="*/ 16669 h 1407319"/>
                <a:gd name="connsiteX1-45" fmla="*/ 1119740 w 1338815"/>
                <a:gd name="connsiteY1-46" fmla="*/ 0 h 1407319"/>
                <a:gd name="connsiteX2-47" fmla="*/ 269634 w 1338815"/>
                <a:gd name="connsiteY2-48" fmla="*/ 388144 h 1407319"/>
                <a:gd name="connsiteX3-49" fmla="*/ 876853 w 1338815"/>
                <a:gd name="connsiteY3-50" fmla="*/ 1407319 h 1407319"/>
                <a:gd name="connsiteX4-51" fmla="*/ 1234040 w 1338815"/>
                <a:gd name="connsiteY4-52" fmla="*/ 1252538 h 1407319"/>
                <a:gd name="connsiteX5-53" fmla="*/ 698259 w 1338815"/>
                <a:gd name="connsiteY5-54" fmla="*/ 302419 h 1407319"/>
                <a:gd name="connsiteX6-55" fmla="*/ 1338815 w 1338815"/>
                <a:gd name="connsiteY6-56" fmla="*/ 16669 h 1407319"/>
                <a:gd name="connsiteX0-57" fmla="*/ 1338815 w 1338815"/>
                <a:gd name="connsiteY0-58" fmla="*/ 16669 h 1407319"/>
                <a:gd name="connsiteX1-59" fmla="*/ 1119740 w 1338815"/>
                <a:gd name="connsiteY1-60" fmla="*/ 0 h 1407319"/>
                <a:gd name="connsiteX2-61" fmla="*/ 269634 w 1338815"/>
                <a:gd name="connsiteY2-62" fmla="*/ 388144 h 1407319"/>
                <a:gd name="connsiteX3-63" fmla="*/ 876853 w 1338815"/>
                <a:gd name="connsiteY3-64" fmla="*/ 1407319 h 1407319"/>
                <a:gd name="connsiteX4-65" fmla="*/ 1234040 w 1338815"/>
                <a:gd name="connsiteY4-66" fmla="*/ 1252538 h 1407319"/>
                <a:gd name="connsiteX5-67" fmla="*/ 698259 w 1338815"/>
                <a:gd name="connsiteY5-68" fmla="*/ 302419 h 1407319"/>
                <a:gd name="connsiteX6-69" fmla="*/ 1338815 w 1338815"/>
                <a:gd name="connsiteY6-70" fmla="*/ 16669 h 1407319"/>
                <a:gd name="connsiteX0-71" fmla="*/ 1338815 w 1338815"/>
                <a:gd name="connsiteY0-72" fmla="*/ 16669 h 1407319"/>
                <a:gd name="connsiteX1-73" fmla="*/ 1119740 w 1338815"/>
                <a:gd name="connsiteY1-74" fmla="*/ 0 h 1407319"/>
                <a:gd name="connsiteX2-75" fmla="*/ 269634 w 1338815"/>
                <a:gd name="connsiteY2-76" fmla="*/ 388144 h 1407319"/>
                <a:gd name="connsiteX3-77" fmla="*/ 876853 w 1338815"/>
                <a:gd name="connsiteY3-78" fmla="*/ 1407319 h 1407319"/>
                <a:gd name="connsiteX4-79" fmla="*/ 1234040 w 1338815"/>
                <a:gd name="connsiteY4-80" fmla="*/ 1252538 h 1407319"/>
                <a:gd name="connsiteX5-81" fmla="*/ 698259 w 1338815"/>
                <a:gd name="connsiteY5-82" fmla="*/ 302419 h 1407319"/>
                <a:gd name="connsiteX6-83" fmla="*/ 1338815 w 1338815"/>
                <a:gd name="connsiteY6-84" fmla="*/ 16669 h 1407319"/>
                <a:gd name="connsiteX0-85" fmla="*/ 1338815 w 1338815"/>
                <a:gd name="connsiteY0-86" fmla="*/ 16669 h 1407319"/>
                <a:gd name="connsiteX1-87" fmla="*/ 1119740 w 1338815"/>
                <a:gd name="connsiteY1-88" fmla="*/ 0 h 1407319"/>
                <a:gd name="connsiteX2-89" fmla="*/ 269634 w 1338815"/>
                <a:gd name="connsiteY2-90" fmla="*/ 388144 h 1407319"/>
                <a:gd name="connsiteX3-91" fmla="*/ 876853 w 1338815"/>
                <a:gd name="connsiteY3-92" fmla="*/ 1407319 h 1407319"/>
                <a:gd name="connsiteX4-93" fmla="*/ 1234040 w 1338815"/>
                <a:gd name="connsiteY4-94" fmla="*/ 1252538 h 1407319"/>
                <a:gd name="connsiteX5-95" fmla="*/ 700640 w 1338815"/>
                <a:gd name="connsiteY5-96" fmla="*/ 309563 h 1407319"/>
                <a:gd name="connsiteX6-97" fmla="*/ 1338815 w 1338815"/>
                <a:gd name="connsiteY6-98" fmla="*/ 16669 h 14073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38815" h="1407319">
                  <a:moveTo>
                    <a:pt x="1338815" y="16669"/>
                  </a:moveTo>
                  <a:lnTo>
                    <a:pt x="1119740" y="0"/>
                  </a:lnTo>
                  <a:cubicBezTo>
                    <a:pt x="836371" y="129381"/>
                    <a:pt x="550622" y="237331"/>
                    <a:pt x="269634" y="388144"/>
                  </a:cubicBezTo>
                  <a:cubicBezTo>
                    <a:pt x="55321" y="496888"/>
                    <a:pt x="-435215" y="958057"/>
                    <a:pt x="876853" y="1407319"/>
                  </a:cubicBezTo>
                  <a:lnTo>
                    <a:pt x="1234040" y="1252538"/>
                  </a:lnTo>
                  <a:cubicBezTo>
                    <a:pt x="636346" y="1123951"/>
                    <a:pt x="-92316" y="685800"/>
                    <a:pt x="700640" y="309563"/>
                  </a:cubicBezTo>
                  <a:lnTo>
                    <a:pt x="1338815" y="16669"/>
                  </a:lnTo>
                  <a:close/>
                </a:path>
              </a:pathLst>
            </a:cu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任意多边形 29">
              <a:extLst>
                <a:ext uri="{FF2B5EF4-FFF2-40B4-BE49-F238E27FC236}">
                  <a16:creationId xmlns:a16="http://schemas.microsoft.com/office/drawing/2014/main" id="{9A0AF6DE-262D-4E27-B5DB-57E686ED55AC}"/>
                </a:ext>
              </a:extLst>
            </p:cNvPr>
            <p:cNvSpPr/>
            <p:nvPr/>
          </p:nvSpPr>
          <p:spPr>
            <a:xfrm>
              <a:off x="6151193" y="5461795"/>
              <a:ext cx="3715187" cy="615735"/>
            </a:xfrm>
            <a:custGeom>
              <a:avLst/>
              <a:gdLst>
                <a:gd name="connsiteX0" fmla="*/ 383381 w 3405187"/>
                <a:gd name="connsiteY0" fmla="*/ 0 h 564357"/>
                <a:gd name="connsiteX1" fmla="*/ 0 w 3405187"/>
                <a:gd name="connsiteY1" fmla="*/ 150019 h 564357"/>
                <a:gd name="connsiteX2" fmla="*/ 2369343 w 3405187"/>
                <a:gd name="connsiteY2" fmla="*/ 438150 h 564357"/>
                <a:gd name="connsiteX3" fmla="*/ 2240756 w 3405187"/>
                <a:gd name="connsiteY3" fmla="*/ 564357 h 564357"/>
                <a:gd name="connsiteX4" fmla="*/ 3405187 w 3405187"/>
                <a:gd name="connsiteY4" fmla="*/ 402432 h 564357"/>
                <a:gd name="connsiteX5" fmla="*/ 2788443 w 3405187"/>
                <a:gd name="connsiteY5" fmla="*/ 107157 h 564357"/>
                <a:gd name="connsiteX6" fmla="*/ 2705100 w 3405187"/>
                <a:gd name="connsiteY6" fmla="*/ 180975 h 564357"/>
                <a:gd name="connsiteX7" fmla="*/ 383381 w 3405187"/>
                <a:gd name="connsiteY7" fmla="*/ 0 h 564357"/>
                <a:gd name="connsiteX0-1" fmla="*/ 383381 w 3405187"/>
                <a:gd name="connsiteY0-2" fmla="*/ 0 h 564357"/>
                <a:gd name="connsiteX1-3" fmla="*/ 0 w 3405187"/>
                <a:gd name="connsiteY1-4" fmla="*/ 150019 h 564357"/>
                <a:gd name="connsiteX2-5" fmla="*/ 2369343 w 3405187"/>
                <a:gd name="connsiteY2-6" fmla="*/ 438150 h 564357"/>
                <a:gd name="connsiteX3-7" fmla="*/ 2240756 w 3405187"/>
                <a:gd name="connsiteY3-8" fmla="*/ 564357 h 564357"/>
                <a:gd name="connsiteX4-9" fmla="*/ 3405187 w 3405187"/>
                <a:gd name="connsiteY4-10" fmla="*/ 402432 h 564357"/>
                <a:gd name="connsiteX5-11" fmla="*/ 2788443 w 3405187"/>
                <a:gd name="connsiteY5-12" fmla="*/ 107157 h 564357"/>
                <a:gd name="connsiteX6-13" fmla="*/ 2705100 w 3405187"/>
                <a:gd name="connsiteY6-14" fmla="*/ 180975 h 564357"/>
                <a:gd name="connsiteX7-15" fmla="*/ 383381 w 3405187"/>
                <a:gd name="connsiteY7-16" fmla="*/ 0 h 564357"/>
                <a:gd name="connsiteX0-17" fmla="*/ 383381 w 3405187"/>
                <a:gd name="connsiteY0-18" fmla="*/ 0 h 564357"/>
                <a:gd name="connsiteX1-19" fmla="*/ 0 w 3405187"/>
                <a:gd name="connsiteY1-20" fmla="*/ 150019 h 564357"/>
                <a:gd name="connsiteX2-21" fmla="*/ 2369343 w 3405187"/>
                <a:gd name="connsiteY2-22" fmla="*/ 438150 h 564357"/>
                <a:gd name="connsiteX3-23" fmla="*/ 2240756 w 3405187"/>
                <a:gd name="connsiteY3-24" fmla="*/ 564357 h 564357"/>
                <a:gd name="connsiteX4-25" fmla="*/ 3405187 w 3405187"/>
                <a:gd name="connsiteY4-26" fmla="*/ 402432 h 564357"/>
                <a:gd name="connsiteX5-27" fmla="*/ 2788443 w 3405187"/>
                <a:gd name="connsiteY5-28" fmla="*/ 107157 h 564357"/>
                <a:gd name="connsiteX6-29" fmla="*/ 2705100 w 3405187"/>
                <a:gd name="connsiteY6-30" fmla="*/ 180975 h 564357"/>
                <a:gd name="connsiteX7-31" fmla="*/ 383381 w 3405187"/>
                <a:gd name="connsiteY7-32" fmla="*/ 0 h 564357"/>
                <a:gd name="connsiteX0-33" fmla="*/ 383381 w 3405187"/>
                <a:gd name="connsiteY0-34" fmla="*/ 0 h 564357"/>
                <a:gd name="connsiteX1-35" fmla="*/ 0 w 3405187"/>
                <a:gd name="connsiteY1-36" fmla="*/ 150019 h 564357"/>
                <a:gd name="connsiteX2-37" fmla="*/ 2369343 w 3405187"/>
                <a:gd name="connsiteY2-38" fmla="*/ 438150 h 564357"/>
                <a:gd name="connsiteX3-39" fmla="*/ 2240756 w 3405187"/>
                <a:gd name="connsiteY3-40" fmla="*/ 564357 h 564357"/>
                <a:gd name="connsiteX4-41" fmla="*/ 3405187 w 3405187"/>
                <a:gd name="connsiteY4-42" fmla="*/ 402432 h 564357"/>
                <a:gd name="connsiteX5-43" fmla="*/ 2788443 w 3405187"/>
                <a:gd name="connsiteY5-44" fmla="*/ 107157 h 564357"/>
                <a:gd name="connsiteX6-45" fmla="*/ 2705100 w 3405187"/>
                <a:gd name="connsiteY6-46" fmla="*/ 180975 h 564357"/>
                <a:gd name="connsiteX7-47" fmla="*/ 383381 w 3405187"/>
                <a:gd name="connsiteY7-48" fmla="*/ 0 h 564357"/>
                <a:gd name="connsiteX0-49" fmla="*/ 383381 w 3405187"/>
                <a:gd name="connsiteY0-50" fmla="*/ 0 h 564357"/>
                <a:gd name="connsiteX1-51" fmla="*/ 0 w 3405187"/>
                <a:gd name="connsiteY1-52" fmla="*/ 150019 h 564357"/>
                <a:gd name="connsiteX2-53" fmla="*/ 2369343 w 3405187"/>
                <a:gd name="connsiteY2-54" fmla="*/ 438150 h 564357"/>
                <a:gd name="connsiteX3-55" fmla="*/ 2240756 w 3405187"/>
                <a:gd name="connsiteY3-56" fmla="*/ 564357 h 564357"/>
                <a:gd name="connsiteX4-57" fmla="*/ 3405187 w 3405187"/>
                <a:gd name="connsiteY4-58" fmla="*/ 402432 h 564357"/>
                <a:gd name="connsiteX5-59" fmla="*/ 2788443 w 3405187"/>
                <a:gd name="connsiteY5-60" fmla="*/ 107157 h 564357"/>
                <a:gd name="connsiteX6-61" fmla="*/ 2705100 w 3405187"/>
                <a:gd name="connsiteY6-62" fmla="*/ 180975 h 564357"/>
                <a:gd name="connsiteX7-63" fmla="*/ 383381 w 3405187"/>
                <a:gd name="connsiteY7-64" fmla="*/ 0 h 5643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5187" h="564357">
                  <a:moveTo>
                    <a:pt x="383381" y="0"/>
                  </a:moveTo>
                  <a:lnTo>
                    <a:pt x="0" y="150019"/>
                  </a:lnTo>
                  <a:cubicBezTo>
                    <a:pt x="692150" y="307975"/>
                    <a:pt x="1527174" y="432594"/>
                    <a:pt x="2369343" y="438150"/>
                  </a:cubicBezTo>
                  <a:lnTo>
                    <a:pt x="2240756" y="564357"/>
                  </a:lnTo>
                  <a:lnTo>
                    <a:pt x="3405187" y="402432"/>
                  </a:lnTo>
                  <a:lnTo>
                    <a:pt x="2788443" y="107157"/>
                  </a:lnTo>
                  <a:lnTo>
                    <a:pt x="2705100" y="180975"/>
                  </a:lnTo>
                  <a:cubicBezTo>
                    <a:pt x="1933576" y="177800"/>
                    <a:pt x="1159668" y="98425"/>
                    <a:pt x="383381" y="0"/>
                  </a:cubicBezTo>
                  <a:close/>
                </a:path>
              </a:pathLst>
            </a:cu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泪滴形 21">
            <a:extLst>
              <a:ext uri="{FF2B5EF4-FFF2-40B4-BE49-F238E27FC236}">
                <a16:creationId xmlns:a16="http://schemas.microsoft.com/office/drawing/2014/main" id="{65118B36-B5D3-49EE-86F7-CA64AB8AC071}"/>
              </a:ext>
            </a:extLst>
          </p:cNvPr>
          <p:cNvSpPr/>
          <p:nvPr/>
        </p:nvSpPr>
        <p:spPr>
          <a:xfrm rot="8100000">
            <a:off x="8302872" y="2916320"/>
            <a:ext cx="1419965" cy="1419965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1" name="泪滴形 20">
            <a:extLst>
              <a:ext uri="{FF2B5EF4-FFF2-40B4-BE49-F238E27FC236}">
                <a16:creationId xmlns:a16="http://schemas.microsoft.com/office/drawing/2014/main" id="{F7DD6D37-376A-41F0-AD1A-A00E94A0FB73}"/>
              </a:ext>
            </a:extLst>
          </p:cNvPr>
          <p:cNvSpPr/>
          <p:nvPr/>
        </p:nvSpPr>
        <p:spPr>
          <a:xfrm rot="8100000">
            <a:off x="3665440" y="2904901"/>
            <a:ext cx="1157011" cy="1157011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0" name="泪滴形 19">
            <a:extLst>
              <a:ext uri="{FF2B5EF4-FFF2-40B4-BE49-F238E27FC236}">
                <a16:creationId xmlns:a16="http://schemas.microsoft.com/office/drawing/2014/main" id="{36A9719D-FCCB-468F-9CE3-206530557845}"/>
              </a:ext>
            </a:extLst>
          </p:cNvPr>
          <p:cNvSpPr/>
          <p:nvPr/>
        </p:nvSpPr>
        <p:spPr>
          <a:xfrm rot="8100000">
            <a:off x="6037405" y="1269098"/>
            <a:ext cx="1027211" cy="1027211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9" name="泪滴形 18">
            <a:extLst>
              <a:ext uri="{FF2B5EF4-FFF2-40B4-BE49-F238E27FC236}">
                <a16:creationId xmlns:a16="http://schemas.microsoft.com/office/drawing/2014/main" id="{E34BF28A-0EEF-4378-9BBE-5D4E35EEB5F0}"/>
              </a:ext>
            </a:extLst>
          </p:cNvPr>
          <p:cNvSpPr/>
          <p:nvPr/>
        </p:nvSpPr>
        <p:spPr>
          <a:xfrm rot="8100000">
            <a:off x="2275375" y="1070130"/>
            <a:ext cx="778245" cy="778245"/>
          </a:xfrm>
          <a:prstGeom prst="teardrop">
            <a:avLst/>
          </a:pr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31D1D8-D2E7-8E1E-EF9F-8692E17E6FD9}"/>
              </a:ext>
            </a:extLst>
          </p:cNvPr>
          <p:cNvSpPr txBox="1"/>
          <p:nvPr/>
        </p:nvSpPr>
        <p:spPr>
          <a:xfrm>
            <a:off x="2402245" y="1274586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01</a:t>
            </a:r>
            <a:endParaRPr lang="zh-CN" altLang="en-US" sz="2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4A7B8C-7E1F-C0B7-A018-1A7DF5CE10F1}"/>
              </a:ext>
            </a:extLst>
          </p:cNvPr>
          <p:cNvSpPr txBox="1"/>
          <p:nvPr/>
        </p:nvSpPr>
        <p:spPr>
          <a:xfrm>
            <a:off x="6288758" y="160502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02</a:t>
            </a:r>
            <a:endParaRPr lang="zh-CN" altLang="en-US" sz="24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6C54BD-FD95-7C1A-BEB2-4B72C08D0CF2}"/>
              </a:ext>
            </a:extLst>
          </p:cNvPr>
          <p:cNvSpPr txBox="1"/>
          <p:nvPr/>
        </p:nvSpPr>
        <p:spPr>
          <a:xfrm>
            <a:off x="3981693" y="3327774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03</a:t>
            </a:r>
            <a:endParaRPr lang="zh-CN" altLang="en-US" sz="2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B8F437-C830-B868-593C-B4E53E6FB126}"/>
              </a:ext>
            </a:extLst>
          </p:cNvPr>
          <p:cNvSpPr txBox="1"/>
          <p:nvPr/>
        </p:nvSpPr>
        <p:spPr>
          <a:xfrm>
            <a:off x="8750602" y="347896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04</a:t>
            </a:r>
            <a:endParaRPr lang="zh-CN" altLang="en-US" sz="2400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CD41A5-E060-FE35-0470-C4AFA2094E6D}"/>
              </a:ext>
            </a:extLst>
          </p:cNvPr>
          <p:cNvGrpSpPr/>
          <p:nvPr/>
        </p:nvGrpSpPr>
        <p:grpSpPr>
          <a:xfrm>
            <a:off x="7131866" y="1345788"/>
            <a:ext cx="2966425" cy="816522"/>
            <a:chOff x="283598" y="1906534"/>
            <a:chExt cx="296642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6E7CEF1-9023-3F59-747A-5DB43C5167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D4FD2AA-D9E2-624B-248C-D908CFC421C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AB67947-7C8E-2D2B-6F7B-D9F21571BC0D}"/>
              </a:ext>
            </a:extLst>
          </p:cNvPr>
          <p:cNvGrpSpPr/>
          <p:nvPr/>
        </p:nvGrpSpPr>
        <p:grpSpPr>
          <a:xfrm>
            <a:off x="604154" y="2322050"/>
            <a:ext cx="2984539" cy="816522"/>
            <a:chOff x="283598" y="1906534"/>
            <a:chExt cx="2984539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E3B0348-52A5-2256-37D2-3139047825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C0D9895-8820-9DCB-6A27-836E29CFC9C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E8FCCFC-973A-3C4A-81FB-51FA7E66F0B5}"/>
              </a:ext>
            </a:extLst>
          </p:cNvPr>
          <p:cNvGrpSpPr/>
          <p:nvPr/>
        </p:nvGrpSpPr>
        <p:grpSpPr>
          <a:xfrm>
            <a:off x="1434478" y="4537030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E96AEE9-8D18-5FC8-87A7-1D9A66FA057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58AA234-0672-F760-BB10-855D199FF6B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B24E812-A36F-0AF1-98FA-95B7A04BAD98}"/>
              </a:ext>
            </a:extLst>
          </p:cNvPr>
          <p:cNvGrpSpPr/>
          <p:nvPr/>
        </p:nvGrpSpPr>
        <p:grpSpPr>
          <a:xfrm>
            <a:off x="6288758" y="5429298"/>
            <a:ext cx="5693176" cy="564216"/>
            <a:chOff x="283598" y="1928008"/>
            <a:chExt cx="5693176" cy="56421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68B751A-E462-AB47-3C74-EFA5AE5AA1CA}"/>
                </a:ext>
              </a:extLst>
            </p:cNvPr>
            <p:cNvSpPr txBox="1"/>
            <p:nvPr/>
          </p:nvSpPr>
          <p:spPr>
            <a:xfrm>
              <a:off x="283598" y="2190603"/>
              <a:ext cx="542843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24F83F4-AABC-16F8-FB0A-261A55F7F481}"/>
                </a:ext>
              </a:extLst>
            </p:cNvPr>
            <p:cNvSpPr txBox="1"/>
            <p:nvPr/>
          </p:nvSpPr>
          <p:spPr>
            <a:xfrm>
              <a:off x="3741207" y="192800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149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C3F26-2BAF-402B-4605-724FDB3D9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9F712C0-FEFE-8DE1-5CAB-EA151B4840B2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C3C8637-9BD4-2EF0-83A5-522F95371F24}"/>
              </a:ext>
            </a:extLst>
          </p:cNvPr>
          <p:cNvGrpSpPr/>
          <p:nvPr/>
        </p:nvGrpSpPr>
        <p:grpSpPr>
          <a:xfrm>
            <a:off x="5105000" y="1689042"/>
            <a:ext cx="6200335" cy="3413033"/>
            <a:chOff x="4580402" y="1689042"/>
            <a:chExt cx="6200335" cy="3413033"/>
          </a:xfrm>
        </p:grpSpPr>
        <p:grpSp>
          <p:nvGrpSpPr>
            <p:cNvPr id="38" name="Group 2">
              <a:extLst>
                <a:ext uri="{FF2B5EF4-FFF2-40B4-BE49-F238E27FC236}">
                  <a16:creationId xmlns:a16="http://schemas.microsoft.com/office/drawing/2014/main" id="{9B86AC28-D893-4FDA-BF12-E8122F450C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89339" y="1689042"/>
              <a:ext cx="2191084" cy="2319498"/>
              <a:chOff x="0" y="0"/>
              <a:chExt cx="1186" cy="1256"/>
            </a:xfrm>
          </p:grpSpPr>
          <p:sp>
            <p:nvSpPr>
              <p:cNvPr id="39" name="Freeform 9">
                <a:extLst>
                  <a:ext uri="{FF2B5EF4-FFF2-40B4-BE49-F238E27FC236}">
                    <a16:creationId xmlns:a16="http://schemas.microsoft.com/office/drawing/2014/main" id="{4C35F137-A7A6-4BE8-B3B2-B772C51AF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86" cy="837"/>
              </a:xfrm>
              <a:custGeom>
                <a:avLst/>
                <a:gdLst>
                  <a:gd name="T0" fmla="*/ 0 w 1186"/>
                  <a:gd name="T1" fmla="*/ 246 h 837"/>
                  <a:gd name="T2" fmla="*/ 0 w 1186"/>
                  <a:gd name="T3" fmla="*/ 246 h 837"/>
                  <a:gd name="T4" fmla="*/ 58 w 1186"/>
                  <a:gd name="T5" fmla="*/ 218 h 837"/>
                  <a:gd name="T6" fmla="*/ 120 w 1186"/>
                  <a:gd name="T7" fmla="*/ 192 h 837"/>
                  <a:gd name="T8" fmla="*/ 182 w 1186"/>
                  <a:gd name="T9" fmla="*/ 167 h 837"/>
                  <a:gd name="T10" fmla="*/ 248 w 1186"/>
                  <a:gd name="T11" fmla="*/ 144 h 837"/>
                  <a:gd name="T12" fmla="*/ 316 w 1186"/>
                  <a:gd name="T13" fmla="*/ 121 h 837"/>
                  <a:gd name="T14" fmla="*/ 386 w 1186"/>
                  <a:gd name="T15" fmla="*/ 101 h 837"/>
                  <a:gd name="T16" fmla="*/ 459 w 1186"/>
                  <a:gd name="T17" fmla="*/ 82 h 837"/>
                  <a:gd name="T18" fmla="*/ 533 w 1186"/>
                  <a:gd name="T19" fmla="*/ 65 h 837"/>
                  <a:gd name="T20" fmla="*/ 610 w 1186"/>
                  <a:gd name="T21" fmla="*/ 51 h 837"/>
                  <a:gd name="T22" fmla="*/ 687 w 1186"/>
                  <a:gd name="T23" fmla="*/ 38 h 837"/>
                  <a:gd name="T24" fmla="*/ 767 w 1186"/>
                  <a:gd name="T25" fmla="*/ 27 h 837"/>
                  <a:gd name="T26" fmla="*/ 848 w 1186"/>
                  <a:gd name="T27" fmla="*/ 17 h 837"/>
                  <a:gd name="T28" fmla="*/ 930 w 1186"/>
                  <a:gd name="T29" fmla="*/ 10 h 837"/>
                  <a:gd name="T30" fmla="*/ 1015 w 1186"/>
                  <a:gd name="T31" fmla="*/ 4 h 837"/>
                  <a:gd name="T32" fmla="*/ 1099 w 1186"/>
                  <a:gd name="T33" fmla="*/ 1 h 837"/>
                  <a:gd name="T34" fmla="*/ 1186 w 1186"/>
                  <a:gd name="T35" fmla="*/ 0 h 837"/>
                  <a:gd name="T36" fmla="*/ 1186 w 1186"/>
                  <a:gd name="T37" fmla="*/ 837 h 837"/>
                  <a:gd name="T38" fmla="*/ 0 w 1186"/>
                  <a:gd name="T39" fmla="*/ 246 h 83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6"/>
                  <a:gd name="T61" fmla="*/ 0 h 837"/>
                  <a:gd name="T62" fmla="*/ 1186 w 1186"/>
                  <a:gd name="T63" fmla="*/ 837 h 83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6" h="837">
                    <a:moveTo>
                      <a:pt x="0" y="246"/>
                    </a:moveTo>
                    <a:lnTo>
                      <a:pt x="0" y="246"/>
                    </a:lnTo>
                    <a:lnTo>
                      <a:pt x="58" y="218"/>
                    </a:lnTo>
                    <a:lnTo>
                      <a:pt x="120" y="192"/>
                    </a:lnTo>
                    <a:lnTo>
                      <a:pt x="182" y="167"/>
                    </a:lnTo>
                    <a:lnTo>
                      <a:pt x="248" y="144"/>
                    </a:lnTo>
                    <a:lnTo>
                      <a:pt x="316" y="121"/>
                    </a:lnTo>
                    <a:lnTo>
                      <a:pt x="386" y="101"/>
                    </a:lnTo>
                    <a:lnTo>
                      <a:pt x="459" y="82"/>
                    </a:lnTo>
                    <a:lnTo>
                      <a:pt x="533" y="65"/>
                    </a:lnTo>
                    <a:lnTo>
                      <a:pt x="610" y="51"/>
                    </a:lnTo>
                    <a:lnTo>
                      <a:pt x="687" y="38"/>
                    </a:lnTo>
                    <a:lnTo>
                      <a:pt x="767" y="27"/>
                    </a:lnTo>
                    <a:lnTo>
                      <a:pt x="848" y="17"/>
                    </a:lnTo>
                    <a:lnTo>
                      <a:pt x="930" y="10"/>
                    </a:lnTo>
                    <a:lnTo>
                      <a:pt x="1015" y="4"/>
                    </a:lnTo>
                    <a:lnTo>
                      <a:pt x="1099" y="1"/>
                    </a:lnTo>
                    <a:lnTo>
                      <a:pt x="1186" y="0"/>
                    </a:lnTo>
                    <a:lnTo>
                      <a:pt x="1186" y="837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0" name="Freeform 10">
                <a:extLst>
                  <a:ext uri="{FF2B5EF4-FFF2-40B4-BE49-F238E27FC236}">
                    <a16:creationId xmlns:a16="http://schemas.microsoft.com/office/drawing/2014/main" id="{39CDF560-FD01-45EA-9749-B911D7977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46"/>
                <a:ext cx="1186" cy="1010"/>
              </a:xfrm>
              <a:custGeom>
                <a:avLst/>
                <a:gdLst>
                  <a:gd name="T0" fmla="*/ 1186 w 1186"/>
                  <a:gd name="T1" fmla="*/ 591 h 1010"/>
                  <a:gd name="T2" fmla="*/ 0 w 1186"/>
                  <a:gd name="T3" fmla="*/ 0 h 1010"/>
                  <a:gd name="T4" fmla="*/ 0 w 1186"/>
                  <a:gd name="T5" fmla="*/ 419 h 1010"/>
                  <a:gd name="T6" fmla="*/ 1186 w 1186"/>
                  <a:gd name="T7" fmla="*/ 1010 h 1010"/>
                  <a:gd name="T8" fmla="*/ 1186 w 1186"/>
                  <a:gd name="T9" fmla="*/ 591 h 10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010"/>
                  <a:gd name="T17" fmla="*/ 1186 w 1186"/>
                  <a:gd name="T18" fmla="*/ 1010 h 10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010">
                    <a:moveTo>
                      <a:pt x="1186" y="591"/>
                    </a:moveTo>
                    <a:lnTo>
                      <a:pt x="0" y="0"/>
                    </a:lnTo>
                    <a:lnTo>
                      <a:pt x="0" y="419"/>
                    </a:lnTo>
                    <a:lnTo>
                      <a:pt x="1186" y="1010"/>
                    </a:lnTo>
                    <a:lnTo>
                      <a:pt x="1186" y="591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5">
              <a:extLst>
                <a:ext uri="{FF2B5EF4-FFF2-40B4-BE49-F238E27FC236}">
                  <a16:creationId xmlns:a16="http://schemas.microsoft.com/office/drawing/2014/main" id="{6AA5C523-485A-427C-88A6-7028D5CFF9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0423" y="1883671"/>
              <a:ext cx="2191084" cy="2124869"/>
              <a:chOff x="0" y="0"/>
              <a:chExt cx="1185" cy="1151"/>
            </a:xfrm>
          </p:grpSpPr>
          <p:sp>
            <p:nvSpPr>
              <p:cNvPr id="42" name="Freeform 12">
                <a:extLst>
                  <a:ext uri="{FF2B5EF4-FFF2-40B4-BE49-F238E27FC236}">
                    <a16:creationId xmlns:a16="http://schemas.microsoft.com/office/drawing/2014/main" id="{D32E83F7-0C0B-41D0-B431-7C7FF59C5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85" cy="838"/>
              </a:xfrm>
              <a:custGeom>
                <a:avLst/>
                <a:gdLst>
                  <a:gd name="T0" fmla="*/ 1185 w 1185"/>
                  <a:gd name="T1" fmla="*/ 245 h 838"/>
                  <a:gd name="T2" fmla="*/ 1185 w 1185"/>
                  <a:gd name="T3" fmla="*/ 245 h 838"/>
                  <a:gd name="T4" fmla="*/ 1127 w 1185"/>
                  <a:gd name="T5" fmla="*/ 218 h 838"/>
                  <a:gd name="T6" fmla="*/ 1065 w 1185"/>
                  <a:gd name="T7" fmla="*/ 191 h 838"/>
                  <a:gd name="T8" fmla="*/ 1003 w 1185"/>
                  <a:gd name="T9" fmla="*/ 167 h 838"/>
                  <a:gd name="T10" fmla="*/ 937 w 1185"/>
                  <a:gd name="T11" fmla="*/ 143 h 838"/>
                  <a:gd name="T12" fmla="*/ 869 w 1185"/>
                  <a:gd name="T13" fmla="*/ 121 h 838"/>
                  <a:gd name="T14" fmla="*/ 799 w 1185"/>
                  <a:gd name="T15" fmla="*/ 101 h 838"/>
                  <a:gd name="T16" fmla="*/ 726 w 1185"/>
                  <a:gd name="T17" fmla="*/ 83 h 838"/>
                  <a:gd name="T18" fmla="*/ 652 w 1185"/>
                  <a:gd name="T19" fmla="*/ 66 h 838"/>
                  <a:gd name="T20" fmla="*/ 575 w 1185"/>
                  <a:gd name="T21" fmla="*/ 50 h 838"/>
                  <a:gd name="T22" fmla="*/ 498 w 1185"/>
                  <a:gd name="T23" fmla="*/ 37 h 838"/>
                  <a:gd name="T24" fmla="*/ 418 w 1185"/>
                  <a:gd name="T25" fmla="*/ 26 h 838"/>
                  <a:gd name="T26" fmla="*/ 337 w 1185"/>
                  <a:gd name="T27" fmla="*/ 17 h 838"/>
                  <a:gd name="T28" fmla="*/ 255 w 1185"/>
                  <a:gd name="T29" fmla="*/ 10 h 838"/>
                  <a:gd name="T30" fmla="*/ 170 w 1185"/>
                  <a:gd name="T31" fmla="*/ 5 h 838"/>
                  <a:gd name="T32" fmla="*/ 86 w 1185"/>
                  <a:gd name="T33" fmla="*/ 2 h 838"/>
                  <a:gd name="T34" fmla="*/ 0 w 1185"/>
                  <a:gd name="T35" fmla="*/ 0 h 838"/>
                  <a:gd name="T36" fmla="*/ 0 w 1185"/>
                  <a:gd name="T37" fmla="*/ 838 h 838"/>
                  <a:gd name="T38" fmla="*/ 1185 w 1185"/>
                  <a:gd name="T39" fmla="*/ 245 h 8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5"/>
                  <a:gd name="T61" fmla="*/ 0 h 838"/>
                  <a:gd name="T62" fmla="*/ 1185 w 1185"/>
                  <a:gd name="T63" fmla="*/ 838 h 83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5" h="838">
                    <a:moveTo>
                      <a:pt x="1185" y="245"/>
                    </a:moveTo>
                    <a:lnTo>
                      <a:pt x="1185" y="245"/>
                    </a:lnTo>
                    <a:lnTo>
                      <a:pt x="1127" y="218"/>
                    </a:lnTo>
                    <a:lnTo>
                      <a:pt x="1065" y="191"/>
                    </a:lnTo>
                    <a:lnTo>
                      <a:pt x="1003" y="167"/>
                    </a:lnTo>
                    <a:lnTo>
                      <a:pt x="937" y="143"/>
                    </a:lnTo>
                    <a:lnTo>
                      <a:pt x="869" y="121"/>
                    </a:lnTo>
                    <a:lnTo>
                      <a:pt x="799" y="101"/>
                    </a:lnTo>
                    <a:lnTo>
                      <a:pt x="726" y="83"/>
                    </a:lnTo>
                    <a:lnTo>
                      <a:pt x="652" y="66"/>
                    </a:lnTo>
                    <a:lnTo>
                      <a:pt x="575" y="50"/>
                    </a:lnTo>
                    <a:lnTo>
                      <a:pt x="498" y="37"/>
                    </a:lnTo>
                    <a:lnTo>
                      <a:pt x="418" y="26"/>
                    </a:lnTo>
                    <a:lnTo>
                      <a:pt x="337" y="17"/>
                    </a:lnTo>
                    <a:lnTo>
                      <a:pt x="255" y="10"/>
                    </a:lnTo>
                    <a:lnTo>
                      <a:pt x="170" y="5"/>
                    </a:lnTo>
                    <a:lnTo>
                      <a:pt x="86" y="2"/>
                    </a:lnTo>
                    <a:lnTo>
                      <a:pt x="0" y="0"/>
                    </a:lnTo>
                    <a:lnTo>
                      <a:pt x="0" y="838"/>
                    </a:lnTo>
                    <a:lnTo>
                      <a:pt x="1185" y="2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3" name="Freeform 13">
                <a:extLst>
                  <a:ext uri="{FF2B5EF4-FFF2-40B4-BE49-F238E27FC236}">
                    <a16:creationId xmlns:a16="http://schemas.microsoft.com/office/drawing/2014/main" id="{CD454DDA-CB3C-4FA5-B03C-BD2DFF43B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45"/>
                <a:ext cx="1185" cy="906"/>
              </a:xfrm>
              <a:custGeom>
                <a:avLst/>
                <a:gdLst>
                  <a:gd name="T0" fmla="*/ 0 w 1185"/>
                  <a:gd name="T1" fmla="*/ 593 h 906"/>
                  <a:gd name="T2" fmla="*/ 1185 w 1185"/>
                  <a:gd name="T3" fmla="*/ 0 h 906"/>
                  <a:gd name="T4" fmla="*/ 1185 w 1185"/>
                  <a:gd name="T5" fmla="*/ 315 h 906"/>
                  <a:gd name="T6" fmla="*/ 0 w 1185"/>
                  <a:gd name="T7" fmla="*/ 906 h 906"/>
                  <a:gd name="T8" fmla="*/ 0 w 1185"/>
                  <a:gd name="T9" fmla="*/ 593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906"/>
                  <a:gd name="T17" fmla="*/ 1185 w 1185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906">
                    <a:moveTo>
                      <a:pt x="0" y="593"/>
                    </a:moveTo>
                    <a:lnTo>
                      <a:pt x="1185" y="0"/>
                    </a:lnTo>
                    <a:lnTo>
                      <a:pt x="1185" y="315"/>
                    </a:lnTo>
                    <a:lnTo>
                      <a:pt x="0" y="906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rgbClr val="0F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8">
              <a:extLst>
                <a:ext uri="{FF2B5EF4-FFF2-40B4-BE49-F238E27FC236}">
                  <a16:creationId xmlns:a16="http://schemas.microsoft.com/office/drawing/2014/main" id="{C55FA83F-D49E-48BB-A2AA-CA5947CFCC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80402" y="1947879"/>
              <a:ext cx="3098015" cy="2058655"/>
              <a:chOff x="0" y="0"/>
              <a:chExt cx="1676" cy="1115"/>
            </a:xfrm>
          </p:grpSpPr>
          <p:sp>
            <p:nvSpPr>
              <p:cNvPr id="45" name="Freeform 15">
                <a:extLst>
                  <a:ext uri="{FF2B5EF4-FFF2-40B4-BE49-F238E27FC236}">
                    <a16:creationId xmlns:a16="http://schemas.microsoft.com/office/drawing/2014/main" id="{8DEBF729-F15D-482A-B889-705BEE14A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6" cy="592"/>
              </a:xfrm>
              <a:custGeom>
                <a:avLst/>
                <a:gdLst>
                  <a:gd name="T0" fmla="*/ 1676 w 1676"/>
                  <a:gd name="T1" fmla="*/ 592 h 592"/>
                  <a:gd name="T2" fmla="*/ 490 w 1676"/>
                  <a:gd name="T3" fmla="*/ 0 h 592"/>
                  <a:gd name="T4" fmla="*/ 490 w 1676"/>
                  <a:gd name="T5" fmla="*/ 0 h 592"/>
                  <a:gd name="T6" fmla="*/ 436 w 1676"/>
                  <a:gd name="T7" fmla="*/ 28 h 592"/>
                  <a:gd name="T8" fmla="*/ 383 w 1676"/>
                  <a:gd name="T9" fmla="*/ 60 h 592"/>
                  <a:gd name="T10" fmla="*/ 333 w 1676"/>
                  <a:gd name="T11" fmla="*/ 91 h 592"/>
                  <a:gd name="T12" fmla="*/ 286 w 1676"/>
                  <a:gd name="T13" fmla="*/ 124 h 592"/>
                  <a:gd name="T14" fmla="*/ 242 w 1676"/>
                  <a:gd name="T15" fmla="*/ 158 h 592"/>
                  <a:gd name="T16" fmla="*/ 202 w 1676"/>
                  <a:gd name="T17" fmla="*/ 194 h 592"/>
                  <a:gd name="T18" fmla="*/ 165 w 1676"/>
                  <a:gd name="T19" fmla="*/ 229 h 592"/>
                  <a:gd name="T20" fmla="*/ 131 w 1676"/>
                  <a:gd name="T21" fmla="*/ 266 h 592"/>
                  <a:gd name="T22" fmla="*/ 101 w 1676"/>
                  <a:gd name="T23" fmla="*/ 305 h 592"/>
                  <a:gd name="T24" fmla="*/ 88 w 1676"/>
                  <a:gd name="T25" fmla="*/ 323 h 592"/>
                  <a:gd name="T26" fmla="*/ 75 w 1676"/>
                  <a:gd name="T27" fmla="*/ 343 h 592"/>
                  <a:gd name="T28" fmla="*/ 64 w 1676"/>
                  <a:gd name="T29" fmla="*/ 363 h 592"/>
                  <a:gd name="T30" fmla="*/ 53 w 1676"/>
                  <a:gd name="T31" fmla="*/ 383 h 592"/>
                  <a:gd name="T32" fmla="*/ 43 w 1676"/>
                  <a:gd name="T33" fmla="*/ 403 h 592"/>
                  <a:gd name="T34" fmla="*/ 34 w 1676"/>
                  <a:gd name="T35" fmla="*/ 423 h 592"/>
                  <a:gd name="T36" fmla="*/ 25 w 1676"/>
                  <a:gd name="T37" fmla="*/ 444 h 592"/>
                  <a:gd name="T38" fmla="*/ 20 w 1676"/>
                  <a:gd name="T39" fmla="*/ 464 h 592"/>
                  <a:gd name="T40" fmla="*/ 13 w 1676"/>
                  <a:gd name="T41" fmla="*/ 486 h 592"/>
                  <a:gd name="T42" fmla="*/ 8 w 1676"/>
                  <a:gd name="T43" fmla="*/ 507 h 592"/>
                  <a:gd name="T44" fmla="*/ 4 w 1676"/>
                  <a:gd name="T45" fmla="*/ 528 h 592"/>
                  <a:gd name="T46" fmla="*/ 3 w 1676"/>
                  <a:gd name="T47" fmla="*/ 550 h 592"/>
                  <a:gd name="T48" fmla="*/ 0 w 1676"/>
                  <a:gd name="T49" fmla="*/ 571 h 592"/>
                  <a:gd name="T50" fmla="*/ 0 w 1676"/>
                  <a:gd name="T51" fmla="*/ 592 h 592"/>
                  <a:gd name="T52" fmla="*/ 1676 w 1676"/>
                  <a:gd name="T53" fmla="*/ 592 h 5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2"/>
                  <a:gd name="T83" fmla="*/ 1676 w 1676"/>
                  <a:gd name="T84" fmla="*/ 592 h 5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2">
                    <a:moveTo>
                      <a:pt x="1676" y="592"/>
                    </a:moveTo>
                    <a:lnTo>
                      <a:pt x="490" y="0"/>
                    </a:lnTo>
                    <a:lnTo>
                      <a:pt x="436" y="28"/>
                    </a:lnTo>
                    <a:lnTo>
                      <a:pt x="383" y="60"/>
                    </a:lnTo>
                    <a:lnTo>
                      <a:pt x="333" y="91"/>
                    </a:lnTo>
                    <a:lnTo>
                      <a:pt x="286" y="124"/>
                    </a:lnTo>
                    <a:lnTo>
                      <a:pt x="242" y="158"/>
                    </a:lnTo>
                    <a:lnTo>
                      <a:pt x="202" y="194"/>
                    </a:lnTo>
                    <a:lnTo>
                      <a:pt x="165" y="229"/>
                    </a:lnTo>
                    <a:lnTo>
                      <a:pt x="131" y="266"/>
                    </a:lnTo>
                    <a:lnTo>
                      <a:pt x="101" y="305"/>
                    </a:lnTo>
                    <a:lnTo>
                      <a:pt x="88" y="323"/>
                    </a:lnTo>
                    <a:lnTo>
                      <a:pt x="75" y="343"/>
                    </a:lnTo>
                    <a:lnTo>
                      <a:pt x="64" y="363"/>
                    </a:lnTo>
                    <a:lnTo>
                      <a:pt x="53" y="383"/>
                    </a:lnTo>
                    <a:lnTo>
                      <a:pt x="43" y="403"/>
                    </a:lnTo>
                    <a:lnTo>
                      <a:pt x="34" y="423"/>
                    </a:lnTo>
                    <a:lnTo>
                      <a:pt x="25" y="444"/>
                    </a:lnTo>
                    <a:lnTo>
                      <a:pt x="20" y="464"/>
                    </a:lnTo>
                    <a:lnTo>
                      <a:pt x="13" y="486"/>
                    </a:lnTo>
                    <a:lnTo>
                      <a:pt x="8" y="507"/>
                    </a:lnTo>
                    <a:lnTo>
                      <a:pt x="4" y="528"/>
                    </a:lnTo>
                    <a:lnTo>
                      <a:pt x="3" y="550"/>
                    </a:lnTo>
                    <a:lnTo>
                      <a:pt x="0" y="571"/>
                    </a:lnTo>
                    <a:lnTo>
                      <a:pt x="0" y="592"/>
                    </a:lnTo>
                    <a:lnTo>
                      <a:pt x="1676" y="5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6" name="Rectangle 16">
                <a:extLst>
                  <a:ext uri="{FF2B5EF4-FFF2-40B4-BE49-F238E27FC236}">
                    <a16:creationId xmlns:a16="http://schemas.microsoft.com/office/drawing/2014/main" id="{4998D00F-47E2-490F-932E-16F70E971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92"/>
                <a:ext cx="1676" cy="523"/>
              </a:xfrm>
              <a:prstGeom prst="rect">
                <a:avLst/>
              </a:prstGeom>
              <a:gradFill rotWithShape="1">
                <a:gsLst>
                  <a:gs pos="0">
                    <a:srgbClr val="969696"/>
                  </a:gs>
                  <a:gs pos="100000">
                    <a:srgbClr val="80808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latinLnBrk="1"/>
                <a:endParaRPr lang="zh-CN" altLang="en-US" sz="1799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11">
              <a:extLst>
                <a:ext uri="{FF2B5EF4-FFF2-40B4-BE49-F238E27FC236}">
                  <a16:creationId xmlns:a16="http://schemas.microsoft.com/office/drawing/2014/main" id="{4419F981-1768-4B9A-849F-91F67AB763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0423" y="2531767"/>
              <a:ext cx="3096009" cy="1476774"/>
              <a:chOff x="0" y="0"/>
              <a:chExt cx="1675" cy="800"/>
            </a:xfrm>
          </p:grpSpPr>
          <p:sp>
            <p:nvSpPr>
              <p:cNvPr id="48" name="Freeform 18">
                <a:extLst>
                  <a:ext uri="{FF2B5EF4-FFF2-40B4-BE49-F238E27FC236}">
                    <a16:creationId xmlns:a16="http://schemas.microsoft.com/office/drawing/2014/main" id="{3CB82D48-041F-46B2-8A1C-A43B0C2A5E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5" cy="591"/>
              </a:xfrm>
              <a:custGeom>
                <a:avLst/>
                <a:gdLst>
                  <a:gd name="T0" fmla="*/ 0 w 1675"/>
                  <a:gd name="T1" fmla="*/ 591 h 591"/>
                  <a:gd name="T2" fmla="*/ 1185 w 1675"/>
                  <a:gd name="T3" fmla="*/ 0 h 591"/>
                  <a:gd name="T4" fmla="*/ 1185 w 1675"/>
                  <a:gd name="T5" fmla="*/ 0 h 591"/>
                  <a:gd name="T6" fmla="*/ 1239 w 1675"/>
                  <a:gd name="T7" fmla="*/ 28 h 591"/>
                  <a:gd name="T8" fmla="*/ 1292 w 1675"/>
                  <a:gd name="T9" fmla="*/ 58 h 591"/>
                  <a:gd name="T10" fmla="*/ 1342 w 1675"/>
                  <a:gd name="T11" fmla="*/ 89 h 591"/>
                  <a:gd name="T12" fmla="*/ 1389 w 1675"/>
                  <a:gd name="T13" fmla="*/ 124 h 591"/>
                  <a:gd name="T14" fmla="*/ 1433 w 1675"/>
                  <a:gd name="T15" fmla="*/ 156 h 591"/>
                  <a:gd name="T16" fmla="*/ 1473 w 1675"/>
                  <a:gd name="T17" fmla="*/ 192 h 591"/>
                  <a:gd name="T18" fmla="*/ 1510 w 1675"/>
                  <a:gd name="T19" fmla="*/ 228 h 591"/>
                  <a:gd name="T20" fmla="*/ 1544 w 1675"/>
                  <a:gd name="T21" fmla="*/ 265 h 591"/>
                  <a:gd name="T22" fmla="*/ 1574 w 1675"/>
                  <a:gd name="T23" fmla="*/ 303 h 591"/>
                  <a:gd name="T24" fmla="*/ 1587 w 1675"/>
                  <a:gd name="T25" fmla="*/ 323 h 591"/>
                  <a:gd name="T26" fmla="*/ 1600 w 1675"/>
                  <a:gd name="T27" fmla="*/ 342 h 591"/>
                  <a:gd name="T28" fmla="*/ 1611 w 1675"/>
                  <a:gd name="T29" fmla="*/ 361 h 591"/>
                  <a:gd name="T30" fmla="*/ 1622 w 1675"/>
                  <a:gd name="T31" fmla="*/ 381 h 591"/>
                  <a:gd name="T32" fmla="*/ 1632 w 1675"/>
                  <a:gd name="T33" fmla="*/ 401 h 591"/>
                  <a:gd name="T34" fmla="*/ 1641 w 1675"/>
                  <a:gd name="T35" fmla="*/ 423 h 591"/>
                  <a:gd name="T36" fmla="*/ 1650 w 1675"/>
                  <a:gd name="T37" fmla="*/ 443 h 591"/>
                  <a:gd name="T38" fmla="*/ 1655 w 1675"/>
                  <a:gd name="T39" fmla="*/ 464 h 591"/>
                  <a:gd name="T40" fmla="*/ 1662 w 1675"/>
                  <a:gd name="T41" fmla="*/ 484 h 591"/>
                  <a:gd name="T42" fmla="*/ 1667 w 1675"/>
                  <a:gd name="T43" fmla="*/ 505 h 591"/>
                  <a:gd name="T44" fmla="*/ 1671 w 1675"/>
                  <a:gd name="T45" fmla="*/ 527 h 591"/>
                  <a:gd name="T46" fmla="*/ 1672 w 1675"/>
                  <a:gd name="T47" fmla="*/ 548 h 591"/>
                  <a:gd name="T48" fmla="*/ 1675 w 1675"/>
                  <a:gd name="T49" fmla="*/ 569 h 591"/>
                  <a:gd name="T50" fmla="*/ 1675 w 1675"/>
                  <a:gd name="T51" fmla="*/ 591 h 591"/>
                  <a:gd name="T52" fmla="*/ 0 w 1675"/>
                  <a:gd name="T53" fmla="*/ 591 h 5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1"/>
                  <a:gd name="T83" fmla="*/ 1675 w 1675"/>
                  <a:gd name="T84" fmla="*/ 591 h 59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1">
                    <a:moveTo>
                      <a:pt x="0" y="591"/>
                    </a:moveTo>
                    <a:lnTo>
                      <a:pt x="1185" y="0"/>
                    </a:lnTo>
                    <a:lnTo>
                      <a:pt x="1239" y="28"/>
                    </a:lnTo>
                    <a:lnTo>
                      <a:pt x="1292" y="58"/>
                    </a:lnTo>
                    <a:lnTo>
                      <a:pt x="1342" y="89"/>
                    </a:lnTo>
                    <a:lnTo>
                      <a:pt x="1389" y="124"/>
                    </a:lnTo>
                    <a:lnTo>
                      <a:pt x="1433" y="156"/>
                    </a:lnTo>
                    <a:lnTo>
                      <a:pt x="1473" y="192"/>
                    </a:lnTo>
                    <a:lnTo>
                      <a:pt x="1510" y="228"/>
                    </a:lnTo>
                    <a:lnTo>
                      <a:pt x="1544" y="265"/>
                    </a:lnTo>
                    <a:lnTo>
                      <a:pt x="1574" y="303"/>
                    </a:lnTo>
                    <a:lnTo>
                      <a:pt x="1587" y="323"/>
                    </a:lnTo>
                    <a:lnTo>
                      <a:pt x="1600" y="342"/>
                    </a:lnTo>
                    <a:lnTo>
                      <a:pt x="1611" y="361"/>
                    </a:lnTo>
                    <a:lnTo>
                      <a:pt x="1622" y="381"/>
                    </a:lnTo>
                    <a:lnTo>
                      <a:pt x="1632" y="401"/>
                    </a:lnTo>
                    <a:lnTo>
                      <a:pt x="1641" y="423"/>
                    </a:lnTo>
                    <a:lnTo>
                      <a:pt x="1650" y="443"/>
                    </a:lnTo>
                    <a:lnTo>
                      <a:pt x="1655" y="464"/>
                    </a:lnTo>
                    <a:lnTo>
                      <a:pt x="1662" y="484"/>
                    </a:lnTo>
                    <a:lnTo>
                      <a:pt x="1667" y="505"/>
                    </a:lnTo>
                    <a:lnTo>
                      <a:pt x="1671" y="527"/>
                    </a:lnTo>
                    <a:lnTo>
                      <a:pt x="1672" y="548"/>
                    </a:lnTo>
                    <a:lnTo>
                      <a:pt x="1675" y="569"/>
                    </a:lnTo>
                    <a:lnTo>
                      <a:pt x="1675" y="591"/>
                    </a:lnTo>
                    <a:lnTo>
                      <a:pt x="0" y="5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49" name="Rectangle 19">
                <a:extLst>
                  <a:ext uri="{FF2B5EF4-FFF2-40B4-BE49-F238E27FC236}">
                    <a16:creationId xmlns:a16="http://schemas.microsoft.com/office/drawing/2014/main" id="{AFB7F580-D4A1-47B8-ABD6-BBCE6FC7E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91"/>
                <a:ext cx="1675" cy="209"/>
              </a:xfrm>
              <a:prstGeom prst="rect">
                <a:avLst/>
              </a:prstGeom>
              <a:solidFill>
                <a:srgbClr val="0F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Group 14">
              <a:extLst>
                <a:ext uri="{FF2B5EF4-FFF2-40B4-BE49-F238E27FC236}">
                  <a16:creationId xmlns:a16="http://schemas.microsoft.com/office/drawing/2014/main" id="{A24738E1-A66F-4870-BFC1-B4062433C5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88327" y="2848792"/>
              <a:ext cx="3096008" cy="2253283"/>
              <a:chOff x="0" y="0"/>
              <a:chExt cx="1676" cy="1221"/>
            </a:xfrm>
          </p:grpSpPr>
          <p:sp>
            <p:nvSpPr>
              <p:cNvPr id="51" name="Freeform 21">
                <a:extLst>
                  <a:ext uri="{FF2B5EF4-FFF2-40B4-BE49-F238E27FC236}">
                    <a16:creationId xmlns:a16="http://schemas.microsoft.com/office/drawing/2014/main" id="{752D188E-7E63-4BF7-AEF8-2E14AB6F04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6" cy="593"/>
              </a:xfrm>
              <a:custGeom>
                <a:avLst/>
                <a:gdLst>
                  <a:gd name="T0" fmla="*/ 1676 w 1676"/>
                  <a:gd name="T1" fmla="*/ 0 h 593"/>
                  <a:gd name="T2" fmla="*/ 490 w 1676"/>
                  <a:gd name="T3" fmla="*/ 593 h 593"/>
                  <a:gd name="T4" fmla="*/ 490 w 1676"/>
                  <a:gd name="T5" fmla="*/ 593 h 593"/>
                  <a:gd name="T6" fmla="*/ 436 w 1676"/>
                  <a:gd name="T7" fmla="*/ 564 h 593"/>
                  <a:gd name="T8" fmla="*/ 383 w 1676"/>
                  <a:gd name="T9" fmla="*/ 533 h 593"/>
                  <a:gd name="T10" fmla="*/ 333 w 1676"/>
                  <a:gd name="T11" fmla="*/ 501 h 593"/>
                  <a:gd name="T12" fmla="*/ 286 w 1676"/>
                  <a:gd name="T13" fmla="*/ 469 h 593"/>
                  <a:gd name="T14" fmla="*/ 242 w 1676"/>
                  <a:gd name="T15" fmla="*/ 434 h 593"/>
                  <a:gd name="T16" fmla="*/ 202 w 1676"/>
                  <a:gd name="T17" fmla="*/ 400 h 593"/>
                  <a:gd name="T18" fmla="*/ 165 w 1676"/>
                  <a:gd name="T19" fmla="*/ 363 h 593"/>
                  <a:gd name="T20" fmla="*/ 131 w 1676"/>
                  <a:gd name="T21" fmla="*/ 326 h 593"/>
                  <a:gd name="T22" fmla="*/ 101 w 1676"/>
                  <a:gd name="T23" fmla="*/ 288 h 593"/>
                  <a:gd name="T24" fmla="*/ 88 w 1676"/>
                  <a:gd name="T25" fmla="*/ 269 h 593"/>
                  <a:gd name="T26" fmla="*/ 75 w 1676"/>
                  <a:gd name="T27" fmla="*/ 249 h 593"/>
                  <a:gd name="T28" fmla="*/ 64 w 1676"/>
                  <a:gd name="T29" fmla="*/ 229 h 593"/>
                  <a:gd name="T30" fmla="*/ 53 w 1676"/>
                  <a:gd name="T31" fmla="*/ 209 h 593"/>
                  <a:gd name="T32" fmla="*/ 43 w 1676"/>
                  <a:gd name="T33" fmla="*/ 189 h 593"/>
                  <a:gd name="T34" fmla="*/ 34 w 1676"/>
                  <a:gd name="T35" fmla="*/ 170 h 593"/>
                  <a:gd name="T36" fmla="*/ 25 w 1676"/>
                  <a:gd name="T37" fmla="*/ 148 h 593"/>
                  <a:gd name="T38" fmla="*/ 20 w 1676"/>
                  <a:gd name="T39" fmla="*/ 128 h 593"/>
                  <a:gd name="T40" fmla="*/ 13 w 1676"/>
                  <a:gd name="T41" fmla="*/ 107 h 593"/>
                  <a:gd name="T42" fmla="*/ 8 w 1676"/>
                  <a:gd name="T43" fmla="*/ 85 h 593"/>
                  <a:gd name="T44" fmla="*/ 4 w 1676"/>
                  <a:gd name="T45" fmla="*/ 66 h 593"/>
                  <a:gd name="T46" fmla="*/ 3 w 1676"/>
                  <a:gd name="T47" fmla="*/ 44 h 593"/>
                  <a:gd name="T48" fmla="*/ 0 w 1676"/>
                  <a:gd name="T49" fmla="*/ 21 h 593"/>
                  <a:gd name="T50" fmla="*/ 0 w 1676"/>
                  <a:gd name="T51" fmla="*/ 0 h 593"/>
                  <a:gd name="T52" fmla="*/ 1676 w 1676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3"/>
                  <a:gd name="T83" fmla="*/ 1676 w 1676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3">
                    <a:moveTo>
                      <a:pt x="1676" y="0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167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2" name="Freeform 22">
                <a:extLst>
                  <a:ext uri="{FF2B5EF4-FFF2-40B4-BE49-F238E27FC236}">
                    <a16:creationId xmlns:a16="http://schemas.microsoft.com/office/drawing/2014/main" id="{B35F1209-4BC1-4BAD-A841-69E5540A7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90" cy="1221"/>
              </a:xfrm>
              <a:custGeom>
                <a:avLst/>
                <a:gdLst>
                  <a:gd name="T0" fmla="*/ 490 w 490"/>
                  <a:gd name="T1" fmla="*/ 593 h 1221"/>
                  <a:gd name="T2" fmla="*/ 490 w 490"/>
                  <a:gd name="T3" fmla="*/ 593 h 1221"/>
                  <a:gd name="T4" fmla="*/ 436 w 490"/>
                  <a:gd name="T5" fmla="*/ 564 h 1221"/>
                  <a:gd name="T6" fmla="*/ 383 w 490"/>
                  <a:gd name="T7" fmla="*/ 533 h 1221"/>
                  <a:gd name="T8" fmla="*/ 333 w 490"/>
                  <a:gd name="T9" fmla="*/ 501 h 1221"/>
                  <a:gd name="T10" fmla="*/ 286 w 490"/>
                  <a:gd name="T11" fmla="*/ 469 h 1221"/>
                  <a:gd name="T12" fmla="*/ 242 w 490"/>
                  <a:gd name="T13" fmla="*/ 434 h 1221"/>
                  <a:gd name="T14" fmla="*/ 202 w 490"/>
                  <a:gd name="T15" fmla="*/ 400 h 1221"/>
                  <a:gd name="T16" fmla="*/ 165 w 490"/>
                  <a:gd name="T17" fmla="*/ 363 h 1221"/>
                  <a:gd name="T18" fmla="*/ 131 w 490"/>
                  <a:gd name="T19" fmla="*/ 326 h 1221"/>
                  <a:gd name="T20" fmla="*/ 101 w 490"/>
                  <a:gd name="T21" fmla="*/ 288 h 1221"/>
                  <a:gd name="T22" fmla="*/ 88 w 490"/>
                  <a:gd name="T23" fmla="*/ 269 h 1221"/>
                  <a:gd name="T24" fmla="*/ 75 w 490"/>
                  <a:gd name="T25" fmla="*/ 249 h 1221"/>
                  <a:gd name="T26" fmla="*/ 64 w 490"/>
                  <a:gd name="T27" fmla="*/ 229 h 1221"/>
                  <a:gd name="T28" fmla="*/ 53 w 490"/>
                  <a:gd name="T29" fmla="*/ 209 h 1221"/>
                  <a:gd name="T30" fmla="*/ 43 w 490"/>
                  <a:gd name="T31" fmla="*/ 189 h 1221"/>
                  <a:gd name="T32" fmla="*/ 34 w 490"/>
                  <a:gd name="T33" fmla="*/ 170 h 1221"/>
                  <a:gd name="T34" fmla="*/ 25 w 490"/>
                  <a:gd name="T35" fmla="*/ 148 h 1221"/>
                  <a:gd name="T36" fmla="*/ 20 w 490"/>
                  <a:gd name="T37" fmla="*/ 128 h 1221"/>
                  <a:gd name="T38" fmla="*/ 13 w 490"/>
                  <a:gd name="T39" fmla="*/ 107 h 1221"/>
                  <a:gd name="T40" fmla="*/ 8 w 490"/>
                  <a:gd name="T41" fmla="*/ 85 h 1221"/>
                  <a:gd name="T42" fmla="*/ 4 w 490"/>
                  <a:gd name="T43" fmla="*/ 66 h 1221"/>
                  <a:gd name="T44" fmla="*/ 3 w 490"/>
                  <a:gd name="T45" fmla="*/ 44 h 1221"/>
                  <a:gd name="T46" fmla="*/ 0 w 490"/>
                  <a:gd name="T47" fmla="*/ 21 h 1221"/>
                  <a:gd name="T48" fmla="*/ 0 w 490"/>
                  <a:gd name="T49" fmla="*/ 0 h 1221"/>
                  <a:gd name="T50" fmla="*/ 0 w 490"/>
                  <a:gd name="T51" fmla="*/ 628 h 1221"/>
                  <a:gd name="T52" fmla="*/ 0 w 490"/>
                  <a:gd name="T53" fmla="*/ 628 h 1221"/>
                  <a:gd name="T54" fmla="*/ 0 w 490"/>
                  <a:gd name="T55" fmla="*/ 650 h 1221"/>
                  <a:gd name="T56" fmla="*/ 3 w 490"/>
                  <a:gd name="T57" fmla="*/ 672 h 1221"/>
                  <a:gd name="T58" fmla="*/ 4 w 490"/>
                  <a:gd name="T59" fmla="*/ 694 h 1221"/>
                  <a:gd name="T60" fmla="*/ 8 w 490"/>
                  <a:gd name="T61" fmla="*/ 714 h 1221"/>
                  <a:gd name="T62" fmla="*/ 13 w 490"/>
                  <a:gd name="T63" fmla="*/ 735 h 1221"/>
                  <a:gd name="T64" fmla="*/ 20 w 490"/>
                  <a:gd name="T65" fmla="*/ 756 h 1221"/>
                  <a:gd name="T66" fmla="*/ 25 w 490"/>
                  <a:gd name="T67" fmla="*/ 776 h 1221"/>
                  <a:gd name="T68" fmla="*/ 34 w 490"/>
                  <a:gd name="T69" fmla="*/ 798 h 1221"/>
                  <a:gd name="T70" fmla="*/ 43 w 490"/>
                  <a:gd name="T71" fmla="*/ 818 h 1221"/>
                  <a:gd name="T72" fmla="*/ 53 w 490"/>
                  <a:gd name="T73" fmla="*/ 838 h 1221"/>
                  <a:gd name="T74" fmla="*/ 64 w 490"/>
                  <a:gd name="T75" fmla="*/ 858 h 1221"/>
                  <a:gd name="T76" fmla="*/ 75 w 490"/>
                  <a:gd name="T77" fmla="*/ 877 h 1221"/>
                  <a:gd name="T78" fmla="*/ 88 w 490"/>
                  <a:gd name="T79" fmla="*/ 897 h 1221"/>
                  <a:gd name="T80" fmla="*/ 101 w 490"/>
                  <a:gd name="T81" fmla="*/ 916 h 1221"/>
                  <a:gd name="T82" fmla="*/ 131 w 490"/>
                  <a:gd name="T83" fmla="*/ 954 h 1221"/>
                  <a:gd name="T84" fmla="*/ 165 w 490"/>
                  <a:gd name="T85" fmla="*/ 991 h 1221"/>
                  <a:gd name="T86" fmla="*/ 202 w 490"/>
                  <a:gd name="T87" fmla="*/ 1028 h 1221"/>
                  <a:gd name="T88" fmla="*/ 242 w 490"/>
                  <a:gd name="T89" fmla="*/ 1063 h 1221"/>
                  <a:gd name="T90" fmla="*/ 286 w 490"/>
                  <a:gd name="T91" fmla="*/ 1097 h 1221"/>
                  <a:gd name="T92" fmla="*/ 333 w 490"/>
                  <a:gd name="T93" fmla="*/ 1130 h 1221"/>
                  <a:gd name="T94" fmla="*/ 383 w 490"/>
                  <a:gd name="T95" fmla="*/ 1161 h 1221"/>
                  <a:gd name="T96" fmla="*/ 436 w 490"/>
                  <a:gd name="T97" fmla="*/ 1192 h 1221"/>
                  <a:gd name="T98" fmla="*/ 490 w 490"/>
                  <a:gd name="T99" fmla="*/ 1221 h 1221"/>
                  <a:gd name="T100" fmla="*/ 490 w 490"/>
                  <a:gd name="T101" fmla="*/ 593 h 122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1221"/>
                  <a:gd name="T155" fmla="*/ 490 w 490"/>
                  <a:gd name="T156" fmla="*/ 1221 h 122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1221">
                    <a:moveTo>
                      <a:pt x="490" y="593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628"/>
                    </a:lnTo>
                    <a:lnTo>
                      <a:pt x="0" y="650"/>
                    </a:lnTo>
                    <a:lnTo>
                      <a:pt x="3" y="672"/>
                    </a:lnTo>
                    <a:lnTo>
                      <a:pt x="4" y="694"/>
                    </a:lnTo>
                    <a:lnTo>
                      <a:pt x="8" y="714"/>
                    </a:lnTo>
                    <a:lnTo>
                      <a:pt x="13" y="735"/>
                    </a:lnTo>
                    <a:lnTo>
                      <a:pt x="20" y="756"/>
                    </a:lnTo>
                    <a:lnTo>
                      <a:pt x="25" y="776"/>
                    </a:lnTo>
                    <a:lnTo>
                      <a:pt x="34" y="798"/>
                    </a:lnTo>
                    <a:lnTo>
                      <a:pt x="43" y="818"/>
                    </a:lnTo>
                    <a:lnTo>
                      <a:pt x="53" y="838"/>
                    </a:lnTo>
                    <a:lnTo>
                      <a:pt x="64" y="858"/>
                    </a:lnTo>
                    <a:lnTo>
                      <a:pt x="75" y="877"/>
                    </a:lnTo>
                    <a:lnTo>
                      <a:pt x="88" y="897"/>
                    </a:lnTo>
                    <a:lnTo>
                      <a:pt x="101" y="916"/>
                    </a:lnTo>
                    <a:lnTo>
                      <a:pt x="131" y="954"/>
                    </a:lnTo>
                    <a:lnTo>
                      <a:pt x="165" y="991"/>
                    </a:lnTo>
                    <a:lnTo>
                      <a:pt x="202" y="1028"/>
                    </a:lnTo>
                    <a:lnTo>
                      <a:pt x="242" y="1063"/>
                    </a:lnTo>
                    <a:lnTo>
                      <a:pt x="286" y="1097"/>
                    </a:lnTo>
                    <a:lnTo>
                      <a:pt x="333" y="1130"/>
                    </a:lnTo>
                    <a:lnTo>
                      <a:pt x="383" y="1161"/>
                    </a:lnTo>
                    <a:lnTo>
                      <a:pt x="436" y="1192"/>
                    </a:lnTo>
                    <a:lnTo>
                      <a:pt x="490" y="1221"/>
                    </a:lnTo>
                    <a:lnTo>
                      <a:pt x="490" y="593"/>
                    </a:lnTo>
                    <a:close/>
                  </a:path>
                </a:pathLst>
              </a:custGeom>
              <a:solidFill>
                <a:srgbClr val="0F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 23">
                <a:extLst>
                  <a:ext uri="{FF2B5EF4-FFF2-40B4-BE49-F238E27FC236}">
                    <a16:creationId xmlns:a16="http://schemas.microsoft.com/office/drawing/2014/main" id="{511C105B-EF9A-4908-AC62-582C7D864E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" y="0"/>
                <a:ext cx="1186" cy="1221"/>
              </a:xfrm>
              <a:custGeom>
                <a:avLst/>
                <a:gdLst>
                  <a:gd name="T0" fmla="*/ 1186 w 1186"/>
                  <a:gd name="T1" fmla="*/ 628 h 1221"/>
                  <a:gd name="T2" fmla="*/ 0 w 1186"/>
                  <a:gd name="T3" fmla="*/ 1221 h 1221"/>
                  <a:gd name="T4" fmla="*/ 0 w 1186"/>
                  <a:gd name="T5" fmla="*/ 593 h 1221"/>
                  <a:gd name="T6" fmla="*/ 1186 w 1186"/>
                  <a:gd name="T7" fmla="*/ 0 h 1221"/>
                  <a:gd name="T8" fmla="*/ 1186 w 1186"/>
                  <a:gd name="T9" fmla="*/ 628 h 1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221"/>
                  <a:gd name="T17" fmla="*/ 1186 w 1186"/>
                  <a:gd name="T18" fmla="*/ 1221 h 1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221">
                    <a:moveTo>
                      <a:pt x="1186" y="628"/>
                    </a:moveTo>
                    <a:lnTo>
                      <a:pt x="0" y="1221"/>
                    </a:lnTo>
                    <a:lnTo>
                      <a:pt x="0" y="593"/>
                    </a:lnTo>
                    <a:lnTo>
                      <a:pt x="1186" y="0"/>
                    </a:lnTo>
                    <a:lnTo>
                      <a:pt x="1186" y="628"/>
                    </a:lnTo>
                    <a:close/>
                  </a:path>
                </a:pathLst>
              </a:custGeom>
              <a:solidFill>
                <a:srgbClr val="4AF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18">
              <a:extLst>
                <a:ext uri="{FF2B5EF4-FFF2-40B4-BE49-F238E27FC236}">
                  <a16:creationId xmlns:a16="http://schemas.microsoft.com/office/drawing/2014/main" id="{42B3D2D6-4C9A-494B-9396-C0E0671113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4728" y="3815918"/>
              <a:ext cx="3096009" cy="1286157"/>
              <a:chOff x="0" y="0"/>
              <a:chExt cx="1675" cy="697"/>
            </a:xfrm>
          </p:grpSpPr>
          <p:sp>
            <p:nvSpPr>
              <p:cNvPr id="55" name="Freeform 25">
                <a:extLst>
                  <a:ext uri="{FF2B5EF4-FFF2-40B4-BE49-F238E27FC236}">
                    <a16:creationId xmlns:a16="http://schemas.microsoft.com/office/drawing/2014/main" id="{097A277D-0E09-438C-97D3-9FF648EC2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675" cy="593"/>
              </a:xfrm>
              <a:custGeom>
                <a:avLst/>
                <a:gdLst>
                  <a:gd name="T0" fmla="*/ 0 w 1675"/>
                  <a:gd name="T1" fmla="*/ 0 h 593"/>
                  <a:gd name="T2" fmla="*/ 1185 w 1675"/>
                  <a:gd name="T3" fmla="*/ 593 h 593"/>
                  <a:gd name="T4" fmla="*/ 1185 w 1675"/>
                  <a:gd name="T5" fmla="*/ 593 h 593"/>
                  <a:gd name="T6" fmla="*/ 1239 w 1675"/>
                  <a:gd name="T7" fmla="*/ 563 h 593"/>
                  <a:gd name="T8" fmla="*/ 1292 w 1675"/>
                  <a:gd name="T9" fmla="*/ 533 h 593"/>
                  <a:gd name="T10" fmla="*/ 1342 w 1675"/>
                  <a:gd name="T11" fmla="*/ 502 h 593"/>
                  <a:gd name="T12" fmla="*/ 1389 w 1675"/>
                  <a:gd name="T13" fmla="*/ 469 h 593"/>
                  <a:gd name="T14" fmla="*/ 1433 w 1675"/>
                  <a:gd name="T15" fmla="*/ 435 h 593"/>
                  <a:gd name="T16" fmla="*/ 1473 w 1675"/>
                  <a:gd name="T17" fmla="*/ 399 h 593"/>
                  <a:gd name="T18" fmla="*/ 1510 w 1675"/>
                  <a:gd name="T19" fmla="*/ 363 h 593"/>
                  <a:gd name="T20" fmla="*/ 1544 w 1675"/>
                  <a:gd name="T21" fmla="*/ 326 h 593"/>
                  <a:gd name="T22" fmla="*/ 1574 w 1675"/>
                  <a:gd name="T23" fmla="*/ 288 h 593"/>
                  <a:gd name="T24" fmla="*/ 1587 w 1675"/>
                  <a:gd name="T25" fmla="*/ 268 h 593"/>
                  <a:gd name="T26" fmla="*/ 1600 w 1675"/>
                  <a:gd name="T27" fmla="*/ 249 h 593"/>
                  <a:gd name="T28" fmla="*/ 1611 w 1675"/>
                  <a:gd name="T29" fmla="*/ 230 h 593"/>
                  <a:gd name="T30" fmla="*/ 1622 w 1675"/>
                  <a:gd name="T31" fmla="*/ 210 h 593"/>
                  <a:gd name="T32" fmla="*/ 1632 w 1675"/>
                  <a:gd name="T33" fmla="*/ 190 h 593"/>
                  <a:gd name="T34" fmla="*/ 1641 w 1675"/>
                  <a:gd name="T35" fmla="*/ 168 h 593"/>
                  <a:gd name="T36" fmla="*/ 1650 w 1675"/>
                  <a:gd name="T37" fmla="*/ 148 h 593"/>
                  <a:gd name="T38" fmla="*/ 1655 w 1675"/>
                  <a:gd name="T39" fmla="*/ 127 h 593"/>
                  <a:gd name="T40" fmla="*/ 1662 w 1675"/>
                  <a:gd name="T41" fmla="*/ 107 h 593"/>
                  <a:gd name="T42" fmla="*/ 1667 w 1675"/>
                  <a:gd name="T43" fmla="*/ 86 h 593"/>
                  <a:gd name="T44" fmla="*/ 1671 w 1675"/>
                  <a:gd name="T45" fmla="*/ 64 h 593"/>
                  <a:gd name="T46" fmla="*/ 1672 w 1675"/>
                  <a:gd name="T47" fmla="*/ 43 h 593"/>
                  <a:gd name="T48" fmla="*/ 1675 w 1675"/>
                  <a:gd name="T49" fmla="*/ 22 h 593"/>
                  <a:gd name="T50" fmla="*/ 1675 w 1675"/>
                  <a:gd name="T51" fmla="*/ 0 h 593"/>
                  <a:gd name="T52" fmla="*/ 0 w 1675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3"/>
                  <a:gd name="T83" fmla="*/ 1675 w 1675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3">
                    <a:moveTo>
                      <a:pt x="0" y="0"/>
                    </a:moveTo>
                    <a:lnTo>
                      <a:pt x="1185" y="593"/>
                    </a:lnTo>
                    <a:lnTo>
                      <a:pt x="1239" y="563"/>
                    </a:lnTo>
                    <a:lnTo>
                      <a:pt x="1292" y="533"/>
                    </a:lnTo>
                    <a:lnTo>
                      <a:pt x="1342" y="502"/>
                    </a:lnTo>
                    <a:lnTo>
                      <a:pt x="1389" y="469"/>
                    </a:lnTo>
                    <a:lnTo>
                      <a:pt x="1433" y="435"/>
                    </a:lnTo>
                    <a:lnTo>
                      <a:pt x="1473" y="399"/>
                    </a:lnTo>
                    <a:lnTo>
                      <a:pt x="1510" y="363"/>
                    </a:lnTo>
                    <a:lnTo>
                      <a:pt x="1544" y="326"/>
                    </a:lnTo>
                    <a:lnTo>
                      <a:pt x="1574" y="288"/>
                    </a:lnTo>
                    <a:lnTo>
                      <a:pt x="1587" y="268"/>
                    </a:lnTo>
                    <a:lnTo>
                      <a:pt x="1600" y="249"/>
                    </a:lnTo>
                    <a:lnTo>
                      <a:pt x="1611" y="230"/>
                    </a:lnTo>
                    <a:lnTo>
                      <a:pt x="1622" y="210"/>
                    </a:lnTo>
                    <a:lnTo>
                      <a:pt x="1632" y="190"/>
                    </a:lnTo>
                    <a:lnTo>
                      <a:pt x="1641" y="168"/>
                    </a:lnTo>
                    <a:lnTo>
                      <a:pt x="1650" y="148"/>
                    </a:lnTo>
                    <a:lnTo>
                      <a:pt x="1655" y="127"/>
                    </a:lnTo>
                    <a:lnTo>
                      <a:pt x="1662" y="107"/>
                    </a:lnTo>
                    <a:lnTo>
                      <a:pt x="1667" y="86"/>
                    </a:lnTo>
                    <a:lnTo>
                      <a:pt x="1671" y="64"/>
                    </a:lnTo>
                    <a:lnTo>
                      <a:pt x="1672" y="43"/>
                    </a:lnTo>
                    <a:lnTo>
                      <a:pt x="1675" y="22"/>
                    </a:lnTo>
                    <a:lnTo>
                      <a:pt x="167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39700" dist="76200" sx="102000" sy="102000" algn="ctr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56" name="Freeform 26">
                <a:extLst>
                  <a:ext uri="{FF2B5EF4-FFF2-40B4-BE49-F238E27FC236}">
                    <a16:creationId xmlns:a16="http://schemas.microsoft.com/office/drawing/2014/main" id="{37B99A60-9A0D-450B-8046-6C1D7AC79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" y="0"/>
                <a:ext cx="490" cy="697"/>
              </a:xfrm>
              <a:custGeom>
                <a:avLst/>
                <a:gdLst>
                  <a:gd name="T0" fmla="*/ 0 w 490"/>
                  <a:gd name="T1" fmla="*/ 593 h 697"/>
                  <a:gd name="T2" fmla="*/ 0 w 490"/>
                  <a:gd name="T3" fmla="*/ 593 h 697"/>
                  <a:gd name="T4" fmla="*/ 54 w 490"/>
                  <a:gd name="T5" fmla="*/ 563 h 697"/>
                  <a:gd name="T6" fmla="*/ 107 w 490"/>
                  <a:gd name="T7" fmla="*/ 533 h 697"/>
                  <a:gd name="T8" fmla="*/ 157 w 490"/>
                  <a:gd name="T9" fmla="*/ 502 h 697"/>
                  <a:gd name="T10" fmla="*/ 204 w 490"/>
                  <a:gd name="T11" fmla="*/ 469 h 697"/>
                  <a:gd name="T12" fmla="*/ 248 w 490"/>
                  <a:gd name="T13" fmla="*/ 435 h 697"/>
                  <a:gd name="T14" fmla="*/ 288 w 490"/>
                  <a:gd name="T15" fmla="*/ 399 h 697"/>
                  <a:gd name="T16" fmla="*/ 325 w 490"/>
                  <a:gd name="T17" fmla="*/ 363 h 697"/>
                  <a:gd name="T18" fmla="*/ 359 w 490"/>
                  <a:gd name="T19" fmla="*/ 326 h 697"/>
                  <a:gd name="T20" fmla="*/ 389 w 490"/>
                  <a:gd name="T21" fmla="*/ 288 h 697"/>
                  <a:gd name="T22" fmla="*/ 402 w 490"/>
                  <a:gd name="T23" fmla="*/ 268 h 697"/>
                  <a:gd name="T24" fmla="*/ 415 w 490"/>
                  <a:gd name="T25" fmla="*/ 249 h 697"/>
                  <a:gd name="T26" fmla="*/ 426 w 490"/>
                  <a:gd name="T27" fmla="*/ 230 h 697"/>
                  <a:gd name="T28" fmla="*/ 437 w 490"/>
                  <a:gd name="T29" fmla="*/ 210 h 697"/>
                  <a:gd name="T30" fmla="*/ 447 w 490"/>
                  <a:gd name="T31" fmla="*/ 190 h 697"/>
                  <a:gd name="T32" fmla="*/ 456 w 490"/>
                  <a:gd name="T33" fmla="*/ 168 h 697"/>
                  <a:gd name="T34" fmla="*/ 465 w 490"/>
                  <a:gd name="T35" fmla="*/ 148 h 697"/>
                  <a:gd name="T36" fmla="*/ 470 w 490"/>
                  <a:gd name="T37" fmla="*/ 127 h 697"/>
                  <a:gd name="T38" fmla="*/ 477 w 490"/>
                  <a:gd name="T39" fmla="*/ 107 h 697"/>
                  <a:gd name="T40" fmla="*/ 482 w 490"/>
                  <a:gd name="T41" fmla="*/ 86 h 697"/>
                  <a:gd name="T42" fmla="*/ 486 w 490"/>
                  <a:gd name="T43" fmla="*/ 64 h 697"/>
                  <a:gd name="T44" fmla="*/ 487 w 490"/>
                  <a:gd name="T45" fmla="*/ 43 h 697"/>
                  <a:gd name="T46" fmla="*/ 490 w 490"/>
                  <a:gd name="T47" fmla="*/ 22 h 697"/>
                  <a:gd name="T48" fmla="*/ 490 w 490"/>
                  <a:gd name="T49" fmla="*/ 0 h 697"/>
                  <a:gd name="T50" fmla="*/ 490 w 490"/>
                  <a:gd name="T51" fmla="*/ 104 h 697"/>
                  <a:gd name="T52" fmla="*/ 490 w 490"/>
                  <a:gd name="T53" fmla="*/ 104 h 697"/>
                  <a:gd name="T54" fmla="*/ 490 w 490"/>
                  <a:gd name="T55" fmla="*/ 126 h 697"/>
                  <a:gd name="T56" fmla="*/ 487 w 490"/>
                  <a:gd name="T57" fmla="*/ 148 h 697"/>
                  <a:gd name="T58" fmla="*/ 486 w 490"/>
                  <a:gd name="T59" fmla="*/ 170 h 697"/>
                  <a:gd name="T60" fmla="*/ 482 w 490"/>
                  <a:gd name="T61" fmla="*/ 190 h 697"/>
                  <a:gd name="T62" fmla="*/ 477 w 490"/>
                  <a:gd name="T63" fmla="*/ 211 h 697"/>
                  <a:gd name="T64" fmla="*/ 470 w 490"/>
                  <a:gd name="T65" fmla="*/ 232 h 697"/>
                  <a:gd name="T66" fmla="*/ 465 w 490"/>
                  <a:gd name="T67" fmla="*/ 252 h 697"/>
                  <a:gd name="T68" fmla="*/ 456 w 490"/>
                  <a:gd name="T69" fmla="*/ 274 h 697"/>
                  <a:gd name="T70" fmla="*/ 447 w 490"/>
                  <a:gd name="T71" fmla="*/ 294 h 697"/>
                  <a:gd name="T72" fmla="*/ 437 w 490"/>
                  <a:gd name="T73" fmla="*/ 314 h 697"/>
                  <a:gd name="T74" fmla="*/ 426 w 490"/>
                  <a:gd name="T75" fmla="*/ 334 h 697"/>
                  <a:gd name="T76" fmla="*/ 415 w 490"/>
                  <a:gd name="T77" fmla="*/ 353 h 697"/>
                  <a:gd name="T78" fmla="*/ 402 w 490"/>
                  <a:gd name="T79" fmla="*/ 373 h 697"/>
                  <a:gd name="T80" fmla="*/ 389 w 490"/>
                  <a:gd name="T81" fmla="*/ 392 h 697"/>
                  <a:gd name="T82" fmla="*/ 359 w 490"/>
                  <a:gd name="T83" fmla="*/ 430 h 697"/>
                  <a:gd name="T84" fmla="*/ 325 w 490"/>
                  <a:gd name="T85" fmla="*/ 467 h 697"/>
                  <a:gd name="T86" fmla="*/ 288 w 490"/>
                  <a:gd name="T87" fmla="*/ 504 h 697"/>
                  <a:gd name="T88" fmla="*/ 248 w 490"/>
                  <a:gd name="T89" fmla="*/ 539 h 697"/>
                  <a:gd name="T90" fmla="*/ 204 w 490"/>
                  <a:gd name="T91" fmla="*/ 573 h 697"/>
                  <a:gd name="T92" fmla="*/ 157 w 490"/>
                  <a:gd name="T93" fmla="*/ 606 h 697"/>
                  <a:gd name="T94" fmla="*/ 107 w 490"/>
                  <a:gd name="T95" fmla="*/ 637 h 697"/>
                  <a:gd name="T96" fmla="*/ 54 w 490"/>
                  <a:gd name="T97" fmla="*/ 668 h 697"/>
                  <a:gd name="T98" fmla="*/ 0 w 490"/>
                  <a:gd name="T99" fmla="*/ 697 h 697"/>
                  <a:gd name="T100" fmla="*/ 0 w 490"/>
                  <a:gd name="T101" fmla="*/ 593 h 69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697"/>
                  <a:gd name="T155" fmla="*/ 490 w 490"/>
                  <a:gd name="T156" fmla="*/ 697 h 69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697">
                    <a:moveTo>
                      <a:pt x="0" y="593"/>
                    </a:moveTo>
                    <a:lnTo>
                      <a:pt x="0" y="593"/>
                    </a:lnTo>
                    <a:lnTo>
                      <a:pt x="54" y="563"/>
                    </a:lnTo>
                    <a:lnTo>
                      <a:pt x="107" y="533"/>
                    </a:lnTo>
                    <a:lnTo>
                      <a:pt x="157" y="502"/>
                    </a:lnTo>
                    <a:lnTo>
                      <a:pt x="204" y="469"/>
                    </a:lnTo>
                    <a:lnTo>
                      <a:pt x="248" y="435"/>
                    </a:lnTo>
                    <a:lnTo>
                      <a:pt x="288" y="399"/>
                    </a:lnTo>
                    <a:lnTo>
                      <a:pt x="325" y="363"/>
                    </a:lnTo>
                    <a:lnTo>
                      <a:pt x="359" y="326"/>
                    </a:lnTo>
                    <a:lnTo>
                      <a:pt x="389" y="288"/>
                    </a:lnTo>
                    <a:lnTo>
                      <a:pt x="402" y="268"/>
                    </a:lnTo>
                    <a:lnTo>
                      <a:pt x="415" y="249"/>
                    </a:lnTo>
                    <a:lnTo>
                      <a:pt x="426" y="230"/>
                    </a:lnTo>
                    <a:lnTo>
                      <a:pt x="437" y="210"/>
                    </a:lnTo>
                    <a:lnTo>
                      <a:pt x="447" y="190"/>
                    </a:lnTo>
                    <a:lnTo>
                      <a:pt x="456" y="168"/>
                    </a:lnTo>
                    <a:lnTo>
                      <a:pt x="465" y="148"/>
                    </a:lnTo>
                    <a:lnTo>
                      <a:pt x="470" y="127"/>
                    </a:lnTo>
                    <a:lnTo>
                      <a:pt x="477" y="107"/>
                    </a:lnTo>
                    <a:lnTo>
                      <a:pt x="482" y="86"/>
                    </a:lnTo>
                    <a:lnTo>
                      <a:pt x="486" y="64"/>
                    </a:lnTo>
                    <a:lnTo>
                      <a:pt x="487" y="43"/>
                    </a:lnTo>
                    <a:lnTo>
                      <a:pt x="490" y="22"/>
                    </a:lnTo>
                    <a:lnTo>
                      <a:pt x="490" y="0"/>
                    </a:lnTo>
                    <a:lnTo>
                      <a:pt x="490" y="104"/>
                    </a:lnTo>
                    <a:lnTo>
                      <a:pt x="490" y="126"/>
                    </a:lnTo>
                    <a:lnTo>
                      <a:pt x="487" y="148"/>
                    </a:lnTo>
                    <a:lnTo>
                      <a:pt x="486" y="170"/>
                    </a:lnTo>
                    <a:lnTo>
                      <a:pt x="482" y="190"/>
                    </a:lnTo>
                    <a:lnTo>
                      <a:pt x="477" y="211"/>
                    </a:lnTo>
                    <a:lnTo>
                      <a:pt x="470" y="232"/>
                    </a:lnTo>
                    <a:lnTo>
                      <a:pt x="465" y="252"/>
                    </a:lnTo>
                    <a:lnTo>
                      <a:pt x="456" y="274"/>
                    </a:lnTo>
                    <a:lnTo>
                      <a:pt x="447" y="294"/>
                    </a:lnTo>
                    <a:lnTo>
                      <a:pt x="437" y="314"/>
                    </a:lnTo>
                    <a:lnTo>
                      <a:pt x="426" y="334"/>
                    </a:lnTo>
                    <a:lnTo>
                      <a:pt x="415" y="353"/>
                    </a:lnTo>
                    <a:lnTo>
                      <a:pt x="402" y="373"/>
                    </a:lnTo>
                    <a:lnTo>
                      <a:pt x="389" y="392"/>
                    </a:lnTo>
                    <a:lnTo>
                      <a:pt x="359" y="430"/>
                    </a:lnTo>
                    <a:lnTo>
                      <a:pt x="325" y="467"/>
                    </a:lnTo>
                    <a:lnTo>
                      <a:pt x="288" y="504"/>
                    </a:lnTo>
                    <a:lnTo>
                      <a:pt x="248" y="539"/>
                    </a:lnTo>
                    <a:lnTo>
                      <a:pt x="204" y="573"/>
                    </a:lnTo>
                    <a:lnTo>
                      <a:pt x="157" y="606"/>
                    </a:lnTo>
                    <a:lnTo>
                      <a:pt x="107" y="637"/>
                    </a:lnTo>
                    <a:lnTo>
                      <a:pt x="54" y="668"/>
                    </a:lnTo>
                    <a:lnTo>
                      <a:pt x="0" y="697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rgbClr val="4AF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  <p:sp>
            <p:nvSpPr>
              <p:cNvPr id="57" name="Freeform 27">
                <a:extLst>
                  <a:ext uri="{FF2B5EF4-FFF2-40B4-BE49-F238E27FC236}">
                    <a16:creationId xmlns:a16="http://schemas.microsoft.com/office/drawing/2014/main" id="{A4A91E8C-E051-48F1-A9E8-0A24B213A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85" cy="697"/>
              </a:xfrm>
              <a:custGeom>
                <a:avLst/>
                <a:gdLst>
                  <a:gd name="T0" fmla="*/ 0 w 1185"/>
                  <a:gd name="T1" fmla="*/ 104 h 697"/>
                  <a:gd name="T2" fmla="*/ 1185 w 1185"/>
                  <a:gd name="T3" fmla="*/ 697 h 697"/>
                  <a:gd name="T4" fmla="*/ 1185 w 1185"/>
                  <a:gd name="T5" fmla="*/ 593 h 697"/>
                  <a:gd name="T6" fmla="*/ 0 w 1185"/>
                  <a:gd name="T7" fmla="*/ 0 h 697"/>
                  <a:gd name="T8" fmla="*/ 0 w 1185"/>
                  <a:gd name="T9" fmla="*/ 104 h 6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697"/>
                  <a:gd name="T17" fmla="*/ 1185 w 1185"/>
                  <a:gd name="T18" fmla="*/ 697 h 6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697">
                    <a:moveTo>
                      <a:pt x="0" y="104"/>
                    </a:moveTo>
                    <a:lnTo>
                      <a:pt x="1185" y="697"/>
                    </a:lnTo>
                    <a:lnTo>
                      <a:pt x="1185" y="593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0F0F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799" dirty="0">
                  <a:cs typeface="+mn-ea"/>
                  <a:sym typeface="+mn-lt"/>
                </a:endParaRPr>
              </a:p>
            </p:txBody>
          </p:sp>
        </p:grpSp>
        <p:sp>
          <p:nvSpPr>
            <p:cNvPr id="58" name="Text Box 30">
              <a:extLst>
                <a:ext uri="{FF2B5EF4-FFF2-40B4-BE49-F238E27FC236}">
                  <a16:creationId xmlns:a16="http://schemas.microsoft.com/office/drawing/2014/main" id="{1C6C06A7-008A-47CF-8197-96FD0CFE6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7634" y="3972021"/>
              <a:ext cx="1539965" cy="33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latinLnBrk="1"/>
              <a:r>
                <a:rPr lang="zh-CN" altLang="en-US" sz="1599" dirty="0">
                  <a:solidFill>
                    <a:srgbClr val="0F0F0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9" name="Text Box 31">
              <a:extLst>
                <a:ext uri="{FF2B5EF4-FFF2-40B4-BE49-F238E27FC236}">
                  <a16:creationId xmlns:a16="http://schemas.microsoft.com/office/drawing/2014/main" id="{68A423AE-5A63-4E1A-8EE7-48BE9304A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6633" y="3014930"/>
              <a:ext cx="1439113" cy="33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99" dirty="0">
                  <a:solidFill>
                    <a:srgbClr val="0F0F0F"/>
                  </a:solidFill>
                  <a:cs typeface="+mn-ea"/>
                  <a:sym typeface="+mn-lt"/>
                </a:rPr>
                <a:t>添加标题</a:t>
              </a:r>
              <a:endParaRPr lang="en-US" sz="1599" dirty="0">
                <a:solidFill>
                  <a:srgbClr val="0F0F0F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 Box 32">
              <a:extLst>
                <a:ext uri="{FF2B5EF4-FFF2-40B4-BE49-F238E27FC236}">
                  <a16:creationId xmlns:a16="http://schemas.microsoft.com/office/drawing/2014/main" id="{2BECA311-0D4C-4C4F-8A31-D1253E824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9255" y="3036404"/>
              <a:ext cx="1559700" cy="33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99" dirty="0">
                  <a:solidFill>
                    <a:srgbClr val="0F0F0F"/>
                  </a:solidFill>
                  <a:cs typeface="+mn-ea"/>
                  <a:sym typeface="+mn-lt"/>
                </a:rPr>
                <a:t>添加标题</a:t>
              </a:r>
              <a:endParaRPr lang="en-US" sz="1599" dirty="0">
                <a:solidFill>
                  <a:srgbClr val="0F0F0F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 Box 33">
              <a:extLst>
                <a:ext uri="{FF2B5EF4-FFF2-40B4-BE49-F238E27FC236}">
                  <a16:creationId xmlns:a16="http://schemas.microsoft.com/office/drawing/2014/main" id="{610E9AAD-F2F9-4EF1-BA87-2C9CD84A8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7524" y="1974150"/>
              <a:ext cx="1440700" cy="33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99" dirty="0">
                  <a:solidFill>
                    <a:srgbClr val="0F0F0F"/>
                  </a:solidFill>
                  <a:cs typeface="+mn-ea"/>
                  <a:sym typeface="+mn-lt"/>
                </a:rPr>
                <a:t>添加标题</a:t>
              </a:r>
              <a:endParaRPr lang="en-US" sz="1599" dirty="0">
                <a:solidFill>
                  <a:srgbClr val="0F0F0F"/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 Box 34">
              <a:extLst>
                <a:ext uri="{FF2B5EF4-FFF2-40B4-BE49-F238E27FC236}">
                  <a16:creationId xmlns:a16="http://schemas.microsoft.com/office/drawing/2014/main" id="{E038A5AD-DC82-4B31-9E1D-A1B92157E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344" y="2388670"/>
              <a:ext cx="1624755" cy="33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latinLnBrk="1"/>
              <a:r>
                <a:rPr lang="zh-CN" altLang="en-US" sz="1599" dirty="0">
                  <a:solidFill>
                    <a:srgbClr val="0F0F0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3" name="Text Box 35">
              <a:extLst>
                <a:ext uri="{FF2B5EF4-FFF2-40B4-BE49-F238E27FC236}">
                  <a16:creationId xmlns:a16="http://schemas.microsoft.com/office/drawing/2014/main" id="{CC6040C4-8D78-460A-A59D-F6721E699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4135" y="2223254"/>
              <a:ext cx="1467945" cy="338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latinLnBrk="1"/>
              <a:r>
                <a:rPr lang="zh-CN" altLang="en-US" sz="1599" dirty="0">
                  <a:solidFill>
                    <a:srgbClr val="0F0F0F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B52E3A2-9052-AB83-74D4-2023300F303D}"/>
              </a:ext>
            </a:extLst>
          </p:cNvPr>
          <p:cNvGrpSpPr/>
          <p:nvPr/>
        </p:nvGrpSpPr>
        <p:grpSpPr>
          <a:xfrm>
            <a:off x="797383" y="1641827"/>
            <a:ext cx="3999442" cy="1162853"/>
            <a:chOff x="1366179" y="4690269"/>
            <a:chExt cx="3999442" cy="116285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3DFC687-9C68-703D-FA81-5B3244DBB7FD}"/>
                </a:ext>
              </a:extLst>
            </p:cNvPr>
            <p:cNvGrpSpPr/>
            <p:nvPr/>
          </p:nvGrpSpPr>
          <p:grpSpPr>
            <a:xfrm>
              <a:off x="1455461" y="4690269"/>
              <a:ext cx="2986835" cy="392624"/>
              <a:chOff x="1455461" y="4690269"/>
              <a:chExt cx="2986835" cy="392624"/>
            </a:xfrm>
          </p:grpSpPr>
          <p:sp>
            <p:nvSpPr>
              <p:cNvPr id="6" name="TextBox 14">
                <a:extLst>
                  <a:ext uri="{FF2B5EF4-FFF2-40B4-BE49-F238E27FC236}">
                    <a16:creationId xmlns:a16="http://schemas.microsoft.com/office/drawing/2014/main" id="{73B1DED5-9B03-BA80-DE12-17A0603EA3B1}"/>
                  </a:ext>
                </a:extLst>
              </p:cNvPr>
              <p:cNvSpPr txBox="1"/>
              <p:nvPr/>
            </p:nvSpPr>
            <p:spPr>
              <a:xfrm>
                <a:off x="1455461" y="4690269"/>
                <a:ext cx="2986835" cy="387569"/>
              </a:xfrm>
              <a:prstGeom prst="rect">
                <a:avLst/>
              </a:prstGeom>
              <a:solidFill>
                <a:srgbClr val="4AF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>
                  <a:defRPr sz="1799">
                    <a:solidFill>
                      <a:schemeClr val="tx1"/>
                    </a:solidFill>
                    <a:cs typeface="+mn-ea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FECD6E0-73CE-290E-5D63-C3A03FEC2B46}"/>
                  </a:ext>
                </a:extLst>
              </p:cNvPr>
              <p:cNvSpPr txBox="1"/>
              <p:nvPr/>
            </p:nvSpPr>
            <p:spPr>
              <a:xfrm>
                <a:off x="2173666" y="4713561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FBAE060-2123-639C-7FCA-63F16223F142}"/>
                </a:ext>
              </a:extLst>
            </p:cNvPr>
            <p:cNvSpPr txBox="1"/>
            <p:nvPr/>
          </p:nvSpPr>
          <p:spPr>
            <a:xfrm>
              <a:off x="1366179" y="5089836"/>
              <a:ext cx="39994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31AF68D-B1D9-5D2E-6084-57AA25188B43}"/>
              </a:ext>
            </a:extLst>
          </p:cNvPr>
          <p:cNvGrpSpPr/>
          <p:nvPr/>
        </p:nvGrpSpPr>
        <p:grpSpPr>
          <a:xfrm>
            <a:off x="797382" y="3044400"/>
            <a:ext cx="3999442" cy="1162853"/>
            <a:chOff x="1366178" y="4690269"/>
            <a:chExt cx="3999442" cy="116285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7379743-D637-5C22-4794-57AACA98FB12}"/>
                </a:ext>
              </a:extLst>
            </p:cNvPr>
            <p:cNvGrpSpPr/>
            <p:nvPr/>
          </p:nvGrpSpPr>
          <p:grpSpPr>
            <a:xfrm>
              <a:off x="1455461" y="4690269"/>
              <a:ext cx="2986835" cy="392624"/>
              <a:chOff x="1455461" y="4690269"/>
              <a:chExt cx="2986835" cy="392624"/>
            </a:xfrm>
          </p:grpSpPr>
          <p:sp>
            <p:nvSpPr>
              <p:cNvPr id="11" name="TextBox 14">
                <a:extLst>
                  <a:ext uri="{FF2B5EF4-FFF2-40B4-BE49-F238E27FC236}">
                    <a16:creationId xmlns:a16="http://schemas.microsoft.com/office/drawing/2014/main" id="{3151FCFD-5A83-9552-FC35-6BFA35544110}"/>
                  </a:ext>
                </a:extLst>
              </p:cNvPr>
              <p:cNvSpPr txBox="1"/>
              <p:nvPr/>
            </p:nvSpPr>
            <p:spPr>
              <a:xfrm>
                <a:off x="1455461" y="4690269"/>
                <a:ext cx="2986835" cy="387569"/>
              </a:xfrm>
              <a:prstGeom prst="rect">
                <a:avLst/>
              </a:prstGeom>
              <a:solidFill>
                <a:srgbClr val="4AF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>
                  <a:defRPr sz="1799">
                    <a:solidFill>
                      <a:schemeClr val="tx1"/>
                    </a:solidFill>
                    <a:cs typeface="+mn-ea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6A0C806-9A1B-E6A1-4A49-568CCB011C70}"/>
                  </a:ext>
                </a:extLst>
              </p:cNvPr>
              <p:cNvSpPr txBox="1"/>
              <p:nvPr/>
            </p:nvSpPr>
            <p:spPr>
              <a:xfrm>
                <a:off x="2173666" y="4713561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4C4ECDE-395A-57B3-4902-6A63574D5E34}"/>
                </a:ext>
              </a:extLst>
            </p:cNvPr>
            <p:cNvSpPr txBox="1"/>
            <p:nvPr/>
          </p:nvSpPr>
          <p:spPr>
            <a:xfrm>
              <a:off x="1366178" y="5089836"/>
              <a:ext cx="39994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8C346F-560B-D1C2-9590-D9B05FA4835A}"/>
              </a:ext>
            </a:extLst>
          </p:cNvPr>
          <p:cNvGrpSpPr/>
          <p:nvPr/>
        </p:nvGrpSpPr>
        <p:grpSpPr>
          <a:xfrm>
            <a:off x="797382" y="4472044"/>
            <a:ext cx="3999442" cy="1162853"/>
            <a:chOff x="1366178" y="4690269"/>
            <a:chExt cx="3999442" cy="1162853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1504971-FFB8-5ECE-68D5-1B0D4521E130}"/>
                </a:ext>
              </a:extLst>
            </p:cNvPr>
            <p:cNvGrpSpPr/>
            <p:nvPr/>
          </p:nvGrpSpPr>
          <p:grpSpPr>
            <a:xfrm>
              <a:off x="1455461" y="4690269"/>
              <a:ext cx="2986835" cy="392624"/>
              <a:chOff x="1455461" y="4690269"/>
              <a:chExt cx="2986835" cy="392624"/>
            </a:xfrm>
          </p:grpSpPr>
          <p:sp>
            <p:nvSpPr>
              <p:cNvPr id="17" name="TextBox 14">
                <a:extLst>
                  <a:ext uri="{FF2B5EF4-FFF2-40B4-BE49-F238E27FC236}">
                    <a16:creationId xmlns:a16="http://schemas.microsoft.com/office/drawing/2014/main" id="{51D9FA6A-CD92-A59A-A1D0-461F792A810C}"/>
                  </a:ext>
                </a:extLst>
              </p:cNvPr>
              <p:cNvSpPr txBox="1"/>
              <p:nvPr/>
            </p:nvSpPr>
            <p:spPr>
              <a:xfrm>
                <a:off x="1455461" y="4690269"/>
                <a:ext cx="2986835" cy="387569"/>
              </a:xfrm>
              <a:prstGeom prst="rect">
                <a:avLst/>
              </a:prstGeom>
              <a:solidFill>
                <a:srgbClr val="4AF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>
                  <a:defRPr sz="1799">
                    <a:solidFill>
                      <a:schemeClr val="tx1"/>
                    </a:solidFill>
                    <a:cs typeface="+mn-ea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C06F1A4-8366-A483-D0EB-37F639E19925}"/>
                  </a:ext>
                </a:extLst>
              </p:cNvPr>
              <p:cNvSpPr txBox="1"/>
              <p:nvPr/>
            </p:nvSpPr>
            <p:spPr>
              <a:xfrm>
                <a:off x="2173666" y="4713561"/>
                <a:ext cx="155042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添加标题文本</a:t>
                </a: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9F60979-7E53-99AD-0CC6-FEDC0D0D2686}"/>
                </a:ext>
              </a:extLst>
            </p:cNvPr>
            <p:cNvSpPr txBox="1"/>
            <p:nvPr/>
          </p:nvSpPr>
          <p:spPr>
            <a:xfrm>
              <a:off x="1366178" y="5089836"/>
              <a:ext cx="399944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343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D5DB3-2F3C-6DF0-116F-41AEDD7F2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42C5B97-5613-2446-9DA3-02C7F7B48C1F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99F7BE27-0910-92BF-CA60-3A165D70259D}"/>
              </a:ext>
            </a:extLst>
          </p:cNvPr>
          <p:cNvGrpSpPr/>
          <p:nvPr/>
        </p:nvGrpSpPr>
        <p:grpSpPr>
          <a:xfrm>
            <a:off x="4300584" y="2095622"/>
            <a:ext cx="3177680" cy="2895478"/>
            <a:chOff x="4900670" y="2642416"/>
            <a:chExt cx="1977507" cy="1801890"/>
          </a:xfrm>
        </p:grpSpPr>
        <p:grpSp>
          <p:nvGrpSpPr>
            <p:cNvPr id="4" name="组合 70">
              <a:extLst>
                <a:ext uri="{FF2B5EF4-FFF2-40B4-BE49-F238E27FC236}">
                  <a16:creationId xmlns:a16="http://schemas.microsoft.com/office/drawing/2014/main" id="{AB997DFE-7DDF-3ACD-CB71-80A01C8966D7}"/>
                </a:ext>
              </a:extLst>
            </p:cNvPr>
            <p:cNvGrpSpPr/>
            <p:nvPr/>
          </p:nvGrpSpPr>
          <p:grpSpPr>
            <a:xfrm>
              <a:off x="5234047" y="2797821"/>
              <a:ext cx="1644130" cy="1646485"/>
              <a:chOff x="1903413" y="1601788"/>
              <a:chExt cx="1949450" cy="1951038"/>
            </a:xfrm>
          </p:grpSpPr>
          <p:sp>
            <p:nvSpPr>
              <p:cNvPr id="11" name="Oval 6">
                <a:extLst>
                  <a:ext uri="{FF2B5EF4-FFF2-40B4-BE49-F238E27FC236}">
                    <a16:creationId xmlns:a16="http://schemas.microsoft.com/office/drawing/2014/main" id="{C66D793C-D7D2-09E8-C635-F7F21E5DF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Oval 7">
                <a:extLst>
                  <a:ext uri="{FF2B5EF4-FFF2-40B4-BE49-F238E27FC236}">
                    <a16:creationId xmlns:a16="http://schemas.microsoft.com/office/drawing/2014/main" id="{95046C42-9A7F-DA81-D4FF-D9F5B1372B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rgbClr val="4AF06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B3DC8324-6D5C-66B6-6BCF-A2C3365300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rgbClr val="0F0F0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6A41BDEE-1B0E-B4F2-A2B5-0C018E7249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rgbClr val="4AF06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id="{E6D6F553-5A51-2008-6D15-619FFC91EA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rgbClr val="0F0F0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76">
              <a:extLst>
                <a:ext uri="{FF2B5EF4-FFF2-40B4-BE49-F238E27FC236}">
                  <a16:creationId xmlns:a16="http://schemas.microsoft.com/office/drawing/2014/main" id="{3F6F60D1-5DA2-7033-8D60-90C5EC778649}"/>
                </a:ext>
              </a:extLst>
            </p:cNvPr>
            <p:cNvGrpSpPr/>
            <p:nvPr/>
          </p:nvGrpSpPr>
          <p:grpSpPr>
            <a:xfrm>
              <a:off x="4900670" y="2642416"/>
              <a:ext cx="1158120" cy="979316"/>
              <a:chOff x="1508126" y="1417638"/>
              <a:chExt cx="1373187" cy="1160463"/>
            </a:xfrm>
          </p:grpSpPr>
          <p:sp>
            <p:nvSpPr>
              <p:cNvPr id="6" name="Freeform 11">
                <a:extLst>
                  <a:ext uri="{FF2B5EF4-FFF2-40B4-BE49-F238E27FC236}">
                    <a16:creationId xmlns:a16="http://schemas.microsoft.com/office/drawing/2014/main" id="{8AB9F17B-4337-CB25-16B5-7420890804DE}"/>
                  </a:ext>
                </a:extLst>
              </p:cNvPr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Freeform 12">
                <a:extLst>
                  <a:ext uri="{FF2B5EF4-FFF2-40B4-BE49-F238E27FC236}">
                    <a16:creationId xmlns:a16="http://schemas.microsoft.com/office/drawing/2014/main" id="{ADA5BB85-1C81-EF49-312D-4C156D8BA652}"/>
                  </a:ext>
                </a:extLst>
              </p:cNvPr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13">
                <a:extLst>
                  <a:ext uri="{FF2B5EF4-FFF2-40B4-BE49-F238E27FC236}">
                    <a16:creationId xmlns:a16="http://schemas.microsoft.com/office/drawing/2014/main" id="{B830820A-8D35-3644-654D-A574BD73DA64}"/>
                  </a:ext>
                </a:extLst>
              </p:cNvPr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14">
                <a:extLst>
                  <a:ext uri="{FF2B5EF4-FFF2-40B4-BE49-F238E27FC236}">
                    <a16:creationId xmlns:a16="http://schemas.microsoft.com/office/drawing/2014/main" id="{8652B060-5CC6-7F3B-7282-851E9C058398}"/>
                  </a:ext>
                </a:extLst>
              </p:cNvPr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15">
                <a:extLst>
                  <a:ext uri="{FF2B5EF4-FFF2-40B4-BE49-F238E27FC236}">
                    <a16:creationId xmlns:a16="http://schemas.microsoft.com/office/drawing/2014/main" id="{90753383-93BE-E5BA-40E6-5BAE04D5EDD5}"/>
                  </a:ext>
                </a:extLst>
              </p:cNvPr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pPr defTabSz="1218804">
                  <a:defRPr/>
                </a:pPr>
                <a:endParaRPr lang="zh-CN" altLang="en-US" sz="2399" kern="0">
                  <a:solidFill>
                    <a:srgbClr val="08080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51A9DC-B0F1-3677-E361-12AF3503A1B7}"/>
              </a:ext>
            </a:extLst>
          </p:cNvPr>
          <p:cNvGrpSpPr/>
          <p:nvPr/>
        </p:nvGrpSpPr>
        <p:grpSpPr>
          <a:xfrm>
            <a:off x="3603119" y="2185076"/>
            <a:ext cx="842260" cy="842777"/>
            <a:chOff x="3603119" y="2185076"/>
            <a:chExt cx="842260" cy="842777"/>
          </a:xfrm>
        </p:grpSpPr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4C06B924-2CE2-B0B3-D48A-401B6832448E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A84FB3E-034D-A356-BDCE-9AB3AD93124F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C58F16-6F88-FCDB-7946-DD004FEEF35B}"/>
              </a:ext>
            </a:extLst>
          </p:cNvPr>
          <p:cNvGrpSpPr/>
          <p:nvPr/>
        </p:nvGrpSpPr>
        <p:grpSpPr>
          <a:xfrm>
            <a:off x="7727476" y="2185076"/>
            <a:ext cx="842260" cy="842777"/>
            <a:chOff x="3603119" y="2185076"/>
            <a:chExt cx="842260" cy="842777"/>
          </a:xfrm>
        </p:grpSpPr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6D276536-3E84-30DD-0669-A5AE2D1D69D6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0F0F0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7908E5A-CBB7-731C-90EF-9086A18DA7A2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9B2EE90-35CB-CBBE-062F-0EB3FFD26230}"/>
              </a:ext>
            </a:extLst>
          </p:cNvPr>
          <p:cNvGrpSpPr/>
          <p:nvPr/>
        </p:nvGrpSpPr>
        <p:grpSpPr>
          <a:xfrm>
            <a:off x="3603119" y="3994802"/>
            <a:ext cx="842260" cy="842777"/>
            <a:chOff x="3603119" y="2185076"/>
            <a:chExt cx="842260" cy="842777"/>
          </a:xfrm>
        </p:grpSpPr>
        <p:sp>
          <p:nvSpPr>
            <p:cNvPr id="23" name="菱形 22">
              <a:extLst>
                <a:ext uri="{FF2B5EF4-FFF2-40B4-BE49-F238E27FC236}">
                  <a16:creationId xmlns:a16="http://schemas.microsoft.com/office/drawing/2014/main" id="{CEC4A2D2-0AF9-5FA8-F29C-3F2A1EBCBA35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0F0F0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5E63ACD-D517-6C0C-01CF-2BC8ABF3C2D3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39B07A2-B27F-FA97-08CB-9222EEA8C5A4}"/>
              </a:ext>
            </a:extLst>
          </p:cNvPr>
          <p:cNvGrpSpPr/>
          <p:nvPr/>
        </p:nvGrpSpPr>
        <p:grpSpPr>
          <a:xfrm>
            <a:off x="7727476" y="3994802"/>
            <a:ext cx="842260" cy="842777"/>
            <a:chOff x="3603119" y="2185076"/>
            <a:chExt cx="842260" cy="842777"/>
          </a:xfrm>
        </p:grpSpPr>
        <p:sp>
          <p:nvSpPr>
            <p:cNvPr id="26" name="菱形 25">
              <a:extLst>
                <a:ext uri="{FF2B5EF4-FFF2-40B4-BE49-F238E27FC236}">
                  <a16:creationId xmlns:a16="http://schemas.microsoft.com/office/drawing/2014/main" id="{3FBD6687-9FB4-7EBA-45AA-A95E2B07602B}"/>
                </a:ext>
              </a:extLst>
            </p:cNvPr>
            <p:cNvSpPr/>
            <p:nvPr/>
          </p:nvSpPr>
          <p:spPr>
            <a:xfrm>
              <a:off x="3603119" y="2185076"/>
              <a:ext cx="842260" cy="842777"/>
            </a:xfrm>
            <a:prstGeom prst="diamond">
              <a:avLst/>
            </a:prstGeom>
            <a:solidFill>
              <a:srgbClr val="4AF06A"/>
            </a:solidFill>
            <a:ln w="12700" cap="flat">
              <a:noFill/>
              <a:miter lim="400000"/>
            </a:ln>
            <a:effectLst/>
          </p:spPr>
          <p:txBody>
            <a:bodyPr wrap="square" lIns="19051" tIns="19051" rIns="19051" bIns="19051" numCol="1" anchor="ctr">
              <a:noAutofit/>
            </a:bodyPr>
            <a:lstStyle/>
            <a:p>
              <a:endParaRPr lang="zh-CN" altLang="en-US" sz="1733" dirty="0"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4E03BC6-CE78-2EEA-7051-050887FF0A12}"/>
                </a:ext>
              </a:extLst>
            </p:cNvPr>
            <p:cNvSpPr txBox="1"/>
            <p:nvPr/>
          </p:nvSpPr>
          <p:spPr>
            <a:xfrm>
              <a:off x="3741589" y="2421798"/>
              <a:ext cx="55039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9ECC8BA-07A2-9C57-13D1-2FF4D8DF310A}"/>
              </a:ext>
            </a:extLst>
          </p:cNvPr>
          <p:cNvGrpSpPr/>
          <p:nvPr/>
        </p:nvGrpSpPr>
        <p:grpSpPr>
          <a:xfrm>
            <a:off x="8650728" y="2204482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886565E-6FBE-3339-23AD-CAA26EA2488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A5F8099-B8B5-1390-BBB7-A5B02BCE2EE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34AC6F0-EAE8-4D4E-3C16-B8935A4E13B6}"/>
              </a:ext>
            </a:extLst>
          </p:cNvPr>
          <p:cNvGrpSpPr/>
          <p:nvPr/>
        </p:nvGrpSpPr>
        <p:grpSpPr>
          <a:xfrm>
            <a:off x="672183" y="2204482"/>
            <a:ext cx="2874408" cy="791122"/>
            <a:chOff x="-94764" y="1931934"/>
            <a:chExt cx="2874408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7801E1B-70B9-107D-5E11-6522F40D037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A1405FA-183E-8023-5B52-8149D3207D3C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C6EF62E-4152-D336-3FD1-E2E047B7C6D3}"/>
              </a:ext>
            </a:extLst>
          </p:cNvPr>
          <p:cNvGrpSpPr/>
          <p:nvPr/>
        </p:nvGrpSpPr>
        <p:grpSpPr>
          <a:xfrm>
            <a:off x="8650728" y="4006758"/>
            <a:ext cx="2859096" cy="791122"/>
            <a:chOff x="-94764" y="1931934"/>
            <a:chExt cx="2859096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7DFBA32-D269-E8A5-080B-CDE0FE09ED26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3D6AC34-5357-5364-3C6E-F4007C77FBC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6B5BC6B-9F3C-CCB4-C32E-7A2F027F8EB5}"/>
              </a:ext>
            </a:extLst>
          </p:cNvPr>
          <p:cNvGrpSpPr/>
          <p:nvPr/>
        </p:nvGrpSpPr>
        <p:grpSpPr>
          <a:xfrm>
            <a:off x="672183" y="4006758"/>
            <a:ext cx="2874408" cy="791122"/>
            <a:chOff x="-94764" y="1931934"/>
            <a:chExt cx="2874408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EC5DC3A-1D1F-22E1-94A6-419B6680B3E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99D446D-884B-5B48-8F05-E20C2BDB1743}"/>
                </a:ext>
              </a:extLst>
            </p:cNvPr>
            <p:cNvSpPr txBox="1"/>
            <p:nvPr/>
          </p:nvSpPr>
          <p:spPr>
            <a:xfrm>
              <a:off x="544077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16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DC9C8-D98C-9997-D598-8FED32F1E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>
            <a:extLst>
              <a:ext uri="{FF2B5EF4-FFF2-40B4-BE49-F238E27FC236}">
                <a16:creationId xmlns:a16="http://schemas.microsoft.com/office/drawing/2014/main" id="{5EEE7DB8-86F8-CB4D-30A4-34E138315B3A}"/>
              </a:ext>
            </a:extLst>
          </p:cNvPr>
          <p:cNvSpPr/>
          <p:nvPr/>
        </p:nvSpPr>
        <p:spPr>
          <a:xfrm>
            <a:off x="885372" y="3095339"/>
            <a:ext cx="10029372" cy="1825004"/>
          </a:xfrm>
          <a:prstGeom prst="rect">
            <a:avLst/>
          </a:prstGeom>
          <a:noFill/>
          <a:ln w="25400" cap="flat" cmpd="sng" algn="ctr">
            <a:gradFill flip="none" rotWithShape="1">
              <a:gsLst>
                <a:gs pos="0">
                  <a:srgbClr val="4AF06A"/>
                </a:gs>
                <a:gs pos="69000">
                  <a:srgbClr val="4AF06A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D5875A73-5739-716C-BE63-A0C438D101BF}"/>
              </a:ext>
            </a:extLst>
          </p:cNvPr>
          <p:cNvSpPr/>
          <p:nvPr/>
        </p:nvSpPr>
        <p:spPr>
          <a:xfrm>
            <a:off x="885372" y="1610318"/>
            <a:ext cx="5500914" cy="695239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5D8ED8C-4DDF-89FA-E6DF-E0D456CFC8B4}"/>
              </a:ext>
            </a:extLst>
          </p:cNvPr>
          <p:cNvSpPr/>
          <p:nvPr/>
        </p:nvSpPr>
        <p:spPr>
          <a:xfrm>
            <a:off x="0" y="-848492"/>
            <a:ext cx="471121" cy="471121"/>
          </a:xfrm>
          <a:prstGeom prst="ellipse">
            <a:avLst/>
          </a:prstGeom>
          <a:solidFill>
            <a:srgbClr val="0F0F0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20AA601-DC93-556A-644E-36491AB32C9C}"/>
              </a:ext>
            </a:extLst>
          </p:cNvPr>
          <p:cNvSpPr/>
          <p:nvPr/>
        </p:nvSpPr>
        <p:spPr>
          <a:xfrm>
            <a:off x="595086" y="-848492"/>
            <a:ext cx="471121" cy="471121"/>
          </a:xfrm>
          <a:prstGeom prst="ellipse">
            <a:avLst/>
          </a:prstGeom>
          <a:solidFill>
            <a:srgbClr val="4AF06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3E47F5-12E9-0D10-2F51-ED8AA91F44FE}"/>
              </a:ext>
            </a:extLst>
          </p:cNvPr>
          <p:cNvSpPr txBox="1"/>
          <p:nvPr/>
        </p:nvSpPr>
        <p:spPr>
          <a:xfrm>
            <a:off x="1393371" y="948597"/>
            <a:ext cx="44849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0F0F0F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832E4A-CAA9-7EF7-7A1F-06D81CF062DC}"/>
              </a:ext>
            </a:extLst>
          </p:cNvPr>
          <p:cNvSpPr txBox="1"/>
          <p:nvPr/>
        </p:nvSpPr>
        <p:spPr>
          <a:xfrm>
            <a:off x="1342571" y="2464741"/>
            <a:ext cx="4586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/>
              <a:t>PERSONAL RESUME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6ED3F3E-E977-6A90-4A1B-684279453FC4}"/>
              </a:ext>
            </a:extLst>
          </p:cNvPr>
          <p:cNvGrpSpPr/>
          <p:nvPr/>
        </p:nvGrpSpPr>
        <p:grpSpPr>
          <a:xfrm>
            <a:off x="885372" y="5770863"/>
            <a:ext cx="4746416" cy="315056"/>
            <a:chOff x="1253246" y="4118390"/>
            <a:chExt cx="4746416" cy="31505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B097CB2-3846-D4F4-9367-662E76B55610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43" name="iconfont-10019-4889788">
              <a:extLst>
                <a:ext uri="{FF2B5EF4-FFF2-40B4-BE49-F238E27FC236}">
                  <a16:creationId xmlns:a16="http://schemas.microsoft.com/office/drawing/2014/main" id="{C30DDD6B-D80A-BEEF-77FC-6DAE697FFAF6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4AF0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66AA104-2189-1E6C-AA95-A975395DB7B0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2024.02.20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45" name="iconfont-11899-5651509">
              <a:extLst>
                <a:ext uri="{FF2B5EF4-FFF2-40B4-BE49-F238E27FC236}">
                  <a16:creationId xmlns:a16="http://schemas.microsoft.com/office/drawing/2014/main" id="{06FE42A4-45E5-A3BF-E313-DA407A99D72F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4AF0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43E21D77-F55D-F1A9-B100-3128BF20B691}"/>
              </a:ext>
            </a:extLst>
          </p:cNvPr>
          <p:cNvSpPr txBox="1"/>
          <p:nvPr/>
        </p:nvSpPr>
        <p:spPr>
          <a:xfrm>
            <a:off x="1609975" y="3338465"/>
            <a:ext cx="27719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张 明敏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DEF47C9-00F1-D2C7-B04A-65314A1C333F}"/>
              </a:ext>
            </a:extLst>
          </p:cNvPr>
          <p:cNvSpPr txBox="1"/>
          <p:nvPr/>
        </p:nvSpPr>
        <p:spPr>
          <a:xfrm>
            <a:off x="1609976" y="4164571"/>
            <a:ext cx="3256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Zhang </a:t>
            </a:r>
            <a:r>
              <a:rPr lang="en-US" altLang="zh-CN" sz="2800" dirty="0" err="1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ming</a:t>
            </a:r>
            <a:r>
              <a:rPr lang="en-US" altLang="zh-CN" sz="2800" dirty="0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 min</a:t>
            </a:r>
            <a:endParaRPr lang="zh-CN" altLang="en-US" sz="2800" dirty="0">
              <a:ln>
                <a:solidFill>
                  <a:srgbClr val="0F0F0F"/>
                </a:solidFill>
              </a:ln>
              <a:noFill/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0C81C72A-F26F-BF7B-E2AC-98934300DC2A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6A07AAF-A694-7397-1286-5EF05DC38DC5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53CC0B10-656C-D57B-F5CF-9F52EED208B3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9F465DC0-BE60-6B03-2767-899A99ECEBB5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94115BFC-9840-E85F-A394-9411CC1F9C7A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5232028C-3041-AD1E-B3FF-C501052A0728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D6F6D891-F2F2-6C56-75E7-31872B3A1142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DBDDE7FA-FCCE-6615-4E81-C9D561D41009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793D209A-D571-05F7-7EAE-BDCD20D38A63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708CB13D-0F49-BD85-A922-98186F194FF1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586B8549-FF00-EEB3-B3E1-4AF528216737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图形 4">
            <a:extLst>
              <a:ext uri="{FF2B5EF4-FFF2-40B4-BE49-F238E27FC236}">
                <a16:creationId xmlns:a16="http://schemas.microsoft.com/office/drawing/2014/main" id="{49218C7A-2497-C4F5-FBD4-9FB78EB14253}"/>
              </a:ext>
            </a:extLst>
          </p:cNvPr>
          <p:cNvSpPr/>
          <p:nvPr/>
        </p:nvSpPr>
        <p:spPr>
          <a:xfrm>
            <a:off x="7214768" y="63500"/>
            <a:ext cx="4422150" cy="6792082"/>
          </a:xfrm>
          <a:custGeom>
            <a:avLst/>
            <a:gdLst>
              <a:gd name="connsiteX0" fmla="*/ 781876 w 4422150"/>
              <a:gd name="connsiteY0" fmla="*/ 6199663 h 6792082"/>
              <a:gd name="connsiteX1" fmla="*/ 787984 w 4422150"/>
              <a:gd name="connsiteY1" fmla="*/ 6199663 h 6792082"/>
              <a:gd name="connsiteX2" fmla="*/ 818521 w 4422150"/>
              <a:gd name="connsiteY2" fmla="*/ 6285167 h 6792082"/>
              <a:gd name="connsiteX3" fmla="*/ 781876 w 4422150"/>
              <a:gd name="connsiteY3" fmla="*/ 6199663 h 6792082"/>
              <a:gd name="connsiteX4" fmla="*/ 3426514 w 4422150"/>
              <a:gd name="connsiteY4" fmla="*/ 4501547 h 6792082"/>
              <a:gd name="connsiteX5" fmla="*/ 3505911 w 4422150"/>
              <a:gd name="connsiteY5" fmla="*/ 4898657 h 6792082"/>
              <a:gd name="connsiteX6" fmla="*/ 3432622 w 4422150"/>
              <a:gd name="connsiteY6" fmla="*/ 5466646 h 6792082"/>
              <a:gd name="connsiteX7" fmla="*/ 3432622 w 4422150"/>
              <a:gd name="connsiteY7" fmla="*/ 5686513 h 6792082"/>
              <a:gd name="connsiteX8" fmla="*/ 3359333 w 4422150"/>
              <a:gd name="connsiteY8" fmla="*/ 5509398 h 6792082"/>
              <a:gd name="connsiteX9" fmla="*/ 3286044 w 4422150"/>
              <a:gd name="connsiteY9" fmla="*/ 5136846 h 6792082"/>
              <a:gd name="connsiteX10" fmla="*/ 3261614 w 4422150"/>
              <a:gd name="connsiteY10" fmla="*/ 5039127 h 6792082"/>
              <a:gd name="connsiteX11" fmla="*/ 3298259 w 4422150"/>
              <a:gd name="connsiteY11" fmla="*/ 4910871 h 6792082"/>
              <a:gd name="connsiteX12" fmla="*/ 3347118 w 4422150"/>
              <a:gd name="connsiteY12" fmla="*/ 4691004 h 6792082"/>
              <a:gd name="connsiteX13" fmla="*/ 3353226 w 4422150"/>
              <a:gd name="connsiteY13" fmla="*/ 4593286 h 6792082"/>
              <a:gd name="connsiteX14" fmla="*/ 3359333 w 4422150"/>
              <a:gd name="connsiteY14" fmla="*/ 4416044 h 6792082"/>
              <a:gd name="connsiteX15" fmla="*/ 3426514 w 4422150"/>
              <a:gd name="connsiteY15" fmla="*/ 4501547 h 6792082"/>
              <a:gd name="connsiteX16" fmla="*/ 842951 w 4422150"/>
              <a:gd name="connsiteY16" fmla="*/ 4318325 h 6792082"/>
              <a:gd name="connsiteX17" fmla="*/ 855165 w 4422150"/>
              <a:gd name="connsiteY17" fmla="*/ 4342755 h 6792082"/>
              <a:gd name="connsiteX18" fmla="*/ 891810 w 4422150"/>
              <a:gd name="connsiteY18" fmla="*/ 4580944 h 6792082"/>
              <a:gd name="connsiteX19" fmla="*/ 787984 w 4422150"/>
              <a:gd name="connsiteY19" fmla="*/ 5826984 h 6792082"/>
              <a:gd name="connsiteX20" fmla="*/ 885702 w 4422150"/>
              <a:gd name="connsiteY20" fmla="*/ 6034636 h 6792082"/>
              <a:gd name="connsiteX21" fmla="*/ 885702 w 4422150"/>
              <a:gd name="connsiteY21" fmla="*/ 6059066 h 6792082"/>
              <a:gd name="connsiteX22" fmla="*/ 787984 w 4422150"/>
              <a:gd name="connsiteY22" fmla="*/ 6108052 h 6792082"/>
              <a:gd name="connsiteX23" fmla="*/ 763554 w 4422150"/>
              <a:gd name="connsiteY23" fmla="*/ 5943025 h 6792082"/>
              <a:gd name="connsiteX24" fmla="*/ 763554 w 4422150"/>
              <a:gd name="connsiteY24" fmla="*/ 5539935 h 6792082"/>
              <a:gd name="connsiteX25" fmla="*/ 787984 w 4422150"/>
              <a:gd name="connsiteY25" fmla="*/ 5277317 h 6792082"/>
              <a:gd name="connsiteX26" fmla="*/ 787984 w 4422150"/>
              <a:gd name="connsiteY26" fmla="*/ 5130738 h 6792082"/>
              <a:gd name="connsiteX27" fmla="*/ 769662 w 4422150"/>
              <a:gd name="connsiteY27" fmla="*/ 5087987 h 6792082"/>
              <a:gd name="connsiteX28" fmla="*/ 763554 w 4422150"/>
              <a:gd name="connsiteY28" fmla="*/ 4929194 h 6792082"/>
              <a:gd name="connsiteX29" fmla="*/ 775769 w 4422150"/>
              <a:gd name="connsiteY29" fmla="*/ 4855905 h 6792082"/>
              <a:gd name="connsiteX30" fmla="*/ 751339 w 4422150"/>
              <a:gd name="connsiteY30" fmla="*/ 4776508 h 6792082"/>
              <a:gd name="connsiteX31" fmla="*/ 745232 w 4422150"/>
              <a:gd name="connsiteY31" fmla="*/ 4709327 h 6792082"/>
              <a:gd name="connsiteX32" fmla="*/ 763554 w 4422150"/>
              <a:gd name="connsiteY32" fmla="*/ 4568729 h 6792082"/>
              <a:gd name="connsiteX33" fmla="*/ 769662 w 4422150"/>
              <a:gd name="connsiteY33" fmla="*/ 4525977 h 6792082"/>
              <a:gd name="connsiteX34" fmla="*/ 849058 w 4422150"/>
              <a:gd name="connsiteY34" fmla="*/ 4306110 h 6792082"/>
              <a:gd name="connsiteX35" fmla="*/ 842951 w 4422150"/>
              <a:gd name="connsiteY35" fmla="*/ 4318325 h 6792082"/>
              <a:gd name="connsiteX36" fmla="*/ 1630807 w 4422150"/>
              <a:gd name="connsiteY36" fmla="*/ 122148 h 6792082"/>
              <a:gd name="connsiteX37" fmla="*/ 1643022 w 4422150"/>
              <a:gd name="connsiteY37" fmla="*/ 97719 h 6792082"/>
              <a:gd name="connsiteX38" fmla="*/ 1630807 w 4422150"/>
              <a:gd name="connsiteY38" fmla="*/ 122148 h 6792082"/>
              <a:gd name="connsiteX39" fmla="*/ 2021682 w 4422150"/>
              <a:gd name="connsiteY39" fmla="*/ 85504 h 6792082"/>
              <a:gd name="connsiteX40" fmla="*/ 1966715 w 4422150"/>
              <a:gd name="connsiteY40" fmla="*/ 116041 h 6792082"/>
              <a:gd name="connsiteX41" fmla="*/ 1917856 w 4422150"/>
              <a:gd name="connsiteY41" fmla="*/ 85504 h 6792082"/>
              <a:gd name="connsiteX42" fmla="*/ 1972822 w 4422150"/>
              <a:gd name="connsiteY42" fmla="*/ 54967 h 6792082"/>
              <a:gd name="connsiteX43" fmla="*/ 2021682 w 4422150"/>
              <a:gd name="connsiteY43" fmla="*/ 85504 h 6792082"/>
              <a:gd name="connsiteX44" fmla="*/ 2021682 w 4422150"/>
              <a:gd name="connsiteY44" fmla="*/ 48859 h 6792082"/>
              <a:gd name="connsiteX45" fmla="*/ 2070541 w 4422150"/>
              <a:gd name="connsiteY45" fmla="*/ 91611 h 6792082"/>
              <a:gd name="connsiteX46" fmla="*/ 2125508 w 4422150"/>
              <a:gd name="connsiteY46" fmla="*/ 103826 h 6792082"/>
              <a:gd name="connsiteX47" fmla="*/ 2223354 w 4422150"/>
              <a:gd name="connsiteY47" fmla="*/ 140471 h 6792082"/>
              <a:gd name="connsiteX48" fmla="*/ 2339395 w 4422150"/>
              <a:gd name="connsiteY48" fmla="*/ 244424 h 6792082"/>
              <a:gd name="connsiteX49" fmla="*/ 2382147 w 4422150"/>
              <a:gd name="connsiteY49" fmla="*/ 311605 h 6792082"/>
              <a:gd name="connsiteX50" fmla="*/ 2461543 w 4422150"/>
              <a:gd name="connsiteY50" fmla="*/ 427646 h 6792082"/>
              <a:gd name="connsiteX51" fmla="*/ 2473758 w 4422150"/>
              <a:gd name="connsiteY51" fmla="*/ 513150 h 6792082"/>
              <a:gd name="connsiteX52" fmla="*/ 2498187 w 4422150"/>
              <a:gd name="connsiteY52" fmla="*/ 665836 h 6792082"/>
              <a:gd name="connsiteX53" fmla="*/ 2479865 w 4422150"/>
              <a:gd name="connsiteY53" fmla="*/ 812414 h 6792082"/>
              <a:gd name="connsiteX54" fmla="*/ 2608121 w 4422150"/>
              <a:gd name="connsiteY54" fmla="*/ 1117784 h 6792082"/>
              <a:gd name="connsiteX55" fmla="*/ 2498187 w 4422150"/>
              <a:gd name="connsiteY55" fmla="*/ 1221610 h 6792082"/>
              <a:gd name="connsiteX56" fmla="*/ 2485973 w 4422150"/>
              <a:gd name="connsiteY56" fmla="*/ 1252148 h 6792082"/>
              <a:gd name="connsiteX57" fmla="*/ 2492080 w 4422150"/>
              <a:gd name="connsiteY57" fmla="*/ 1459800 h 6792082"/>
              <a:gd name="connsiteX58" fmla="*/ 2522617 w 4422150"/>
              <a:gd name="connsiteY58" fmla="*/ 1740868 h 6792082"/>
              <a:gd name="connsiteX59" fmla="*/ 2608121 w 4422150"/>
              <a:gd name="connsiteY59" fmla="*/ 2052346 h 6792082"/>
              <a:gd name="connsiteX60" fmla="*/ 2821880 w 4422150"/>
              <a:gd name="connsiteY60" fmla="*/ 2211139 h 6792082"/>
              <a:gd name="connsiteX61" fmla="*/ 2864632 w 4422150"/>
              <a:gd name="connsiteY61" fmla="*/ 2198924 h 6792082"/>
              <a:gd name="connsiteX62" fmla="*/ 2968458 w 4422150"/>
              <a:gd name="connsiteY62" fmla="*/ 2241676 h 6792082"/>
              <a:gd name="connsiteX63" fmla="*/ 3163896 w 4422150"/>
              <a:gd name="connsiteY63" fmla="*/ 2302750 h 6792082"/>
              <a:gd name="connsiteX64" fmla="*/ 3212755 w 4422150"/>
              <a:gd name="connsiteY64" fmla="*/ 2339395 h 6792082"/>
              <a:gd name="connsiteX65" fmla="*/ 3341011 w 4422150"/>
              <a:gd name="connsiteY65" fmla="*/ 2394361 h 6792082"/>
              <a:gd name="connsiteX66" fmla="*/ 3450944 w 4422150"/>
              <a:gd name="connsiteY66" fmla="*/ 2467651 h 6792082"/>
              <a:gd name="connsiteX67" fmla="*/ 3768657 w 4422150"/>
              <a:gd name="connsiteY67" fmla="*/ 2675303 h 6792082"/>
              <a:gd name="connsiteX68" fmla="*/ 3805302 w 4422150"/>
              <a:gd name="connsiteY68" fmla="*/ 2736377 h 6792082"/>
              <a:gd name="connsiteX69" fmla="*/ 4312217 w 4422150"/>
              <a:gd name="connsiteY69" fmla="*/ 3670939 h 6792082"/>
              <a:gd name="connsiteX70" fmla="*/ 4422150 w 4422150"/>
              <a:gd name="connsiteY70" fmla="*/ 3872483 h 6792082"/>
              <a:gd name="connsiteX71" fmla="*/ 4031276 w 4422150"/>
              <a:gd name="connsiteY71" fmla="*/ 4116780 h 6792082"/>
              <a:gd name="connsiteX72" fmla="*/ 4006846 w 4422150"/>
              <a:gd name="connsiteY72" fmla="*/ 4171747 h 6792082"/>
              <a:gd name="connsiteX73" fmla="*/ 4025169 w 4422150"/>
              <a:gd name="connsiteY73" fmla="*/ 5014697 h 6792082"/>
              <a:gd name="connsiteX74" fmla="*/ 4006846 w 4422150"/>
              <a:gd name="connsiteY74" fmla="*/ 5185705 h 6792082"/>
              <a:gd name="connsiteX75" fmla="*/ 3683153 w 4422150"/>
              <a:gd name="connsiteY75" fmla="*/ 6456175 h 6792082"/>
              <a:gd name="connsiteX76" fmla="*/ 3554770 w 4422150"/>
              <a:gd name="connsiteY76" fmla="*/ 6669935 h 6792082"/>
              <a:gd name="connsiteX77" fmla="*/ 3512018 w 4422150"/>
              <a:gd name="connsiteY77" fmla="*/ 6792083 h 6792082"/>
              <a:gd name="connsiteX78" fmla="*/ 555775 w 4422150"/>
              <a:gd name="connsiteY78" fmla="*/ 6792083 h 6792082"/>
              <a:gd name="connsiteX79" fmla="*/ 537453 w 4422150"/>
              <a:gd name="connsiteY79" fmla="*/ 6706579 h 6792082"/>
              <a:gd name="connsiteX80" fmla="*/ 537453 w 4422150"/>
              <a:gd name="connsiteY80" fmla="*/ 6578323 h 6792082"/>
              <a:gd name="connsiteX81" fmla="*/ 506915 w 4422150"/>
              <a:gd name="connsiteY81" fmla="*/ 6450067 h 6792082"/>
              <a:gd name="connsiteX82" fmla="*/ 433627 w 4422150"/>
              <a:gd name="connsiteY82" fmla="*/ 6279060 h 6792082"/>
              <a:gd name="connsiteX83" fmla="*/ 409197 w 4422150"/>
              <a:gd name="connsiteY83" fmla="*/ 6059066 h 6792082"/>
              <a:gd name="connsiteX84" fmla="*/ 293156 w 4422150"/>
              <a:gd name="connsiteY84" fmla="*/ 5515506 h 6792082"/>
              <a:gd name="connsiteX85" fmla="*/ 225974 w 4422150"/>
              <a:gd name="connsiteY85" fmla="*/ 5087987 h 6792082"/>
              <a:gd name="connsiteX86" fmla="*/ 225974 w 4422150"/>
              <a:gd name="connsiteY86" fmla="*/ 4862012 h 6792082"/>
              <a:gd name="connsiteX87" fmla="*/ 280941 w 4422150"/>
              <a:gd name="connsiteY87" fmla="*/ 4306110 h 6792082"/>
              <a:gd name="connsiteX88" fmla="*/ 280941 w 4422150"/>
              <a:gd name="connsiteY88" fmla="*/ 4122887 h 6792082"/>
              <a:gd name="connsiteX89" fmla="*/ 299263 w 4422150"/>
              <a:gd name="connsiteY89" fmla="*/ 3909128 h 6792082"/>
              <a:gd name="connsiteX90" fmla="*/ 171008 w 4422150"/>
              <a:gd name="connsiteY90" fmla="*/ 3768657 h 6792082"/>
              <a:gd name="connsiteX91" fmla="*/ 189330 w 4422150"/>
              <a:gd name="connsiteY91" fmla="*/ 3707583 h 6792082"/>
              <a:gd name="connsiteX92" fmla="*/ 0 w 4422150"/>
              <a:gd name="connsiteY92" fmla="*/ 3573220 h 6792082"/>
              <a:gd name="connsiteX93" fmla="*/ 219867 w 4422150"/>
              <a:gd name="connsiteY93" fmla="*/ 3157916 h 6792082"/>
              <a:gd name="connsiteX94" fmla="*/ 494701 w 4422150"/>
              <a:gd name="connsiteY94" fmla="*/ 2644766 h 6792082"/>
              <a:gd name="connsiteX95" fmla="*/ 622956 w 4422150"/>
              <a:gd name="connsiteY95" fmla="*/ 2467651 h 6792082"/>
              <a:gd name="connsiteX96" fmla="*/ 665708 w 4422150"/>
              <a:gd name="connsiteY96" fmla="*/ 2418791 h 6792082"/>
              <a:gd name="connsiteX97" fmla="*/ 916240 w 4422150"/>
              <a:gd name="connsiteY97" fmla="*/ 2333287 h 6792082"/>
              <a:gd name="connsiteX98" fmla="*/ 1129999 w 4422150"/>
              <a:gd name="connsiteY98" fmla="*/ 2247784 h 6792082"/>
              <a:gd name="connsiteX99" fmla="*/ 1343759 w 4422150"/>
              <a:gd name="connsiteY99" fmla="*/ 2186709 h 6792082"/>
              <a:gd name="connsiteX100" fmla="*/ 1453692 w 4422150"/>
              <a:gd name="connsiteY100" fmla="*/ 2162280 h 6792082"/>
              <a:gd name="connsiteX101" fmla="*/ 1520874 w 4422150"/>
              <a:gd name="connsiteY101" fmla="*/ 2180602 h 6792082"/>
              <a:gd name="connsiteX102" fmla="*/ 1551411 w 4422150"/>
              <a:gd name="connsiteY102" fmla="*/ 2131743 h 6792082"/>
              <a:gd name="connsiteX103" fmla="*/ 1630807 w 4422150"/>
              <a:gd name="connsiteY103" fmla="*/ 2101206 h 6792082"/>
              <a:gd name="connsiteX104" fmla="*/ 1679666 w 4422150"/>
              <a:gd name="connsiteY104" fmla="*/ 2113421 h 6792082"/>
              <a:gd name="connsiteX105" fmla="*/ 1691881 w 4422150"/>
              <a:gd name="connsiteY105" fmla="*/ 2064561 h 6792082"/>
              <a:gd name="connsiteX106" fmla="*/ 1612485 w 4422150"/>
              <a:gd name="connsiteY106" fmla="*/ 1753083 h 6792082"/>
              <a:gd name="connsiteX107" fmla="*/ 1484229 w 4422150"/>
              <a:gd name="connsiteY107" fmla="*/ 1569733 h 6792082"/>
              <a:gd name="connsiteX108" fmla="*/ 1423155 w 4422150"/>
              <a:gd name="connsiteY108" fmla="*/ 1594163 h 6792082"/>
              <a:gd name="connsiteX109" fmla="*/ 1349866 w 4422150"/>
              <a:gd name="connsiteY109" fmla="*/ 1490337 h 6792082"/>
              <a:gd name="connsiteX110" fmla="*/ 1264362 w 4422150"/>
              <a:gd name="connsiteY110" fmla="*/ 1252148 h 6792082"/>
              <a:gd name="connsiteX111" fmla="*/ 1160536 w 4422150"/>
              <a:gd name="connsiteY111" fmla="*/ 1154429 h 6792082"/>
              <a:gd name="connsiteX112" fmla="*/ 1129999 w 4422150"/>
              <a:gd name="connsiteY112" fmla="*/ 1062818 h 6792082"/>
              <a:gd name="connsiteX113" fmla="*/ 1062818 w 4422150"/>
              <a:gd name="connsiteY113" fmla="*/ 849058 h 6792082"/>
              <a:gd name="connsiteX114" fmla="*/ 1081140 w 4422150"/>
              <a:gd name="connsiteY114" fmla="*/ 708587 h 6792082"/>
              <a:gd name="connsiteX115" fmla="*/ 1038388 w 4422150"/>
              <a:gd name="connsiteY115" fmla="*/ 580332 h 6792082"/>
              <a:gd name="connsiteX116" fmla="*/ 1111677 w 4422150"/>
              <a:gd name="connsiteY116" fmla="*/ 433754 h 6792082"/>
              <a:gd name="connsiteX117" fmla="*/ 1301007 w 4422150"/>
              <a:gd name="connsiteY117" fmla="*/ 219994 h 6792082"/>
              <a:gd name="connsiteX118" fmla="*/ 1472014 w 4422150"/>
              <a:gd name="connsiteY118" fmla="*/ 158793 h 6792082"/>
              <a:gd name="connsiteX119" fmla="*/ 1545303 w 4422150"/>
              <a:gd name="connsiteY119" fmla="*/ 152685 h 6792082"/>
              <a:gd name="connsiteX120" fmla="*/ 1630807 w 4422150"/>
              <a:gd name="connsiteY120" fmla="*/ 91611 h 6792082"/>
              <a:gd name="connsiteX121" fmla="*/ 1728526 w 4422150"/>
              <a:gd name="connsiteY121" fmla="*/ 54967 h 6792082"/>
              <a:gd name="connsiteX122" fmla="*/ 1844567 w 4422150"/>
              <a:gd name="connsiteY122" fmla="*/ 36644 h 6792082"/>
              <a:gd name="connsiteX123" fmla="*/ 1917856 w 4422150"/>
              <a:gd name="connsiteY123" fmla="*/ 0 h 6792082"/>
              <a:gd name="connsiteX124" fmla="*/ 2021682 w 4422150"/>
              <a:gd name="connsiteY124" fmla="*/ 48859 h 6792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422150" h="6792082">
                <a:moveTo>
                  <a:pt x="781876" y="6199663"/>
                </a:moveTo>
                <a:lnTo>
                  <a:pt x="787984" y="6199663"/>
                </a:lnTo>
                <a:cubicBezTo>
                  <a:pt x="794091" y="6211878"/>
                  <a:pt x="824628" y="6254630"/>
                  <a:pt x="818521" y="6285167"/>
                </a:cubicBezTo>
                <a:cubicBezTo>
                  <a:pt x="800199" y="6260737"/>
                  <a:pt x="781876" y="6217986"/>
                  <a:pt x="781876" y="6199663"/>
                </a:cubicBezTo>
                <a:close/>
                <a:moveTo>
                  <a:pt x="3426514" y="4501547"/>
                </a:moveTo>
                <a:cubicBezTo>
                  <a:pt x="3450944" y="4629930"/>
                  <a:pt x="3512018" y="4770401"/>
                  <a:pt x="3505911" y="4898657"/>
                </a:cubicBezTo>
                <a:lnTo>
                  <a:pt x="3432622" y="5466646"/>
                </a:lnTo>
                <a:lnTo>
                  <a:pt x="3432622" y="5686513"/>
                </a:lnTo>
                <a:cubicBezTo>
                  <a:pt x="3414300" y="5631547"/>
                  <a:pt x="3377655" y="5570472"/>
                  <a:pt x="3359333" y="5509398"/>
                </a:cubicBezTo>
                <a:cubicBezTo>
                  <a:pt x="3322689" y="5393357"/>
                  <a:pt x="3304366" y="5246779"/>
                  <a:pt x="3286044" y="5136846"/>
                </a:cubicBezTo>
                <a:cubicBezTo>
                  <a:pt x="3286044" y="5100201"/>
                  <a:pt x="3261614" y="5057450"/>
                  <a:pt x="3261614" y="5039127"/>
                </a:cubicBezTo>
                <a:cubicBezTo>
                  <a:pt x="3261614" y="5026912"/>
                  <a:pt x="3286044" y="4947516"/>
                  <a:pt x="3298259" y="4910871"/>
                </a:cubicBezTo>
                <a:cubicBezTo>
                  <a:pt x="3316581" y="4837583"/>
                  <a:pt x="3341011" y="4764294"/>
                  <a:pt x="3347118" y="4691004"/>
                </a:cubicBezTo>
                <a:cubicBezTo>
                  <a:pt x="3347118" y="4660467"/>
                  <a:pt x="3353226" y="4623823"/>
                  <a:pt x="3353226" y="4593286"/>
                </a:cubicBezTo>
                <a:cubicBezTo>
                  <a:pt x="3353226" y="4587051"/>
                  <a:pt x="3353226" y="4428258"/>
                  <a:pt x="3359333" y="4416044"/>
                </a:cubicBezTo>
                <a:cubicBezTo>
                  <a:pt x="3420407" y="4489332"/>
                  <a:pt x="3347118" y="4446581"/>
                  <a:pt x="3426514" y="4501547"/>
                </a:cubicBezTo>
                <a:close/>
                <a:moveTo>
                  <a:pt x="842951" y="4318325"/>
                </a:moveTo>
                <a:cubicBezTo>
                  <a:pt x="842951" y="4336647"/>
                  <a:pt x="855165" y="4336647"/>
                  <a:pt x="855165" y="4342755"/>
                </a:cubicBezTo>
                <a:cubicBezTo>
                  <a:pt x="873488" y="4422151"/>
                  <a:pt x="891810" y="4568729"/>
                  <a:pt x="891810" y="4580944"/>
                </a:cubicBezTo>
                <a:lnTo>
                  <a:pt x="787984" y="5826984"/>
                </a:lnTo>
                <a:cubicBezTo>
                  <a:pt x="775769" y="5900273"/>
                  <a:pt x="818521" y="5961347"/>
                  <a:pt x="885702" y="6034636"/>
                </a:cubicBezTo>
                <a:lnTo>
                  <a:pt x="885702" y="6059066"/>
                </a:lnTo>
                <a:cubicBezTo>
                  <a:pt x="849058" y="6046851"/>
                  <a:pt x="818521" y="6089730"/>
                  <a:pt x="787984" y="6108052"/>
                </a:cubicBezTo>
                <a:cubicBezTo>
                  <a:pt x="775769" y="6052958"/>
                  <a:pt x="763554" y="5955240"/>
                  <a:pt x="763554" y="5943025"/>
                </a:cubicBezTo>
                <a:lnTo>
                  <a:pt x="763554" y="5539935"/>
                </a:lnTo>
                <a:cubicBezTo>
                  <a:pt x="775769" y="5460539"/>
                  <a:pt x="781876" y="5368928"/>
                  <a:pt x="787984" y="5277317"/>
                </a:cubicBezTo>
                <a:lnTo>
                  <a:pt x="787984" y="5130738"/>
                </a:lnTo>
                <a:cubicBezTo>
                  <a:pt x="781876" y="5124631"/>
                  <a:pt x="769662" y="5106309"/>
                  <a:pt x="769662" y="5087987"/>
                </a:cubicBezTo>
                <a:cubicBezTo>
                  <a:pt x="769662" y="5039127"/>
                  <a:pt x="763554" y="4947516"/>
                  <a:pt x="763554" y="4929194"/>
                </a:cubicBezTo>
                <a:cubicBezTo>
                  <a:pt x="763554" y="4916979"/>
                  <a:pt x="775769" y="4868120"/>
                  <a:pt x="775769" y="4855905"/>
                </a:cubicBezTo>
                <a:cubicBezTo>
                  <a:pt x="775769" y="4837583"/>
                  <a:pt x="751339" y="4800938"/>
                  <a:pt x="751339" y="4776508"/>
                </a:cubicBezTo>
                <a:cubicBezTo>
                  <a:pt x="751339" y="4727649"/>
                  <a:pt x="745232" y="4733757"/>
                  <a:pt x="745232" y="4709327"/>
                </a:cubicBezTo>
                <a:cubicBezTo>
                  <a:pt x="745232" y="4691004"/>
                  <a:pt x="763554" y="4580944"/>
                  <a:pt x="763554" y="4568729"/>
                </a:cubicBezTo>
                <a:cubicBezTo>
                  <a:pt x="763554" y="4550407"/>
                  <a:pt x="769662" y="4538192"/>
                  <a:pt x="769662" y="4525977"/>
                </a:cubicBezTo>
                <a:cubicBezTo>
                  <a:pt x="800199" y="4440473"/>
                  <a:pt x="812413" y="4367184"/>
                  <a:pt x="849058" y="4306110"/>
                </a:cubicBezTo>
                <a:cubicBezTo>
                  <a:pt x="849058" y="4312218"/>
                  <a:pt x="842951" y="4306110"/>
                  <a:pt x="842951" y="4318325"/>
                </a:cubicBezTo>
                <a:close/>
                <a:moveTo>
                  <a:pt x="1630807" y="122148"/>
                </a:moveTo>
                <a:cubicBezTo>
                  <a:pt x="1630807" y="103826"/>
                  <a:pt x="1630807" y="103826"/>
                  <a:pt x="1643022" y="97719"/>
                </a:cubicBezTo>
                <a:cubicBezTo>
                  <a:pt x="1649129" y="97719"/>
                  <a:pt x="1643022" y="109933"/>
                  <a:pt x="1630807" y="122148"/>
                </a:cubicBezTo>
                <a:close/>
                <a:moveTo>
                  <a:pt x="2021682" y="85504"/>
                </a:moveTo>
                <a:cubicBezTo>
                  <a:pt x="2003359" y="103826"/>
                  <a:pt x="1972822" y="116041"/>
                  <a:pt x="1966715" y="116041"/>
                </a:cubicBezTo>
                <a:cubicBezTo>
                  <a:pt x="1942285" y="116041"/>
                  <a:pt x="1942285" y="91611"/>
                  <a:pt x="1917856" y="85504"/>
                </a:cubicBezTo>
                <a:cubicBezTo>
                  <a:pt x="1936178" y="73289"/>
                  <a:pt x="1954500" y="54967"/>
                  <a:pt x="1972822" y="54967"/>
                </a:cubicBezTo>
                <a:cubicBezTo>
                  <a:pt x="1985037" y="54967"/>
                  <a:pt x="2003359" y="73289"/>
                  <a:pt x="2021682" y="85504"/>
                </a:cubicBezTo>
                <a:close/>
                <a:moveTo>
                  <a:pt x="2021682" y="48859"/>
                </a:moveTo>
                <a:cubicBezTo>
                  <a:pt x="2033897" y="54967"/>
                  <a:pt x="2046111" y="79396"/>
                  <a:pt x="2070541" y="91611"/>
                </a:cubicBezTo>
                <a:cubicBezTo>
                  <a:pt x="2082756" y="103826"/>
                  <a:pt x="2107186" y="97719"/>
                  <a:pt x="2125508" y="103826"/>
                </a:cubicBezTo>
                <a:cubicBezTo>
                  <a:pt x="2156045" y="109933"/>
                  <a:pt x="2192817" y="122148"/>
                  <a:pt x="2223354" y="140471"/>
                </a:cubicBezTo>
                <a:cubicBezTo>
                  <a:pt x="2259998" y="171008"/>
                  <a:pt x="2302750" y="201672"/>
                  <a:pt x="2339395" y="244424"/>
                </a:cubicBezTo>
                <a:cubicBezTo>
                  <a:pt x="2357717" y="256639"/>
                  <a:pt x="2363824" y="287176"/>
                  <a:pt x="2382147" y="311605"/>
                </a:cubicBezTo>
                <a:cubicBezTo>
                  <a:pt x="2418791" y="354357"/>
                  <a:pt x="2443221" y="378787"/>
                  <a:pt x="2461543" y="427646"/>
                </a:cubicBezTo>
                <a:cubicBezTo>
                  <a:pt x="2473758" y="445969"/>
                  <a:pt x="2467650" y="482613"/>
                  <a:pt x="2473758" y="513150"/>
                </a:cubicBezTo>
                <a:cubicBezTo>
                  <a:pt x="2492080" y="592547"/>
                  <a:pt x="2498187" y="598654"/>
                  <a:pt x="2498187" y="665836"/>
                </a:cubicBezTo>
                <a:cubicBezTo>
                  <a:pt x="2498187" y="684158"/>
                  <a:pt x="2492080" y="757447"/>
                  <a:pt x="2479865" y="812414"/>
                </a:cubicBezTo>
                <a:cubicBezTo>
                  <a:pt x="2577584" y="800199"/>
                  <a:pt x="2608121" y="1050603"/>
                  <a:pt x="2608121" y="1117784"/>
                </a:cubicBezTo>
                <a:cubicBezTo>
                  <a:pt x="2608121" y="1166644"/>
                  <a:pt x="2602013" y="1239933"/>
                  <a:pt x="2498187" y="1221610"/>
                </a:cubicBezTo>
                <a:cubicBezTo>
                  <a:pt x="2492080" y="1227718"/>
                  <a:pt x="2485973" y="1233825"/>
                  <a:pt x="2485973" y="1252148"/>
                </a:cubicBezTo>
                <a:cubicBezTo>
                  <a:pt x="2485973" y="1264362"/>
                  <a:pt x="2479865" y="1270470"/>
                  <a:pt x="2492080" y="1459800"/>
                </a:cubicBezTo>
                <a:cubicBezTo>
                  <a:pt x="2492080" y="1551411"/>
                  <a:pt x="2504295" y="1649130"/>
                  <a:pt x="2522617" y="1740868"/>
                </a:cubicBezTo>
                <a:cubicBezTo>
                  <a:pt x="2540939" y="1838587"/>
                  <a:pt x="2565369" y="1948520"/>
                  <a:pt x="2608121" y="2052346"/>
                </a:cubicBezTo>
                <a:cubicBezTo>
                  <a:pt x="2620336" y="2088991"/>
                  <a:pt x="2785236" y="2211139"/>
                  <a:pt x="2821880" y="2211139"/>
                </a:cubicBezTo>
                <a:cubicBezTo>
                  <a:pt x="2834095" y="2211139"/>
                  <a:pt x="2846310" y="2198924"/>
                  <a:pt x="2864632" y="2198924"/>
                </a:cubicBezTo>
                <a:cubicBezTo>
                  <a:pt x="2876847" y="2198924"/>
                  <a:pt x="2931814" y="2229461"/>
                  <a:pt x="2968458" y="2241676"/>
                </a:cubicBezTo>
                <a:cubicBezTo>
                  <a:pt x="3023425" y="2266106"/>
                  <a:pt x="3096714" y="2272213"/>
                  <a:pt x="3163896" y="2302750"/>
                </a:cubicBezTo>
                <a:cubicBezTo>
                  <a:pt x="3176110" y="2308858"/>
                  <a:pt x="3188325" y="2327180"/>
                  <a:pt x="3212755" y="2339395"/>
                </a:cubicBezTo>
                <a:cubicBezTo>
                  <a:pt x="3249400" y="2363824"/>
                  <a:pt x="3298259" y="2376039"/>
                  <a:pt x="3341011" y="2394361"/>
                </a:cubicBezTo>
                <a:cubicBezTo>
                  <a:pt x="3377655" y="2412684"/>
                  <a:pt x="3408192" y="2449328"/>
                  <a:pt x="3450944" y="2467651"/>
                </a:cubicBezTo>
                <a:cubicBezTo>
                  <a:pt x="3542556" y="2522617"/>
                  <a:pt x="3670938" y="2559262"/>
                  <a:pt x="3768657" y="2675303"/>
                </a:cubicBezTo>
                <a:cubicBezTo>
                  <a:pt x="3780872" y="2687518"/>
                  <a:pt x="3793086" y="2718055"/>
                  <a:pt x="3805302" y="2736377"/>
                </a:cubicBezTo>
                <a:cubicBezTo>
                  <a:pt x="4049598" y="3047855"/>
                  <a:pt x="4141209" y="3359460"/>
                  <a:pt x="4312217" y="3670939"/>
                </a:cubicBezTo>
                <a:cubicBezTo>
                  <a:pt x="4348862" y="3738120"/>
                  <a:pt x="4422150" y="3860269"/>
                  <a:pt x="4422150" y="3872483"/>
                </a:cubicBezTo>
                <a:cubicBezTo>
                  <a:pt x="4422150" y="3896913"/>
                  <a:pt x="4116780" y="4061813"/>
                  <a:pt x="4031276" y="4116780"/>
                </a:cubicBezTo>
                <a:cubicBezTo>
                  <a:pt x="4019061" y="4122887"/>
                  <a:pt x="4006846" y="4153424"/>
                  <a:pt x="4006846" y="4171747"/>
                </a:cubicBezTo>
                <a:lnTo>
                  <a:pt x="4025169" y="5014697"/>
                </a:lnTo>
                <a:cubicBezTo>
                  <a:pt x="4019061" y="5075772"/>
                  <a:pt x="4006846" y="5130738"/>
                  <a:pt x="4006846" y="5185705"/>
                </a:cubicBezTo>
                <a:cubicBezTo>
                  <a:pt x="3988524" y="5594902"/>
                  <a:pt x="3744227" y="6040743"/>
                  <a:pt x="3683153" y="6456175"/>
                </a:cubicBezTo>
                <a:cubicBezTo>
                  <a:pt x="3677046" y="6517249"/>
                  <a:pt x="3591415" y="6596646"/>
                  <a:pt x="3554770" y="6669935"/>
                </a:cubicBezTo>
                <a:cubicBezTo>
                  <a:pt x="3536448" y="6700471"/>
                  <a:pt x="3530340" y="6749331"/>
                  <a:pt x="3512018" y="6792083"/>
                </a:cubicBezTo>
                <a:lnTo>
                  <a:pt x="555775" y="6792083"/>
                </a:lnTo>
                <a:cubicBezTo>
                  <a:pt x="555775" y="6767653"/>
                  <a:pt x="537453" y="6718794"/>
                  <a:pt x="537453" y="6706579"/>
                </a:cubicBezTo>
                <a:lnTo>
                  <a:pt x="537453" y="6578323"/>
                </a:lnTo>
                <a:cubicBezTo>
                  <a:pt x="500808" y="6547786"/>
                  <a:pt x="519130" y="6486712"/>
                  <a:pt x="506915" y="6450067"/>
                </a:cubicBezTo>
                <a:cubicBezTo>
                  <a:pt x="488593" y="6388993"/>
                  <a:pt x="451949" y="6334027"/>
                  <a:pt x="433627" y="6279060"/>
                </a:cubicBezTo>
                <a:cubicBezTo>
                  <a:pt x="415304" y="6205771"/>
                  <a:pt x="421412" y="6126374"/>
                  <a:pt x="409197" y="6059066"/>
                </a:cubicBezTo>
                <a:cubicBezTo>
                  <a:pt x="384767" y="5881951"/>
                  <a:pt x="323693" y="5692621"/>
                  <a:pt x="293156" y="5515506"/>
                </a:cubicBezTo>
                <a:cubicBezTo>
                  <a:pt x="268726" y="5375035"/>
                  <a:pt x="256511" y="5191813"/>
                  <a:pt x="225974" y="5087987"/>
                </a:cubicBezTo>
                <a:cubicBezTo>
                  <a:pt x="232082" y="5081879"/>
                  <a:pt x="225974" y="5069664"/>
                  <a:pt x="225974" y="4862012"/>
                </a:cubicBezTo>
                <a:lnTo>
                  <a:pt x="280941" y="4306110"/>
                </a:lnTo>
                <a:lnTo>
                  <a:pt x="280941" y="4122887"/>
                </a:lnTo>
                <a:cubicBezTo>
                  <a:pt x="287049" y="4055706"/>
                  <a:pt x="299263" y="3921343"/>
                  <a:pt x="299263" y="3909128"/>
                </a:cubicBezTo>
                <a:cubicBezTo>
                  <a:pt x="299263" y="3860269"/>
                  <a:pt x="171008" y="3829731"/>
                  <a:pt x="171008" y="3768657"/>
                </a:cubicBezTo>
                <a:cubicBezTo>
                  <a:pt x="171008" y="3750335"/>
                  <a:pt x="189330" y="3719798"/>
                  <a:pt x="189330" y="3707583"/>
                </a:cubicBezTo>
                <a:cubicBezTo>
                  <a:pt x="189330" y="3677046"/>
                  <a:pt x="30537" y="3585435"/>
                  <a:pt x="0" y="3573220"/>
                </a:cubicBezTo>
                <a:cubicBezTo>
                  <a:pt x="73289" y="3438857"/>
                  <a:pt x="146578" y="3292279"/>
                  <a:pt x="219867" y="3157916"/>
                </a:cubicBezTo>
                <a:cubicBezTo>
                  <a:pt x="311478" y="2986781"/>
                  <a:pt x="378660" y="2815773"/>
                  <a:pt x="494701" y="2644766"/>
                </a:cubicBezTo>
                <a:cubicBezTo>
                  <a:pt x="531345" y="2589799"/>
                  <a:pt x="574097" y="2528725"/>
                  <a:pt x="622956" y="2467651"/>
                </a:cubicBezTo>
                <a:cubicBezTo>
                  <a:pt x="635171" y="2455436"/>
                  <a:pt x="641279" y="2424899"/>
                  <a:pt x="665708" y="2418791"/>
                </a:cubicBezTo>
                <a:cubicBezTo>
                  <a:pt x="739125" y="2382147"/>
                  <a:pt x="830736" y="2363824"/>
                  <a:pt x="916240" y="2333287"/>
                </a:cubicBezTo>
                <a:cubicBezTo>
                  <a:pt x="983421" y="2308858"/>
                  <a:pt x="1050603" y="2272213"/>
                  <a:pt x="1129999" y="2247784"/>
                </a:cubicBezTo>
                <a:cubicBezTo>
                  <a:pt x="1191073" y="2223354"/>
                  <a:pt x="1270470" y="2205032"/>
                  <a:pt x="1343759" y="2186709"/>
                </a:cubicBezTo>
                <a:cubicBezTo>
                  <a:pt x="1374296" y="2174495"/>
                  <a:pt x="1435370" y="2162280"/>
                  <a:pt x="1453692" y="2162280"/>
                </a:cubicBezTo>
                <a:cubicBezTo>
                  <a:pt x="1465907" y="2162280"/>
                  <a:pt x="1508659" y="2180602"/>
                  <a:pt x="1520874" y="2180602"/>
                </a:cubicBezTo>
                <a:cubicBezTo>
                  <a:pt x="1545303" y="2180602"/>
                  <a:pt x="1539196" y="2137850"/>
                  <a:pt x="1551411" y="2131743"/>
                </a:cubicBezTo>
                <a:cubicBezTo>
                  <a:pt x="1575840" y="2119528"/>
                  <a:pt x="1618592" y="2101206"/>
                  <a:pt x="1630807" y="2101206"/>
                </a:cubicBezTo>
                <a:cubicBezTo>
                  <a:pt x="1649129" y="2101206"/>
                  <a:pt x="1667452" y="2113421"/>
                  <a:pt x="1679666" y="2113421"/>
                </a:cubicBezTo>
                <a:cubicBezTo>
                  <a:pt x="1691881" y="2101206"/>
                  <a:pt x="1691881" y="2076776"/>
                  <a:pt x="1691881" y="2064561"/>
                </a:cubicBezTo>
                <a:cubicBezTo>
                  <a:pt x="1691881" y="1960735"/>
                  <a:pt x="1661344" y="1844694"/>
                  <a:pt x="1612485" y="1753083"/>
                </a:cubicBezTo>
                <a:cubicBezTo>
                  <a:pt x="1581948" y="1679794"/>
                  <a:pt x="1520874" y="1630807"/>
                  <a:pt x="1484229" y="1569733"/>
                </a:cubicBezTo>
                <a:cubicBezTo>
                  <a:pt x="1465907" y="1581948"/>
                  <a:pt x="1441477" y="1594163"/>
                  <a:pt x="1423155" y="1594163"/>
                </a:cubicBezTo>
                <a:cubicBezTo>
                  <a:pt x="1392618" y="1594163"/>
                  <a:pt x="1355973" y="1496444"/>
                  <a:pt x="1349866" y="1490337"/>
                </a:cubicBezTo>
                <a:cubicBezTo>
                  <a:pt x="1288792" y="1404833"/>
                  <a:pt x="1258255" y="1331544"/>
                  <a:pt x="1264362" y="1252148"/>
                </a:cubicBezTo>
                <a:cubicBezTo>
                  <a:pt x="1233825" y="1221610"/>
                  <a:pt x="1184966" y="1184966"/>
                  <a:pt x="1160536" y="1154429"/>
                </a:cubicBezTo>
                <a:cubicBezTo>
                  <a:pt x="1142214" y="1123892"/>
                  <a:pt x="1142214" y="1087247"/>
                  <a:pt x="1129999" y="1062818"/>
                </a:cubicBezTo>
                <a:cubicBezTo>
                  <a:pt x="1087247" y="977314"/>
                  <a:pt x="1062818" y="928454"/>
                  <a:pt x="1062818" y="849058"/>
                </a:cubicBezTo>
                <a:cubicBezTo>
                  <a:pt x="1062818" y="830736"/>
                  <a:pt x="1081140" y="726910"/>
                  <a:pt x="1081140" y="708587"/>
                </a:cubicBezTo>
                <a:cubicBezTo>
                  <a:pt x="1081140" y="696373"/>
                  <a:pt x="1038388" y="598654"/>
                  <a:pt x="1038388" y="580332"/>
                </a:cubicBezTo>
                <a:cubicBezTo>
                  <a:pt x="1038388" y="543687"/>
                  <a:pt x="1093355" y="439861"/>
                  <a:pt x="1111677" y="433754"/>
                </a:cubicBezTo>
                <a:cubicBezTo>
                  <a:pt x="1203288" y="384894"/>
                  <a:pt x="1221610" y="299391"/>
                  <a:pt x="1301007" y="219994"/>
                </a:cubicBezTo>
                <a:cubicBezTo>
                  <a:pt x="1337651" y="177115"/>
                  <a:pt x="1423155" y="158793"/>
                  <a:pt x="1472014" y="158793"/>
                </a:cubicBezTo>
                <a:cubicBezTo>
                  <a:pt x="1496444" y="158793"/>
                  <a:pt x="1520874" y="158793"/>
                  <a:pt x="1545303" y="152685"/>
                </a:cubicBezTo>
                <a:cubicBezTo>
                  <a:pt x="1581948" y="140471"/>
                  <a:pt x="1600270" y="116041"/>
                  <a:pt x="1630807" y="91611"/>
                </a:cubicBezTo>
                <a:cubicBezTo>
                  <a:pt x="1673559" y="97719"/>
                  <a:pt x="1691881" y="67182"/>
                  <a:pt x="1728526" y="54967"/>
                </a:cubicBezTo>
                <a:cubicBezTo>
                  <a:pt x="1759063" y="42752"/>
                  <a:pt x="1807922" y="54967"/>
                  <a:pt x="1844567" y="36644"/>
                </a:cubicBezTo>
                <a:cubicBezTo>
                  <a:pt x="1862889" y="30537"/>
                  <a:pt x="1893426" y="18322"/>
                  <a:pt x="1917856" y="0"/>
                </a:cubicBezTo>
                <a:cubicBezTo>
                  <a:pt x="1948393" y="12215"/>
                  <a:pt x="1985037" y="24430"/>
                  <a:pt x="2021682" y="4885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5" name="图片 24" descr="D:\51PPT模板网\51pptmoban.com\图片.jpg">
            <a:extLst>
              <a:ext uri="{FF2B5EF4-FFF2-40B4-BE49-F238E27FC236}">
                <a16:creationId xmlns:a16="http://schemas.microsoft.com/office/drawing/2014/main" id="{0B0D1D4E-C4EE-2706-E04A-413837A075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6770" y="0"/>
            <a:ext cx="4644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1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8418B-BFCF-5F1F-1736-2ECBB7CCA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E40585A0-55E9-71B2-906E-06DADF4214C3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F64F0C0B-B040-39AC-147E-192D84A4F363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5CE8126D-ED38-D2D1-2C92-66078F147467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193095FD-AF90-0B85-451B-72627DED8F5B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F8522C55-F21E-FA77-FB57-82DE8F3AB2E7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B7EAF96-1C53-690C-BA72-EB24C3A97555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F7965A57-5986-8D75-A483-54F561655AA1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2DAE9B78-4F43-821B-7189-DBB1122C5B19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C515D88-FEEC-8FAC-B156-DB5ACD0E4DF1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B3D5A469-F4E0-EA1E-BA94-6F5507A67BB9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235162F3-F034-F6CE-A6DE-019BA71087F8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9B82F2F-4A23-DC9C-B438-74C356D3F05D}"/>
              </a:ext>
            </a:extLst>
          </p:cNvPr>
          <p:cNvGrpSpPr/>
          <p:nvPr/>
        </p:nvGrpSpPr>
        <p:grpSpPr>
          <a:xfrm>
            <a:off x="6096000" y="2664519"/>
            <a:ext cx="4245428" cy="1074978"/>
            <a:chOff x="1545772" y="2712660"/>
            <a:chExt cx="4245428" cy="107497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8C30A31-DB7A-10DA-E97C-8CE9D5923272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1E68797-80F4-886B-6D92-CAE5A06B8D48}"/>
                </a:ext>
              </a:extLst>
            </p:cNvPr>
            <p:cNvGrpSpPr/>
            <p:nvPr/>
          </p:nvGrpSpPr>
          <p:grpSpPr>
            <a:xfrm>
              <a:off x="1716003" y="2712660"/>
              <a:ext cx="2728997" cy="974579"/>
              <a:chOff x="1716003" y="2712660"/>
              <a:chExt cx="2728997" cy="9745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25EBAF-CBD3-1BCE-C02E-477923E6B23F}"/>
                  </a:ext>
                </a:extLst>
              </p:cNvPr>
              <p:cNvSpPr txBox="1"/>
              <p:nvPr/>
            </p:nvSpPr>
            <p:spPr>
              <a:xfrm>
                <a:off x="1716003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3A678C7-7CC8-EE28-30D9-ADCC003EA329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82A921-8444-E823-7EE6-1C3EFEDFE9D6}"/>
              </a:ext>
            </a:extLst>
          </p:cNvPr>
          <p:cNvSpPr txBox="1"/>
          <p:nvPr/>
        </p:nvSpPr>
        <p:spPr>
          <a:xfrm>
            <a:off x="1317546" y="788940"/>
            <a:ext cx="506420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/>
              <a:t>01</a:t>
            </a:r>
            <a:endParaRPr lang="zh-CN" altLang="en-US" sz="344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1F1E4B3-B07D-B081-0A91-0ABEAB31EDD7}"/>
              </a:ext>
            </a:extLst>
          </p:cNvPr>
          <p:cNvSpPr/>
          <p:nvPr/>
        </p:nvSpPr>
        <p:spPr>
          <a:xfrm>
            <a:off x="874713" y="3206751"/>
            <a:ext cx="2185373" cy="523221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D284C2-6F1A-F57E-066D-5A10827E88B4}"/>
              </a:ext>
            </a:extLst>
          </p:cNvPr>
          <p:cNvSpPr txBox="1"/>
          <p:nvPr/>
        </p:nvSpPr>
        <p:spPr>
          <a:xfrm>
            <a:off x="1467604" y="3281602"/>
            <a:ext cx="1081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293921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601E4-D4E4-964F-9BB5-E32C0B1CA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0E0F90E-1909-0319-87B9-7BE0AD9F3270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3" name="图形 4">
            <a:extLst>
              <a:ext uri="{FF2B5EF4-FFF2-40B4-BE49-F238E27FC236}">
                <a16:creationId xmlns:a16="http://schemas.microsoft.com/office/drawing/2014/main" id="{C789D5E9-D17C-724F-715E-E11544392EA0}"/>
              </a:ext>
            </a:extLst>
          </p:cNvPr>
          <p:cNvSpPr/>
          <p:nvPr/>
        </p:nvSpPr>
        <p:spPr>
          <a:xfrm>
            <a:off x="732711" y="63500"/>
            <a:ext cx="4422150" cy="6792082"/>
          </a:xfrm>
          <a:custGeom>
            <a:avLst/>
            <a:gdLst>
              <a:gd name="connsiteX0" fmla="*/ 781876 w 4422150"/>
              <a:gd name="connsiteY0" fmla="*/ 6199663 h 6792082"/>
              <a:gd name="connsiteX1" fmla="*/ 787984 w 4422150"/>
              <a:gd name="connsiteY1" fmla="*/ 6199663 h 6792082"/>
              <a:gd name="connsiteX2" fmla="*/ 818521 w 4422150"/>
              <a:gd name="connsiteY2" fmla="*/ 6285167 h 6792082"/>
              <a:gd name="connsiteX3" fmla="*/ 781876 w 4422150"/>
              <a:gd name="connsiteY3" fmla="*/ 6199663 h 6792082"/>
              <a:gd name="connsiteX4" fmla="*/ 3426514 w 4422150"/>
              <a:gd name="connsiteY4" fmla="*/ 4501547 h 6792082"/>
              <a:gd name="connsiteX5" fmla="*/ 3505911 w 4422150"/>
              <a:gd name="connsiteY5" fmla="*/ 4898657 h 6792082"/>
              <a:gd name="connsiteX6" fmla="*/ 3432622 w 4422150"/>
              <a:gd name="connsiteY6" fmla="*/ 5466646 h 6792082"/>
              <a:gd name="connsiteX7" fmla="*/ 3432622 w 4422150"/>
              <a:gd name="connsiteY7" fmla="*/ 5686513 h 6792082"/>
              <a:gd name="connsiteX8" fmla="*/ 3359333 w 4422150"/>
              <a:gd name="connsiteY8" fmla="*/ 5509398 h 6792082"/>
              <a:gd name="connsiteX9" fmla="*/ 3286044 w 4422150"/>
              <a:gd name="connsiteY9" fmla="*/ 5136846 h 6792082"/>
              <a:gd name="connsiteX10" fmla="*/ 3261614 w 4422150"/>
              <a:gd name="connsiteY10" fmla="*/ 5039127 h 6792082"/>
              <a:gd name="connsiteX11" fmla="*/ 3298259 w 4422150"/>
              <a:gd name="connsiteY11" fmla="*/ 4910871 h 6792082"/>
              <a:gd name="connsiteX12" fmla="*/ 3347118 w 4422150"/>
              <a:gd name="connsiteY12" fmla="*/ 4691004 h 6792082"/>
              <a:gd name="connsiteX13" fmla="*/ 3353226 w 4422150"/>
              <a:gd name="connsiteY13" fmla="*/ 4593286 h 6792082"/>
              <a:gd name="connsiteX14" fmla="*/ 3359333 w 4422150"/>
              <a:gd name="connsiteY14" fmla="*/ 4416044 h 6792082"/>
              <a:gd name="connsiteX15" fmla="*/ 3426514 w 4422150"/>
              <a:gd name="connsiteY15" fmla="*/ 4501547 h 6792082"/>
              <a:gd name="connsiteX16" fmla="*/ 842951 w 4422150"/>
              <a:gd name="connsiteY16" fmla="*/ 4318325 h 6792082"/>
              <a:gd name="connsiteX17" fmla="*/ 855165 w 4422150"/>
              <a:gd name="connsiteY17" fmla="*/ 4342755 h 6792082"/>
              <a:gd name="connsiteX18" fmla="*/ 891810 w 4422150"/>
              <a:gd name="connsiteY18" fmla="*/ 4580944 h 6792082"/>
              <a:gd name="connsiteX19" fmla="*/ 787984 w 4422150"/>
              <a:gd name="connsiteY19" fmla="*/ 5826984 h 6792082"/>
              <a:gd name="connsiteX20" fmla="*/ 885702 w 4422150"/>
              <a:gd name="connsiteY20" fmla="*/ 6034636 h 6792082"/>
              <a:gd name="connsiteX21" fmla="*/ 885702 w 4422150"/>
              <a:gd name="connsiteY21" fmla="*/ 6059066 h 6792082"/>
              <a:gd name="connsiteX22" fmla="*/ 787984 w 4422150"/>
              <a:gd name="connsiteY22" fmla="*/ 6108052 h 6792082"/>
              <a:gd name="connsiteX23" fmla="*/ 763554 w 4422150"/>
              <a:gd name="connsiteY23" fmla="*/ 5943025 h 6792082"/>
              <a:gd name="connsiteX24" fmla="*/ 763554 w 4422150"/>
              <a:gd name="connsiteY24" fmla="*/ 5539935 h 6792082"/>
              <a:gd name="connsiteX25" fmla="*/ 787984 w 4422150"/>
              <a:gd name="connsiteY25" fmla="*/ 5277317 h 6792082"/>
              <a:gd name="connsiteX26" fmla="*/ 787984 w 4422150"/>
              <a:gd name="connsiteY26" fmla="*/ 5130738 h 6792082"/>
              <a:gd name="connsiteX27" fmla="*/ 769662 w 4422150"/>
              <a:gd name="connsiteY27" fmla="*/ 5087987 h 6792082"/>
              <a:gd name="connsiteX28" fmla="*/ 763554 w 4422150"/>
              <a:gd name="connsiteY28" fmla="*/ 4929194 h 6792082"/>
              <a:gd name="connsiteX29" fmla="*/ 775769 w 4422150"/>
              <a:gd name="connsiteY29" fmla="*/ 4855905 h 6792082"/>
              <a:gd name="connsiteX30" fmla="*/ 751339 w 4422150"/>
              <a:gd name="connsiteY30" fmla="*/ 4776508 h 6792082"/>
              <a:gd name="connsiteX31" fmla="*/ 745232 w 4422150"/>
              <a:gd name="connsiteY31" fmla="*/ 4709327 h 6792082"/>
              <a:gd name="connsiteX32" fmla="*/ 763554 w 4422150"/>
              <a:gd name="connsiteY32" fmla="*/ 4568729 h 6792082"/>
              <a:gd name="connsiteX33" fmla="*/ 769662 w 4422150"/>
              <a:gd name="connsiteY33" fmla="*/ 4525977 h 6792082"/>
              <a:gd name="connsiteX34" fmla="*/ 849058 w 4422150"/>
              <a:gd name="connsiteY34" fmla="*/ 4306110 h 6792082"/>
              <a:gd name="connsiteX35" fmla="*/ 842951 w 4422150"/>
              <a:gd name="connsiteY35" fmla="*/ 4318325 h 6792082"/>
              <a:gd name="connsiteX36" fmla="*/ 1630807 w 4422150"/>
              <a:gd name="connsiteY36" fmla="*/ 122148 h 6792082"/>
              <a:gd name="connsiteX37" fmla="*/ 1643022 w 4422150"/>
              <a:gd name="connsiteY37" fmla="*/ 97719 h 6792082"/>
              <a:gd name="connsiteX38" fmla="*/ 1630807 w 4422150"/>
              <a:gd name="connsiteY38" fmla="*/ 122148 h 6792082"/>
              <a:gd name="connsiteX39" fmla="*/ 2021682 w 4422150"/>
              <a:gd name="connsiteY39" fmla="*/ 85504 h 6792082"/>
              <a:gd name="connsiteX40" fmla="*/ 1966715 w 4422150"/>
              <a:gd name="connsiteY40" fmla="*/ 116041 h 6792082"/>
              <a:gd name="connsiteX41" fmla="*/ 1917856 w 4422150"/>
              <a:gd name="connsiteY41" fmla="*/ 85504 h 6792082"/>
              <a:gd name="connsiteX42" fmla="*/ 1972822 w 4422150"/>
              <a:gd name="connsiteY42" fmla="*/ 54967 h 6792082"/>
              <a:gd name="connsiteX43" fmla="*/ 2021682 w 4422150"/>
              <a:gd name="connsiteY43" fmla="*/ 85504 h 6792082"/>
              <a:gd name="connsiteX44" fmla="*/ 2021682 w 4422150"/>
              <a:gd name="connsiteY44" fmla="*/ 48859 h 6792082"/>
              <a:gd name="connsiteX45" fmla="*/ 2070541 w 4422150"/>
              <a:gd name="connsiteY45" fmla="*/ 91611 h 6792082"/>
              <a:gd name="connsiteX46" fmla="*/ 2125508 w 4422150"/>
              <a:gd name="connsiteY46" fmla="*/ 103826 h 6792082"/>
              <a:gd name="connsiteX47" fmla="*/ 2223354 w 4422150"/>
              <a:gd name="connsiteY47" fmla="*/ 140471 h 6792082"/>
              <a:gd name="connsiteX48" fmla="*/ 2339395 w 4422150"/>
              <a:gd name="connsiteY48" fmla="*/ 244424 h 6792082"/>
              <a:gd name="connsiteX49" fmla="*/ 2382147 w 4422150"/>
              <a:gd name="connsiteY49" fmla="*/ 311605 h 6792082"/>
              <a:gd name="connsiteX50" fmla="*/ 2461543 w 4422150"/>
              <a:gd name="connsiteY50" fmla="*/ 427646 h 6792082"/>
              <a:gd name="connsiteX51" fmla="*/ 2473758 w 4422150"/>
              <a:gd name="connsiteY51" fmla="*/ 513150 h 6792082"/>
              <a:gd name="connsiteX52" fmla="*/ 2498187 w 4422150"/>
              <a:gd name="connsiteY52" fmla="*/ 665836 h 6792082"/>
              <a:gd name="connsiteX53" fmla="*/ 2479865 w 4422150"/>
              <a:gd name="connsiteY53" fmla="*/ 812414 h 6792082"/>
              <a:gd name="connsiteX54" fmla="*/ 2608121 w 4422150"/>
              <a:gd name="connsiteY54" fmla="*/ 1117784 h 6792082"/>
              <a:gd name="connsiteX55" fmla="*/ 2498187 w 4422150"/>
              <a:gd name="connsiteY55" fmla="*/ 1221610 h 6792082"/>
              <a:gd name="connsiteX56" fmla="*/ 2485973 w 4422150"/>
              <a:gd name="connsiteY56" fmla="*/ 1252148 h 6792082"/>
              <a:gd name="connsiteX57" fmla="*/ 2492080 w 4422150"/>
              <a:gd name="connsiteY57" fmla="*/ 1459800 h 6792082"/>
              <a:gd name="connsiteX58" fmla="*/ 2522617 w 4422150"/>
              <a:gd name="connsiteY58" fmla="*/ 1740868 h 6792082"/>
              <a:gd name="connsiteX59" fmla="*/ 2608121 w 4422150"/>
              <a:gd name="connsiteY59" fmla="*/ 2052346 h 6792082"/>
              <a:gd name="connsiteX60" fmla="*/ 2821880 w 4422150"/>
              <a:gd name="connsiteY60" fmla="*/ 2211139 h 6792082"/>
              <a:gd name="connsiteX61" fmla="*/ 2864632 w 4422150"/>
              <a:gd name="connsiteY61" fmla="*/ 2198924 h 6792082"/>
              <a:gd name="connsiteX62" fmla="*/ 2968458 w 4422150"/>
              <a:gd name="connsiteY62" fmla="*/ 2241676 h 6792082"/>
              <a:gd name="connsiteX63" fmla="*/ 3163896 w 4422150"/>
              <a:gd name="connsiteY63" fmla="*/ 2302750 h 6792082"/>
              <a:gd name="connsiteX64" fmla="*/ 3212755 w 4422150"/>
              <a:gd name="connsiteY64" fmla="*/ 2339395 h 6792082"/>
              <a:gd name="connsiteX65" fmla="*/ 3341011 w 4422150"/>
              <a:gd name="connsiteY65" fmla="*/ 2394361 h 6792082"/>
              <a:gd name="connsiteX66" fmla="*/ 3450944 w 4422150"/>
              <a:gd name="connsiteY66" fmla="*/ 2467651 h 6792082"/>
              <a:gd name="connsiteX67" fmla="*/ 3768657 w 4422150"/>
              <a:gd name="connsiteY67" fmla="*/ 2675303 h 6792082"/>
              <a:gd name="connsiteX68" fmla="*/ 3805302 w 4422150"/>
              <a:gd name="connsiteY68" fmla="*/ 2736377 h 6792082"/>
              <a:gd name="connsiteX69" fmla="*/ 4312217 w 4422150"/>
              <a:gd name="connsiteY69" fmla="*/ 3670939 h 6792082"/>
              <a:gd name="connsiteX70" fmla="*/ 4422150 w 4422150"/>
              <a:gd name="connsiteY70" fmla="*/ 3872483 h 6792082"/>
              <a:gd name="connsiteX71" fmla="*/ 4031276 w 4422150"/>
              <a:gd name="connsiteY71" fmla="*/ 4116780 h 6792082"/>
              <a:gd name="connsiteX72" fmla="*/ 4006846 w 4422150"/>
              <a:gd name="connsiteY72" fmla="*/ 4171747 h 6792082"/>
              <a:gd name="connsiteX73" fmla="*/ 4025169 w 4422150"/>
              <a:gd name="connsiteY73" fmla="*/ 5014697 h 6792082"/>
              <a:gd name="connsiteX74" fmla="*/ 4006846 w 4422150"/>
              <a:gd name="connsiteY74" fmla="*/ 5185705 h 6792082"/>
              <a:gd name="connsiteX75" fmla="*/ 3683153 w 4422150"/>
              <a:gd name="connsiteY75" fmla="*/ 6456175 h 6792082"/>
              <a:gd name="connsiteX76" fmla="*/ 3554770 w 4422150"/>
              <a:gd name="connsiteY76" fmla="*/ 6669935 h 6792082"/>
              <a:gd name="connsiteX77" fmla="*/ 3512018 w 4422150"/>
              <a:gd name="connsiteY77" fmla="*/ 6792083 h 6792082"/>
              <a:gd name="connsiteX78" fmla="*/ 555775 w 4422150"/>
              <a:gd name="connsiteY78" fmla="*/ 6792083 h 6792082"/>
              <a:gd name="connsiteX79" fmla="*/ 537453 w 4422150"/>
              <a:gd name="connsiteY79" fmla="*/ 6706579 h 6792082"/>
              <a:gd name="connsiteX80" fmla="*/ 537453 w 4422150"/>
              <a:gd name="connsiteY80" fmla="*/ 6578323 h 6792082"/>
              <a:gd name="connsiteX81" fmla="*/ 506915 w 4422150"/>
              <a:gd name="connsiteY81" fmla="*/ 6450067 h 6792082"/>
              <a:gd name="connsiteX82" fmla="*/ 433627 w 4422150"/>
              <a:gd name="connsiteY82" fmla="*/ 6279060 h 6792082"/>
              <a:gd name="connsiteX83" fmla="*/ 409197 w 4422150"/>
              <a:gd name="connsiteY83" fmla="*/ 6059066 h 6792082"/>
              <a:gd name="connsiteX84" fmla="*/ 293156 w 4422150"/>
              <a:gd name="connsiteY84" fmla="*/ 5515506 h 6792082"/>
              <a:gd name="connsiteX85" fmla="*/ 225974 w 4422150"/>
              <a:gd name="connsiteY85" fmla="*/ 5087987 h 6792082"/>
              <a:gd name="connsiteX86" fmla="*/ 225974 w 4422150"/>
              <a:gd name="connsiteY86" fmla="*/ 4862012 h 6792082"/>
              <a:gd name="connsiteX87" fmla="*/ 280941 w 4422150"/>
              <a:gd name="connsiteY87" fmla="*/ 4306110 h 6792082"/>
              <a:gd name="connsiteX88" fmla="*/ 280941 w 4422150"/>
              <a:gd name="connsiteY88" fmla="*/ 4122887 h 6792082"/>
              <a:gd name="connsiteX89" fmla="*/ 299263 w 4422150"/>
              <a:gd name="connsiteY89" fmla="*/ 3909128 h 6792082"/>
              <a:gd name="connsiteX90" fmla="*/ 171008 w 4422150"/>
              <a:gd name="connsiteY90" fmla="*/ 3768657 h 6792082"/>
              <a:gd name="connsiteX91" fmla="*/ 189330 w 4422150"/>
              <a:gd name="connsiteY91" fmla="*/ 3707583 h 6792082"/>
              <a:gd name="connsiteX92" fmla="*/ 0 w 4422150"/>
              <a:gd name="connsiteY92" fmla="*/ 3573220 h 6792082"/>
              <a:gd name="connsiteX93" fmla="*/ 219867 w 4422150"/>
              <a:gd name="connsiteY93" fmla="*/ 3157916 h 6792082"/>
              <a:gd name="connsiteX94" fmla="*/ 494701 w 4422150"/>
              <a:gd name="connsiteY94" fmla="*/ 2644766 h 6792082"/>
              <a:gd name="connsiteX95" fmla="*/ 622956 w 4422150"/>
              <a:gd name="connsiteY95" fmla="*/ 2467651 h 6792082"/>
              <a:gd name="connsiteX96" fmla="*/ 665708 w 4422150"/>
              <a:gd name="connsiteY96" fmla="*/ 2418791 h 6792082"/>
              <a:gd name="connsiteX97" fmla="*/ 916240 w 4422150"/>
              <a:gd name="connsiteY97" fmla="*/ 2333287 h 6792082"/>
              <a:gd name="connsiteX98" fmla="*/ 1129999 w 4422150"/>
              <a:gd name="connsiteY98" fmla="*/ 2247784 h 6792082"/>
              <a:gd name="connsiteX99" fmla="*/ 1343759 w 4422150"/>
              <a:gd name="connsiteY99" fmla="*/ 2186709 h 6792082"/>
              <a:gd name="connsiteX100" fmla="*/ 1453692 w 4422150"/>
              <a:gd name="connsiteY100" fmla="*/ 2162280 h 6792082"/>
              <a:gd name="connsiteX101" fmla="*/ 1520874 w 4422150"/>
              <a:gd name="connsiteY101" fmla="*/ 2180602 h 6792082"/>
              <a:gd name="connsiteX102" fmla="*/ 1551411 w 4422150"/>
              <a:gd name="connsiteY102" fmla="*/ 2131743 h 6792082"/>
              <a:gd name="connsiteX103" fmla="*/ 1630807 w 4422150"/>
              <a:gd name="connsiteY103" fmla="*/ 2101206 h 6792082"/>
              <a:gd name="connsiteX104" fmla="*/ 1679666 w 4422150"/>
              <a:gd name="connsiteY104" fmla="*/ 2113421 h 6792082"/>
              <a:gd name="connsiteX105" fmla="*/ 1691881 w 4422150"/>
              <a:gd name="connsiteY105" fmla="*/ 2064561 h 6792082"/>
              <a:gd name="connsiteX106" fmla="*/ 1612485 w 4422150"/>
              <a:gd name="connsiteY106" fmla="*/ 1753083 h 6792082"/>
              <a:gd name="connsiteX107" fmla="*/ 1484229 w 4422150"/>
              <a:gd name="connsiteY107" fmla="*/ 1569733 h 6792082"/>
              <a:gd name="connsiteX108" fmla="*/ 1423155 w 4422150"/>
              <a:gd name="connsiteY108" fmla="*/ 1594163 h 6792082"/>
              <a:gd name="connsiteX109" fmla="*/ 1349866 w 4422150"/>
              <a:gd name="connsiteY109" fmla="*/ 1490337 h 6792082"/>
              <a:gd name="connsiteX110" fmla="*/ 1264362 w 4422150"/>
              <a:gd name="connsiteY110" fmla="*/ 1252148 h 6792082"/>
              <a:gd name="connsiteX111" fmla="*/ 1160536 w 4422150"/>
              <a:gd name="connsiteY111" fmla="*/ 1154429 h 6792082"/>
              <a:gd name="connsiteX112" fmla="*/ 1129999 w 4422150"/>
              <a:gd name="connsiteY112" fmla="*/ 1062818 h 6792082"/>
              <a:gd name="connsiteX113" fmla="*/ 1062818 w 4422150"/>
              <a:gd name="connsiteY113" fmla="*/ 849058 h 6792082"/>
              <a:gd name="connsiteX114" fmla="*/ 1081140 w 4422150"/>
              <a:gd name="connsiteY114" fmla="*/ 708587 h 6792082"/>
              <a:gd name="connsiteX115" fmla="*/ 1038388 w 4422150"/>
              <a:gd name="connsiteY115" fmla="*/ 580332 h 6792082"/>
              <a:gd name="connsiteX116" fmla="*/ 1111677 w 4422150"/>
              <a:gd name="connsiteY116" fmla="*/ 433754 h 6792082"/>
              <a:gd name="connsiteX117" fmla="*/ 1301007 w 4422150"/>
              <a:gd name="connsiteY117" fmla="*/ 219994 h 6792082"/>
              <a:gd name="connsiteX118" fmla="*/ 1472014 w 4422150"/>
              <a:gd name="connsiteY118" fmla="*/ 158793 h 6792082"/>
              <a:gd name="connsiteX119" fmla="*/ 1545303 w 4422150"/>
              <a:gd name="connsiteY119" fmla="*/ 152685 h 6792082"/>
              <a:gd name="connsiteX120" fmla="*/ 1630807 w 4422150"/>
              <a:gd name="connsiteY120" fmla="*/ 91611 h 6792082"/>
              <a:gd name="connsiteX121" fmla="*/ 1728526 w 4422150"/>
              <a:gd name="connsiteY121" fmla="*/ 54967 h 6792082"/>
              <a:gd name="connsiteX122" fmla="*/ 1844567 w 4422150"/>
              <a:gd name="connsiteY122" fmla="*/ 36644 h 6792082"/>
              <a:gd name="connsiteX123" fmla="*/ 1917856 w 4422150"/>
              <a:gd name="connsiteY123" fmla="*/ 0 h 6792082"/>
              <a:gd name="connsiteX124" fmla="*/ 2021682 w 4422150"/>
              <a:gd name="connsiteY124" fmla="*/ 48859 h 6792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422150" h="6792082">
                <a:moveTo>
                  <a:pt x="781876" y="6199663"/>
                </a:moveTo>
                <a:lnTo>
                  <a:pt x="787984" y="6199663"/>
                </a:lnTo>
                <a:cubicBezTo>
                  <a:pt x="794091" y="6211878"/>
                  <a:pt x="824628" y="6254630"/>
                  <a:pt x="818521" y="6285167"/>
                </a:cubicBezTo>
                <a:cubicBezTo>
                  <a:pt x="800199" y="6260737"/>
                  <a:pt x="781876" y="6217986"/>
                  <a:pt x="781876" y="6199663"/>
                </a:cubicBezTo>
                <a:close/>
                <a:moveTo>
                  <a:pt x="3426514" y="4501547"/>
                </a:moveTo>
                <a:cubicBezTo>
                  <a:pt x="3450944" y="4629930"/>
                  <a:pt x="3512018" y="4770401"/>
                  <a:pt x="3505911" y="4898657"/>
                </a:cubicBezTo>
                <a:lnTo>
                  <a:pt x="3432622" y="5466646"/>
                </a:lnTo>
                <a:lnTo>
                  <a:pt x="3432622" y="5686513"/>
                </a:lnTo>
                <a:cubicBezTo>
                  <a:pt x="3414300" y="5631547"/>
                  <a:pt x="3377655" y="5570472"/>
                  <a:pt x="3359333" y="5509398"/>
                </a:cubicBezTo>
                <a:cubicBezTo>
                  <a:pt x="3322689" y="5393357"/>
                  <a:pt x="3304366" y="5246779"/>
                  <a:pt x="3286044" y="5136846"/>
                </a:cubicBezTo>
                <a:cubicBezTo>
                  <a:pt x="3286044" y="5100201"/>
                  <a:pt x="3261614" y="5057450"/>
                  <a:pt x="3261614" y="5039127"/>
                </a:cubicBezTo>
                <a:cubicBezTo>
                  <a:pt x="3261614" y="5026912"/>
                  <a:pt x="3286044" y="4947516"/>
                  <a:pt x="3298259" y="4910871"/>
                </a:cubicBezTo>
                <a:cubicBezTo>
                  <a:pt x="3316581" y="4837583"/>
                  <a:pt x="3341011" y="4764294"/>
                  <a:pt x="3347118" y="4691004"/>
                </a:cubicBezTo>
                <a:cubicBezTo>
                  <a:pt x="3347118" y="4660467"/>
                  <a:pt x="3353226" y="4623823"/>
                  <a:pt x="3353226" y="4593286"/>
                </a:cubicBezTo>
                <a:cubicBezTo>
                  <a:pt x="3353226" y="4587051"/>
                  <a:pt x="3353226" y="4428258"/>
                  <a:pt x="3359333" y="4416044"/>
                </a:cubicBezTo>
                <a:cubicBezTo>
                  <a:pt x="3420407" y="4489332"/>
                  <a:pt x="3347118" y="4446581"/>
                  <a:pt x="3426514" y="4501547"/>
                </a:cubicBezTo>
                <a:close/>
                <a:moveTo>
                  <a:pt x="842951" y="4318325"/>
                </a:moveTo>
                <a:cubicBezTo>
                  <a:pt x="842951" y="4336647"/>
                  <a:pt x="855165" y="4336647"/>
                  <a:pt x="855165" y="4342755"/>
                </a:cubicBezTo>
                <a:cubicBezTo>
                  <a:pt x="873488" y="4422151"/>
                  <a:pt x="891810" y="4568729"/>
                  <a:pt x="891810" y="4580944"/>
                </a:cubicBezTo>
                <a:lnTo>
                  <a:pt x="787984" y="5826984"/>
                </a:lnTo>
                <a:cubicBezTo>
                  <a:pt x="775769" y="5900273"/>
                  <a:pt x="818521" y="5961347"/>
                  <a:pt x="885702" y="6034636"/>
                </a:cubicBezTo>
                <a:lnTo>
                  <a:pt x="885702" y="6059066"/>
                </a:lnTo>
                <a:cubicBezTo>
                  <a:pt x="849058" y="6046851"/>
                  <a:pt x="818521" y="6089730"/>
                  <a:pt x="787984" y="6108052"/>
                </a:cubicBezTo>
                <a:cubicBezTo>
                  <a:pt x="775769" y="6052958"/>
                  <a:pt x="763554" y="5955240"/>
                  <a:pt x="763554" y="5943025"/>
                </a:cubicBezTo>
                <a:lnTo>
                  <a:pt x="763554" y="5539935"/>
                </a:lnTo>
                <a:cubicBezTo>
                  <a:pt x="775769" y="5460539"/>
                  <a:pt x="781876" y="5368928"/>
                  <a:pt x="787984" y="5277317"/>
                </a:cubicBezTo>
                <a:lnTo>
                  <a:pt x="787984" y="5130738"/>
                </a:lnTo>
                <a:cubicBezTo>
                  <a:pt x="781876" y="5124631"/>
                  <a:pt x="769662" y="5106309"/>
                  <a:pt x="769662" y="5087987"/>
                </a:cubicBezTo>
                <a:cubicBezTo>
                  <a:pt x="769662" y="5039127"/>
                  <a:pt x="763554" y="4947516"/>
                  <a:pt x="763554" y="4929194"/>
                </a:cubicBezTo>
                <a:cubicBezTo>
                  <a:pt x="763554" y="4916979"/>
                  <a:pt x="775769" y="4868120"/>
                  <a:pt x="775769" y="4855905"/>
                </a:cubicBezTo>
                <a:cubicBezTo>
                  <a:pt x="775769" y="4837583"/>
                  <a:pt x="751339" y="4800938"/>
                  <a:pt x="751339" y="4776508"/>
                </a:cubicBezTo>
                <a:cubicBezTo>
                  <a:pt x="751339" y="4727649"/>
                  <a:pt x="745232" y="4733757"/>
                  <a:pt x="745232" y="4709327"/>
                </a:cubicBezTo>
                <a:cubicBezTo>
                  <a:pt x="745232" y="4691004"/>
                  <a:pt x="763554" y="4580944"/>
                  <a:pt x="763554" y="4568729"/>
                </a:cubicBezTo>
                <a:cubicBezTo>
                  <a:pt x="763554" y="4550407"/>
                  <a:pt x="769662" y="4538192"/>
                  <a:pt x="769662" y="4525977"/>
                </a:cubicBezTo>
                <a:cubicBezTo>
                  <a:pt x="800199" y="4440473"/>
                  <a:pt x="812413" y="4367184"/>
                  <a:pt x="849058" y="4306110"/>
                </a:cubicBezTo>
                <a:cubicBezTo>
                  <a:pt x="849058" y="4312218"/>
                  <a:pt x="842951" y="4306110"/>
                  <a:pt x="842951" y="4318325"/>
                </a:cubicBezTo>
                <a:close/>
                <a:moveTo>
                  <a:pt x="1630807" y="122148"/>
                </a:moveTo>
                <a:cubicBezTo>
                  <a:pt x="1630807" y="103826"/>
                  <a:pt x="1630807" y="103826"/>
                  <a:pt x="1643022" y="97719"/>
                </a:cubicBezTo>
                <a:cubicBezTo>
                  <a:pt x="1649129" y="97719"/>
                  <a:pt x="1643022" y="109933"/>
                  <a:pt x="1630807" y="122148"/>
                </a:cubicBezTo>
                <a:close/>
                <a:moveTo>
                  <a:pt x="2021682" y="85504"/>
                </a:moveTo>
                <a:cubicBezTo>
                  <a:pt x="2003359" y="103826"/>
                  <a:pt x="1972822" y="116041"/>
                  <a:pt x="1966715" y="116041"/>
                </a:cubicBezTo>
                <a:cubicBezTo>
                  <a:pt x="1942285" y="116041"/>
                  <a:pt x="1942285" y="91611"/>
                  <a:pt x="1917856" y="85504"/>
                </a:cubicBezTo>
                <a:cubicBezTo>
                  <a:pt x="1936178" y="73289"/>
                  <a:pt x="1954500" y="54967"/>
                  <a:pt x="1972822" y="54967"/>
                </a:cubicBezTo>
                <a:cubicBezTo>
                  <a:pt x="1985037" y="54967"/>
                  <a:pt x="2003359" y="73289"/>
                  <a:pt x="2021682" y="85504"/>
                </a:cubicBezTo>
                <a:close/>
                <a:moveTo>
                  <a:pt x="2021682" y="48859"/>
                </a:moveTo>
                <a:cubicBezTo>
                  <a:pt x="2033897" y="54967"/>
                  <a:pt x="2046111" y="79396"/>
                  <a:pt x="2070541" y="91611"/>
                </a:cubicBezTo>
                <a:cubicBezTo>
                  <a:pt x="2082756" y="103826"/>
                  <a:pt x="2107186" y="97719"/>
                  <a:pt x="2125508" y="103826"/>
                </a:cubicBezTo>
                <a:cubicBezTo>
                  <a:pt x="2156045" y="109933"/>
                  <a:pt x="2192817" y="122148"/>
                  <a:pt x="2223354" y="140471"/>
                </a:cubicBezTo>
                <a:cubicBezTo>
                  <a:pt x="2259998" y="171008"/>
                  <a:pt x="2302750" y="201672"/>
                  <a:pt x="2339395" y="244424"/>
                </a:cubicBezTo>
                <a:cubicBezTo>
                  <a:pt x="2357717" y="256639"/>
                  <a:pt x="2363824" y="287176"/>
                  <a:pt x="2382147" y="311605"/>
                </a:cubicBezTo>
                <a:cubicBezTo>
                  <a:pt x="2418791" y="354357"/>
                  <a:pt x="2443221" y="378787"/>
                  <a:pt x="2461543" y="427646"/>
                </a:cubicBezTo>
                <a:cubicBezTo>
                  <a:pt x="2473758" y="445969"/>
                  <a:pt x="2467650" y="482613"/>
                  <a:pt x="2473758" y="513150"/>
                </a:cubicBezTo>
                <a:cubicBezTo>
                  <a:pt x="2492080" y="592547"/>
                  <a:pt x="2498187" y="598654"/>
                  <a:pt x="2498187" y="665836"/>
                </a:cubicBezTo>
                <a:cubicBezTo>
                  <a:pt x="2498187" y="684158"/>
                  <a:pt x="2492080" y="757447"/>
                  <a:pt x="2479865" y="812414"/>
                </a:cubicBezTo>
                <a:cubicBezTo>
                  <a:pt x="2577584" y="800199"/>
                  <a:pt x="2608121" y="1050603"/>
                  <a:pt x="2608121" y="1117784"/>
                </a:cubicBezTo>
                <a:cubicBezTo>
                  <a:pt x="2608121" y="1166644"/>
                  <a:pt x="2602013" y="1239933"/>
                  <a:pt x="2498187" y="1221610"/>
                </a:cubicBezTo>
                <a:cubicBezTo>
                  <a:pt x="2492080" y="1227718"/>
                  <a:pt x="2485973" y="1233825"/>
                  <a:pt x="2485973" y="1252148"/>
                </a:cubicBezTo>
                <a:cubicBezTo>
                  <a:pt x="2485973" y="1264362"/>
                  <a:pt x="2479865" y="1270470"/>
                  <a:pt x="2492080" y="1459800"/>
                </a:cubicBezTo>
                <a:cubicBezTo>
                  <a:pt x="2492080" y="1551411"/>
                  <a:pt x="2504295" y="1649130"/>
                  <a:pt x="2522617" y="1740868"/>
                </a:cubicBezTo>
                <a:cubicBezTo>
                  <a:pt x="2540939" y="1838587"/>
                  <a:pt x="2565369" y="1948520"/>
                  <a:pt x="2608121" y="2052346"/>
                </a:cubicBezTo>
                <a:cubicBezTo>
                  <a:pt x="2620336" y="2088991"/>
                  <a:pt x="2785236" y="2211139"/>
                  <a:pt x="2821880" y="2211139"/>
                </a:cubicBezTo>
                <a:cubicBezTo>
                  <a:pt x="2834095" y="2211139"/>
                  <a:pt x="2846310" y="2198924"/>
                  <a:pt x="2864632" y="2198924"/>
                </a:cubicBezTo>
                <a:cubicBezTo>
                  <a:pt x="2876847" y="2198924"/>
                  <a:pt x="2931814" y="2229461"/>
                  <a:pt x="2968458" y="2241676"/>
                </a:cubicBezTo>
                <a:cubicBezTo>
                  <a:pt x="3023425" y="2266106"/>
                  <a:pt x="3096714" y="2272213"/>
                  <a:pt x="3163896" y="2302750"/>
                </a:cubicBezTo>
                <a:cubicBezTo>
                  <a:pt x="3176110" y="2308858"/>
                  <a:pt x="3188325" y="2327180"/>
                  <a:pt x="3212755" y="2339395"/>
                </a:cubicBezTo>
                <a:cubicBezTo>
                  <a:pt x="3249400" y="2363824"/>
                  <a:pt x="3298259" y="2376039"/>
                  <a:pt x="3341011" y="2394361"/>
                </a:cubicBezTo>
                <a:cubicBezTo>
                  <a:pt x="3377655" y="2412684"/>
                  <a:pt x="3408192" y="2449328"/>
                  <a:pt x="3450944" y="2467651"/>
                </a:cubicBezTo>
                <a:cubicBezTo>
                  <a:pt x="3542556" y="2522617"/>
                  <a:pt x="3670938" y="2559262"/>
                  <a:pt x="3768657" y="2675303"/>
                </a:cubicBezTo>
                <a:cubicBezTo>
                  <a:pt x="3780872" y="2687518"/>
                  <a:pt x="3793086" y="2718055"/>
                  <a:pt x="3805302" y="2736377"/>
                </a:cubicBezTo>
                <a:cubicBezTo>
                  <a:pt x="4049598" y="3047855"/>
                  <a:pt x="4141209" y="3359460"/>
                  <a:pt x="4312217" y="3670939"/>
                </a:cubicBezTo>
                <a:cubicBezTo>
                  <a:pt x="4348862" y="3738120"/>
                  <a:pt x="4422150" y="3860269"/>
                  <a:pt x="4422150" y="3872483"/>
                </a:cubicBezTo>
                <a:cubicBezTo>
                  <a:pt x="4422150" y="3896913"/>
                  <a:pt x="4116780" y="4061813"/>
                  <a:pt x="4031276" y="4116780"/>
                </a:cubicBezTo>
                <a:cubicBezTo>
                  <a:pt x="4019061" y="4122887"/>
                  <a:pt x="4006846" y="4153424"/>
                  <a:pt x="4006846" y="4171747"/>
                </a:cubicBezTo>
                <a:lnTo>
                  <a:pt x="4025169" y="5014697"/>
                </a:lnTo>
                <a:cubicBezTo>
                  <a:pt x="4019061" y="5075772"/>
                  <a:pt x="4006846" y="5130738"/>
                  <a:pt x="4006846" y="5185705"/>
                </a:cubicBezTo>
                <a:cubicBezTo>
                  <a:pt x="3988524" y="5594902"/>
                  <a:pt x="3744227" y="6040743"/>
                  <a:pt x="3683153" y="6456175"/>
                </a:cubicBezTo>
                <a:cubicBezTo>
                  <a:pt x="3677046" y="6517249"/>
                  <a:pt x="3591415" y="6596646"/>
                  <a:pt x="3554770" y="6669935"/>
                </a:cubicBezTo>
                <a:cubicBezTo>
                  <a:pt x="3536448" y="6700471"/>
                  <a:pt x="3530340" y="6749331"/>
                  <a:pt x="3512018" y="6792083"/>
                </a:cubicBezTo>
                <a:lnTo>
                  <a:pt x="555775" y="6792083"/>
                </a:lnTo>
                <a:cubicBezTo>
                  <a:pt x="555775" y="6767653"/>
                  <a:pt x="537453" y="6718794"/>
                  <a:pt x="537453" y="6706579"/>
                </a:cubicBezTo>
                <a:lnTo>
                  <a:pt x="537453" y="6578323"/>
                </a:lnTo>
                <a:cubicBezTo>
                  <a:pt x="500808" y="6547786"/>
                  <a:pt x="519130" y="6486712"/>
                  <a:pt x="506915" y="6450067"/>
                </a:cubicBezTo>
                <a:cubicBezTo>
                  <a:pt x="488593" y="6388993"/>
                  <a:pt x="451949" y="6334027"/>
                  <a:pt x="433627" y="6279060"/>
                </a:cubicBezTo>
                <a:cubicBezTo>
                  <a:pt x="415304" y="6205771"/>
                  <a:pt x="421412" y="6126374"/>
                  <a:pt x="409197" y="6059066"/>
                </a:cubicBezTo>
                <a:cubicBezTo>
                  <a:pt x="384767" y="5881951"/>
                  <a:pt x="323693" y="5692621"/>
                  <a:pt x="293156" y="5515506"/>
                </a:cubicBezTo>
                <a:cubicBezTo>
                  <a:pt x="268726" y="5375035"/>
                  <a:pt x="256511" y="5191813"/>
                  <a:pt x="225974" y="5087987"/>
                </a:cubicBezTo>
                <a:cubicBezTo>
                  <a:pt x="232082" y="5081879"/>
                  <a:pt x="225974" y="5069664"/>
                  <a:pt x="225974" y="4862012"/>
                </a:cubicBezTo>
                <a:lnTo>
                  <a:pt x="280941" y="4306110"/>
                </a:lnTo>
                <a:lnTo>
                  <a:pt x="280941" y="4122887"/>
                </a:lnTo>
                <a:cubicBezTo>
                  <a:pt x="287049" y="4055706"/>
                  <a:pt x="299263" y="3921343"/>
                  <a:pt x="299263" y="3909128"/>
                </a:cubicBezTo>
                <a:cubicBezTo>
                  <a:pt x="299263" y="3860269"/>
                  <a:pt x="171008" y="3829731"/>
                  <a:pt x="171008" y="3768657"/>
                </a:cubicBezTo>
                <a:cubicBezTo>
                  <a:pt x="171008" y="3750335"/>
                  <a:pt x="189330" y="3719798"/>
                  <a:pt x="189330" y="3707583"/>
                </a:cubicBezTo>
                <a:cubicBezTo>
                  <a:pt x="189330" y="3677046"/>
                  <a:pt x="30537" y="3585435"/>
                  <a:pt x="0" y="3573220"/>
                </a:cubicBezTo>
                <a:cubicBezTo>
                  <a:pt x="73289" y="3438857"/>
                  <a:pt x="146578" y="3292279"/>
                  <a:pt x="219867" y="3157916"/>
                </a:cubicBezTo>
                <a:cubicBezTo>
                  <a:pt x="311478" y="2986781"/>
                  <a:pt x="378660" y="2815773"/>
                  <a:pt x="494701" y="2644766"/>
                </a:cubicBezTo>
                <a:cubicBezTo>
                  <a:pt x="531345" y="2589799"/>
                  <a:pt x="574097" y="2528725"/>
                  <a:pt x="622956" y="2467651"/>
                </a:cubicBezTo>
                <a:cubicBezTo>
                  <a:pt x="635171" y="2455436"/>
                  <a:pt x="641279" y="2424899"/>
                  <a:pt x="665708" y="2418791"/>
                </a:cubicBezTo>
                <a:cubicBezTo>
                  <a:pt x="739125" y="2382147"/>
                  <a:pt x="830736" y="2363824"/>
                  <a:pt x="916240" y="2333287"/>
                </a:cubicBezTo>
                <a:cubicBezTo>
                  <a:pt x="983421" y="2308858"/>
                  <a:pt x="1050603" y="2272213"/>
                  <a:pt x="1129999" y="2247784"/>
                </a:cubicBezTo>
                <a:cubicBezTo>
                  <a:pt x="1191073" y="2223354"/>
                  <a:pt x="1270470" y="2205032"/>
                  <a:pt x="1343759" y="2186709"/>
                </a:cubicBezTo>
                <a:cubicBezTo>
                  <a:pt x="1374296" y="2174495"/>
                  <a:pt x="1435370" y="2162280"/>
                  <a:pt x="1453692" y="2162280"/>
                </a:cubicBezTo>
                <a:cubicBezTo>
                  <a:pt x="1465907" y="2162280"/>
                  <a:pt x="1508659" y="2180602"/>
                  <a:pt x="1520874" y="2180602"/>
                </a:cubicBezTo>
                <a:cubicBezTo>
                  <a:pt x="1545303" y="2180602"/>
                  <a:pt x="1539196" y="2137850"/>
                  <a:pt x="1551411" y="2131743"/>
                </a:cubicBezTo>
                <a:cubicBezTo>
                  <a:pt x="1575840" y="2119528"/>
                  <a:pt x="1618592" y="2101206"/>
                  <a:pt x="1630807" y="2101206"/>
                </a:cubicBezTo>
                <a:cubicBezTo>
                  <a:pt x="1649129" y="2101206"/>
                  <a:pt x="1667452" y="2113421"/>
                  <a:pt x="1679666" y="2113421"/>
                </a:cubicBezTo>
                <a:cubicBezTo>
                  <a:pt x="1691881" y="2101206"/>
                  <a:pt x="1691881" y="2076776"/>
                  <a:pt x="1691881" y="2064561"/>
                </a:cubicBezTo>
                <a:cubicBezTo>
                  <a:pt x="1691881" y="1960735"/>
                  <a:pt x="1661344" y="1844694"/>
                  <a:pt x="1612485" y="1753083"/>
                </a:cubicBezTo>
                <a:cubicBezTo>
                  <a:pt x="1581948" y="1679794"/>
                  <a:pt x="1520874" y="1630807"/>
                  <a:pt x="1484229" y="1569733"/>
                </a:cubicBezTo>
                <a:cubicBezTo>
                  <a:pt x="1465907" y="1581948"/>
                  <a:pt x="1441477" y="1594163"/>
                  <a:pt x="1423155" y="1594163"/>
                </a:cubicBezTo>
                <a:cubicBezTo>
                  <a:pt x="1392618" y="1594163"/>
                  <a:pt x="1355973" y="1496444"/>
                  <a:pt x="1349866" y="1490337"/>
                </a:cubicBezTo>
                <a:cubicBezTo>
                  <a:pt x="1288792" y="1404833"/>
                  <a:pt x="1258255" y="1331544"/>
                  <a:pt x="1264362" y="1252148"/>
                </a:cubicBezTo>
                <a:cubicBezTo>
                  <a:pt x="1233825" y="1221610"/>
                  <a:pt x="1184966" y="1184966"/>
                  <a:pt x="1160536" y="1154429"/>
                </a:cubicBezTo>
                <a:cubicBezTo>
                  <a:pt x="1142214" y="1123892"/>
                  <a:pt x="1142214" y="1087247"/>
                  <a:pt x="1129999" y="1062818"/>
                </a:cubicBezTo>
                <a:cubicBezTo>
                  <a:pt x="1087247" y="977314"/>
                  <a:pt x="1062818" y="928454"/>
                  <a:pt x="1062818" y="849058"/>
                </a:cubicBezTo>
                <a:cubicBezTo>
                  <a:pt x="1062818" y="830736"/>
                  <a:pt x="1081140" y="726910"/>
                  <a:pt x="1081140" y="708587"/>
                </a:cubicBezTo>
                <a:cubicBezTo>
                  <a:pt x="1081140" y="696373"/>
                  <a:pt x="1038388" y="598654"/>
                  <a:pt x="1038388" y="580332"/>
                </a:cubicBezTo>
                <a:cubicBezTo>
                  <a:pt x="1038388" y="543687"/>
                  <a:pt x="1093355" y="439861"/>
                  <a:pt x="1111677" y="433754"/>
                </a:cubicBezTo>
                <a:cubicBezTo>
                  <a:pt x="1203288" y="384894"/>
                  <a:pt x="1221610" y="299391"/>
                  <a:pt x="1301007" y="219994"/>
                </a:cubicBezTo>
                <a:cubicBezTo>
                  <a:pt x="1337651" y="177115"/>
                  <a:pt x="1423155" y="158793"/>
                  <a:pt x="1472014" y="158793"/>
                </a:cubicBezTo>
                <a:cubicBezTo>
                  <a:pt x="1496444" y="158793"/>
                  <a:pt x="1520874" y="158793"/>
                  <a:pt x="1545303" y="152685"/>
                </a:cubicBezTo>
                <a:cubicBezTo>
                  <a:pt x="1581948" y="140471"/>
                  <a:pt x="1600270" y="116041"/>
                  <a:pt x="1630807" y="91611"/>
                </a:cubicBezTo>
                <a:cubicBezTo>
                  <a:pt x="1673559" y="97719"/>
                  <a:pt x="1691881" y="67182"/>
                  <a:pt x="1728526" y="54967"/>
                </a:cubicBezTo>
                <a:cubicBezTo>
                  <a:pt x="1759063" y="42752"/>
                  <a:pt x="1807922" y="54967"/>
                  <a:pt x="1844567" y="36644"/>
                </a:cubicBezTo>
                <a:cubicBezTo>
                  <a:pt x="1862889" y="30537"/>
                  <a:pt x="1893426" y="18322"/>
                  <a:pt x="1917856" y="0"/>
                </a:cubicBezTo>
                <a:cubicBezTo>
                  <a:pt x="1948393" y="12215"/>
                  <a:pt x="1985037" y="24430"/>
                  <a:pt x="2021682" y="48859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4" name="图片 3" descr="D:\51PPT模板网\51pptmoban.com\图片.jpg">
            <a:extLst>
              <a:ext uri="{FF2B5EF4-FFF2-40B4-BE49-F238E27FC236}">
                <a16:creationId xmlns:a16="http://schemas.microsoft.com/office/drawing/2014/main" id="{B37C5FD9-B4E6-04AD-CD39-32BABD0299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0"/>
            <a:ext cx="4644571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6B9F312-4308-5999-79A8-3EC5235723B9}"/>
              </a:ext>
            </a:extLst>
          </p:cNvPr>
          <p:cNvSpPr/>
          <p:nvPr/>
        </p:nvSpPr>
        <p:spPr>
          <a:xfrm>
            <a:off x="5698228" y="1302055"/>
            <a:ext cx="6015977" cy="4486117"/>
          </a:xfrm>
          <a:prstGeom prst="rect">
            <a:avLst/>
          </a:prstGeom>
          <a:noFill/>
          <a:ln w="25400" cap="flat" cmpd="sng" algn="ctr">
            <a:gradFill flip="none" rotWithShape="1">
              <a:gsLst>
                <a:gs pos="0">
                  <a:srgbClr val="4AF06A"/>
                </a:gs>
                <a:gs pos="69000">
                  <a:srgbClr val="4AF06A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AE34FA-2708-495E-5E8E-A294980B8B82}"/>
              </a:ext>
            </a:extLst>
          </p:cNvPr>
          <p:cNvSpPr txBox="1"/>
          <p:nvPr/>
        </p:nvSpPr>
        <p:spPr>
          <a:xfrm>
            <a:off x="6095999" y="1378363"/>
            <a:ext cx="27719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张 明敏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79D861-FF6B-25DB-57D3-092E269DFBAD}"/>
              </a:ext>
            </a:extLst>
          </p:cNvPr>
          <p:cNvSpPr txBox="1"/>
          <p:nvPr/>
        </p:nvSpPr>
        <p:spPr>
          <a:xfrm>
            <a:off x="6096000" y="2291554"/>
            <a:ext cx="32560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Zhang </a:t>
            </a:r>
            <a:r>
              <a:rPr lang="en-US" altLang="zh-CN" sz="2800" dirty="0" err="1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ming</a:t>
            </a:r>
            <a:r>
              <a:rPr lang="en-US" altLang="zh-CN" sz="2800" dirty="0">
                <a:ln>
                  <a:solidFill>
                    <a:srgbClr val="0F0F0F"/>
                  </a:solidFill>
                </a:ln>
                <a:noFill/>
                <a:latin typeface="荆南波波黑" panose="00020600040101010101" pitchFamily="18" charset="-122"/>
                <a:ea typeface="荆南波波黑" panose="00020600040101010101" pitchFamily="18" charset="-122"/>
              </a:rPr>
              <a:t> min</a:t>
            </a:r>
            <a:endParaRPr lang="zh-CN" altLang="en-US" sz="2800" dirty="0">
              <a:ln>
                <a:solidFill>
                  <a:srgbClr val="0F0F0F"/>
                </a:solidFill>
              </a:ln>
              <a:noFill/>
              <a:latin typeface="荆南波波黑" panose="00020600040101010101" pitchFamily="18" charset="-122"/>
              <a:ea typeface="荆南波波黑" panose="00020600040101010101" pitchFamily="18" charset="-122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F2C2656A-618E-CAD6-A447-1D8F1AC52296}"/>
              </a:ext>
            </a:extLst>
          </p:cNvPr>
          <p:cNvSpPr txBox="1"/>
          <p:nvPr/>
        </p:nvSpPr>
        <p:spPr>
          <a:xfrm>
            <a:off x="6238600" y="3095561"/>
            <a:ext cx="2430270" cy="313815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400" b="1" dirty="0">
                <a:solidFill>
                  <a:srgbClr val="4AF06A"/>
                </a:solidFill>
                <a:latin typeface="+mn-ea"/>
                <a:ea typeface="+mn-ea"/>
              </a:rPr>
              <a:t>学      历：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大学本科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8158C22D-91DD-9945-DF90-8AAFCDA90AF0}"/>
              </a:ext>
            </a:extLst>
          </p:cNvPr>
          <p:cNvSpPr txBox="1"/>
          <p:nvPr/>
        </p:nvSpPr>
        <p:spPr>
          <a:xfrm>
            <a:off x="6238600" y="4056608"/>
            <a:ext cx="3132348" cy="313815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400" b="1" dirty="0">
                <a:solidFill>
                  <a:srgbClr val="4AF06A"/>
                </a:solidFill>
                <a:latin typeface="+mn-ea"/>
              </a:rPr>
              <a:t>专      业：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某某学院某某专业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16" name="TextBox 17">
            <a:extLst>
              <a:ext uri="{FF2B5EF4-FFF2-40B4-BE49-F238E27FC236}">
                <a16:creationId xmlns:a16="http://schemas.microsoft.com/office/drawing/2014/main" id="{2E0AC7E7-CCD6-F790-9653-C757CAB68B7F}"/>
              </a:ext>
            </a:extLst>
          </p:cNvPr>
          <p:cNvSpPr txBox="1"/>
          <p:nvPr/>
        </p:nvSpPr>
        <p:spPr>
          <a:xfrm>
            <a:off x="6238600" y="3576084"/>
            <a:ext cx="2430270" cy="313815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400" b="1" dirty="0">
                <a:solidFill>
                  <a:srgbClr val="4AF06A"/>
                </a:solidFill>
                <a:latin typeface="+mn-ea"/>
              </a:rPr>
              <a:t>毕业院校：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陕西师范大学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17" name="TextBox 18">
            <a:extLst>
              <a:ext uri="{FF2B5EF4-FFF2-40B4-BE49-F238E27FC236}">
                <a16:creationId xmlns:a16="http://schemas.microsoft.com/office/drawing/2014/main" id="{2BF1AFFC-5A45-12B8-776C-840023A21924}"/>
              </a:ext>
            </a:extLst>
          </p:cNvPr>
          <p:cNvSpPr txBox="1"/>
          <p:nvPr/>
        </p:nvSpPr>
        <p:spPr>
          <a:xfrm>
            <a:off x="6238606" y="4537130"/>
            <a:ext cx="3498308" cy="313815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400" b="1" dirty="0">
                <a:solidFill>
                  <a:srgbClr val="4AF06A"/>
                </a:solidFill>
                <a:latin typeface="+mn-ea"/>
              </a:rPr>
              <a:t>通讯地址：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陕西省长安南路陕西师范大学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754B8437-79C0-CF11-3C77-6FEFC102E1DA}"/>
              </a:ext>
            </a:extLst>
          </p:cNvPr>
          <p:cNvSpPr txBox="1"/>
          <p:nvPr/>
        </p:nvSpPr>
        <p:spPr>
          <a:xfrm>
            <a:off x="6238600" y="5017654"/>
            <a:ext cx="2883264" cy="313815"/>
          </a:xfrm>
          <a:prstGeom prst="rect">
            <a:avLst/>
          </a:prstGeom>
          <a:noFill/>
        </p:spPr>
        <p:txBody>
          <a:bodyPr wrap="square" lIns="68467" tIns="34232" rIns="68467" bIns="34232" rtlCol="0">
            <a:spAutoFit/>
          </a:bodyPr>
          <a:lstStyle/>
          <a:p>
            <a:pPr defTabSz="684530">
              <a:lnSpc>
                <a:spcPts val="2020"/>
              </a:lnSpc>
            </a:pPr>
            <a:r>
              <a:rPr lang="zh-CN" altLang="en-US" sz="1400" b="1" dirty="0">
                <a:solidFill>
                  <a:srgbClr val="4AF06A"/>
                </a:solidFill>
                <a:latin typeface="+mn-ea"/>
              </a:rPr>
              <a:t>电      话：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13800138000</a:t>
            </a:r>
          </a:p>
        </p:txBody>
      </p:sp>
    </p:spTree>
    <p:extLst>
      <p:ext uri="{BB962C8B-B14F-4D97-AF65-F5344CB8AC3E}">
        <p14:creationId xmlns:p14="http://schemas.microsoft.com/office/powerpoint/2010/main" val="255379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53824-5031-47A2-15FE-F87B459C6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054F92A-565E-3962-39C1-E308C9B1CC09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26" name="矩形 23">
            <a:extLst>
              <a:ext uri="{FF2B5EF4-FFF2-40B4-BE49-F238E27FC236}">
                <a16:creationId xmlns:a16="http://schemas.microsoft.com/office/drawing/2014/main" id="{A2A42B51-88F9-4DCA-B61C-CA7B4FCA1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941" y="1774826"/>
            <a:ext cx="32432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0404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6" name="六边形 3">
            <a:extLst>
              <a:ext uri="{FF2B5EF4-FFF2-40B4-BE49-F238E27FC236}">
                <a16:creationId xmlns:a16="http://schemas.microsoft.com/office/drawing/2014/main" id="{A9E39CF2-E7C5-48C8-B592-A69D31ED99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12925" y="1675267"/>
            <a:ext cx="1041400" cy="897196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2" name="Group 29">
            <a:extLst>
              <a:ext uri="{FF2B5EF4-FFF2-40B4-BE49-F238E27FC236}">
                <a16:creationId xmlns:a16="http://schemas.microsoft.com/office/drawing/2014/main" id="{B055AFAE-316E-4248-B5DC-4F251DCB5CB7}"/>
              </a:ext>
            </a:extLst>
          </p:cNvPr>
          <p:cNvGrpSpPr>
            <a:grpSpLocks/>
          </p:cNvGrpSpPr>
          <p:nvPr/>
        </p:nvGrpSpPr>
        <p:grpSpPr bwMode="auto">
          <a:xfrm>
            <a:off x="2184400" y="1837192"/>
            <a:ext cx="312738" cy="360362"/>
            <a:chOff x="0" y="0"/>
            <a:chExt cx="596900" cy="688975"/>
          </a:xfrm>
        </p:grpSpPr>
        <p:sp>
          <p:nvSpPr>
            <p:cNvPr id="33" name="Freeform 268">
              <a:extLst>
                <a:ext uri="{FF2B5EF4-FFF2-40B4-BE49-F238E27FC236}">
                  <a16:creationId xmlns:a16="http://schemas.microsoft.com/office/drawing/2014/main" id="{A8E40298-13A9-443A-96B5-D84335936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00" y="0"/>
              <a:ext cx="104775" cy="133350"/>
            </a:xfrm>
            <a:custGeom>
              <a:avLst/>
              <a:gdLst>
                <a:gd name="T0" fmla="*/ 2147483646 w 66"/>
                <a:gd name="T1" fmla="*/ 2147483646 h 84"/>
                <a:gd name="T2" fmla="*/ 2147483646 w 66"/>
                <a:gd name="T3" fmla="*/ 2147483646 h 84"/>
                <a:gd name="T4" fmla="*/ 2147483646 w 66"/>
                <a:gd name="T5" fmla="*/ 2147483646 h 84"/>
                <a:gd name="T6" fmla="*/ 2147483646 w 66"/>
                <a:gd name="T7" fmla="*/ 2147483646 h 84"/>
                <a:gd name="T8" fmla="*/ 2147483646 w 66"/>
                <a:gd name="T9" fmla="*/ 2147483646 h 84"/>
                <a:gd name="T10" fmla="*/ 2147483646 w 66"/>
                <a:gd name="T11" fmla="*/ 2147483646 h 84"/>
                <a:gd name="T12" fmla="*/ 2147483646 w 66"/>
                <a:gd name="T13" fmla="*/ 2147483646 h 84"/>
                <a:gd name="T14" fmla="*/ 2147483646 w 66"/>
                <a:gd name="T15" fmla="*/ 2147483646 h 84"/>
                <a:gd name="T16" fmla="*/ 2147483646 w 66"/>
                <a:gd name="T17" fmla="*/ 2147483646 h 84"/>
                <a:gd name="T18" fmla="*/ 2147483646 w 66"/>
                <a:gd name="T19" fmla="*/ 2147483646 h 84"/>
                <a:gd name="T20" fmla="*/ 2147483646 w 66"/>
                <a:gd name="T21" fmla="*/ 2147483646 h 84"/>
                <a:gd name="T22" fmla="*/ 2147483646 w 66"/>
                <a:gd name="T23" fmla="*/ 2147483646 h 84"/>
                <a:gd name="T24" fmla="*/ 2147483646 w 66"/>
                <a:gd name="T25" fmla="*/ 2147483646 h 84"/>
                <a:gd name="T26" fmla="*/ 2147483646 w 66"/>
                <a:gd name="T27" fmla="*/ 2147483646 h 84"/>
                <a:gd name="T28" fmla="*/ 2147483646 w 66"/>
                <a:gd name="T29" fmla="*/ 2147483646 h 84"/>
                <a:gd name="T30" fmla="*/ 2147483646 w 66"/>
                <a:gd name="T31" fmla="*/ 2147483646 h 84"/>
                <a:gd name="T32" fmla="*/ 2147483646 w 66"/>
                <a:gd name="T33" fmla="*/ 2147483646 h 84"/>
                <a:gd name="T34" fmla="*/ 2147483646 w 66"/>
                <a:gd name="T35" fmla="*/ 2147483646 h 84"/>
                <a:gd name="T36" fmla="*/ 2147483646 w 66"/>
                <a:gd name="T37" fmla="*/ 0 h 84"/>
                <a:gd name="T38" fmla="*/ 2147483646 w 66"/>
                <a:gd name="T39" fmla="*/ 0 h 84"/>
                <a:gd name="T40" fmla="*/ 2147483646 w 66"/>
                <a:gd name="T41" fmla="*/ 2147483646 h 84"/>
                <a:gd name="T42" fmla="*/ 2147483646 w 66"/>
                <a:gd name="T43" fmla="*/ 2147483646 h 84"/>
                <a:gd name="T44" fmla="*/ 2147483646 w 66"/>
                <a:gd name="T45" fmla="*/ 2147483646 h 84"/>
                <a:gd name="T46" fmla="*/ 2147483646 w 66"/>
                <a:gd name="T47" fmla="*/ 2147483646 h 84"/>
                <a:gd name="T48" fmla="*/ 2147483646 w 66"/>
                <a:gd name="T49" fmla="*/ 2147483646 h 84"/>
                <a:gd name="T50" fmla="*/ 2147483646 w 66"/>
                <a:gd name="T51" fmla="*/ 2147483646 h 84"/>
                <a:gd name="T52" fmla="*/ 0 w 66"/>
                <a:gd name="T53" fmla="*/ 2147483646 h 84"/>
                <a:gd name="T54" fmla="*/ 0 w 66"/>
                <a:gd name="T55" fmla="*/ 2147483646 h 84"/>
                <a:gd name="T56" fmla="*/ 0 w 66"/>
                <a:gd name="T57" fmla="*/ 2147483646 h 84"/>
                <a:gd name="T58" fmla="*/ 0 w 66"/>
                <a:gd name="T59" fmla="*/ 2147483646 h 84"/>
                <a:gd name="T60" fmla="*/ 2147483646 w 66"/>
                <a:gd name="T61" fmla="*/ 2147483646 h 84"/>
                <a:gd name="T62" fmla="*/ 2147483646 w 66"/>
                <a:gd name="T63" fmla="*/ 2147483646 h 84"/>
                <a:gd name="T64" fmla="*/ 2147483646 w 66"/>
                <a:gd name="T65" fmla="*/ 2147483646 h 84"/>
                <a:gd name="T66" fmla="*/ 2147483646 w 66"/>
                <a:gd name="T67" fmla="*/ 2147483646 h 84"/>
                <a:gd name="T68" fmla="*/ 2147483646 w 66"/>
                <a:gd name="T69" fmla="*/ 2147483646 h 84"/>
                <a:gd name="T70" fmla="*/ 2147483646 w 66"/>
                <a:gd name="T71" fmla="*/ 2147483646 h 84"/>
                <a:gd name="T72" fmla="*/ 2147483646 w 66"/>
                <a:gd name="T73" fmla="*/ 2147483646 h 84"/>
                <a:gd name="T74" fmla="*/ 2147483646 w 66"/>
                <a:gd name="T75" fmla="*/ 2147483646 h 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6"/>
                <a:gd name="T115" fmla="*/ 0 h 84"/>
                <a:gd name="T116" fmla="*/ 66 w 66"/>
                <a:gd name="T117" fmla="*/ 84 h 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6" h="84">
                  <a:moveTo>
                    <a:pt x="34" y="84"/>
                  </a:moveTo>
                  <a:lnTo>
                    <a:pt x="34" y="84"/>
                  </a:lnTo>
                  <a:lnTo>
                    <a:pt x="40" y="84"/>
                  </a:lnTo>
                  <a:lnTo>
                    <a:pt x="46" y="80"/>
                  </a:lnTo>
                  <a:lnTo>
                    <a:pt x="52" y="76"/>
                  </a:lnTo>
                  <a:lnTo>
                    <a:pt x="56" y="72"/>
                  </a:lnTo>
                  <a:lnTo>
                    <a:pt x="62" y="66"/>
                  </a:lnTo>
                  <a:lnTo>
                    <a:pt x="64" y="58"/>
                  </a:lnTo>
                  <a:lnTo>
                    <a:pt x="66" y="50"/>
                  </a:lnTo>
                  <a:lnTo>
                    <a:pt x="66" y="42"/>
                  </a:lnTo>
                  <a:lnTo>
                    <a:pt x="66" y="34"/>
                  </a:lnTo>
                  <a:lnTo>
                    <a:pt x="64" y="26"/>
                  </a:lnTo>
                  <a:lnTo>
                    <a:pt x="62" y="20"/>
                  </a:lnTo>
                  <a:lnTo>
                    <a:pt x="56" y="12"/>
                  </a:lnTo>
                  <a:lnTo>
                    <a:pt x="52" y="8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4" y="8"/>
                  </a:lnTo>
                  <a:lnTo>
                    <a:pt x="10" y="12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50"/>
                  </a:lnTo>
                  <a:lnTo>
                    <a:pt x="2" y="58"/>
                  </a:lnTo>
                  <a:lnTo>
                    <a:pt x="6" y="66"/>
                  </a:lnTo>
                  <a:lnTo>
                    <a:pt x="10" y="72"/>
                  </a:lnTo>
                  <a:lnTo>
                    <a:pt x="14" y="76"/>
                  </a:lnTo>
                  <a:lnTo>
                    <a:pt x="20" y="80"/>
                  </a:lnTo>
                  <a:lnTo>
                    <a:pt x="26" y="84"/>
                  </a:lnTo>
                  <a:lnTo>
                    <a:pt x="34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4" name="Freeform 269">
              <a:extLst>
                <a:ext uri="{FF2B5EF4-FFF2-40B4-BE49-F238E27FC236}">
                  <a16:creationId xmlns:a16="http://schemas.microsoft.com/office/drawing/2014/main" id="{E6633316-AAF3-4D4E-A046-44E275F6A16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146050"/>
              <a:ext cx="381000" cy="542925"/>
            </a:xfrm>
            <a:custGeom>
              <a:avLst/>
              <a:gdLst>
                <a:gd name="T0" fmla="*/ 2147483646 w 240"/>
                <a:gd name="T1" fmla="*/ 2147483646 h 342"/>
                <a:gd name="T2" fmla="*/ 2147483646 w 240"/>
                <a:gd name="T3" fmla="*/ 2147483646 h 342"/>
                <a:gd name="T4" fmla="*/ 2147483646 w 240"/>
                <a:gd name="T5" fmla="*/ 2147483646 h 342"/>
                <a:gd name="T6" fmla="*/ 2147483646 w 240"/>
                <a:gd name="T7" fmla="*/ 2147483646 h 342"/>
                <a:gd name="T8" fmla="*/ 2147483646 w 240"/>
                <a:gd name="T9" fmla="*/ 2147483646 h 342"/>
                <a:gd name="T10" fmla="*/ 2147483646 w 240"/>
                <a:gd name="T11" fmla="*/ 2147483646 h 342"/>
                <a:gd name="T12" fmla="*/ 2147483646 w 240"/>
                <a:gd name="T13" fmla="*/ 2147483646 h 342"/>
                <a:gd name="T14" fmla="*/ 2147483646 w 240"/>
                <a:gd name="T15" fmla="*/ 0 h 342"/>
                <a:gd name="T16" fmla="*/ 2147483646 w 240"/>
                <a:gd name="T17" fmla="*/ 2147483646 h 342"/>
                <a:gd name="T18" fmla="*/ 2147483646 w 240"/>
                <a:gd name="T19" fmla="*/ 2147483646 h 342"/>
                <a:gd name="T20" fmla="*/ 2147483646 w 240"/>
                <a:gd name="T21" fmla="*/ 2147483646 h 342"/>
                <a:gd name="T22" fmla="*/ 2147483646 w 240"/>
                <a:gd name="T23" fmla="*/ 0 h 342"/>
                <a:gd name="T24" fmla="*/ 2147483646 w 240"/>
                <a:gd name="T25" fmla="*/ 2147483646 h 342"/>
                <a:gd name="T26" fmla="*/ 2147483646 w 240"/>
                <a:gd name="T27" fmla="*/ 2147483646 h 342"/>
                <a:gd name="T28" fmla="*/ 2147483646 w 240"/>
                <a:gd name="T29" fmla="*/ 2147483646 h 342"/>
                <a:gd name="T30" fmla="*/ 2147483646 w 240"/>
                <a:gd name="T31" fmla="*/ 2147483646 h 342"/>
                <a:gd name="T32" fmla="*/ 2147483646 w 240"/>
                <a:gd name="T33" fmla="*/ 0 h 342"/>
                <a:gd name="T34" fmla="*/ 2147483646 w 240"/>
                <a:gd name="T35" fmla="*/ 2147483646 h 342"/>
                <a:gd name="T36" fmla="*/ 2147483646 w 240"/>
                <a:gd name="T37" fmla="*/ 2147483646 h 342"/>
                <a:gd name="T38" fmla="*/ 2147483646 w 240"/>
                <a:gd name="T39" fmla="*/ 2147483646 h 342"/>
                <a:gd name="T40" fmla="*/ 2147483646 w 240"/>
                <a:gd name="T41" fmla="*/ 2147483646 h 342"/>
                <a:gd name="T42" fmla="*/ 2147483646 w 240"/>
                <a:gd name="T43" fmla="*/ 2147483646 h 342"/>
                <a:gd name="T44" fmla="*/ 0 w 240"/>
                <a:gd name="T45" fmla="*/ 2147483646 h 342"/>
                <a:gd name="T46" fmla="*/ 2147483646 w 240"/>
                <a:gd name="T47" fmla="*/ 2147483646 h 342"/>
                <a:gd name="T48" fmla="*/ 2147483646 w 240"/>
                <a:gd name="T49" fmla="*/ 2147483646 h 342"/>
                <a:gd name="T50" fmla="*/ 2147483646 w 240"/>
                <a:gd name="T51" fmla="*/ 2147483646 h 342"/>
                <a:gd name="T52" fmla="*/ 2147483646 w 240"/>
                <a:gd name="T53" fmla="*/ 2147483646 h 342"/>
                <a:gd name="T54" fmla="*/ 2147483646 w 240"/>
                <a:gd name="T55" fmla="*/ 2147483646 h 342"/>
                <a:gd name="T56" fmla="*/ 2147483646 w 240"/>
                <a:gd name="T57" fmla="*/ 2147483646 h 342"/>
                <a:gd name="T58" fmla="*/ 2147483646 w 240"/>
                <a:gd name="T59" fmla="*/ 2147483646 h 342"/>
                <a:gd name="T60" fmla="*/ 2147483646 w 240"/>
                <a:gd name="T61" fmla="*/ 2147483646 h 342"/>
                <a:gd name="T62" fmla="*/ 2147483646 w 240"/>
                <a:gd name="T63" fmla="*/ 2147483646 h 342"/>
                <a:gd name="T64" fmla="*/ 2147483646 w 240"/>
                <a:gd name="T65" fmla="*/ 2147483646 h 342"/>
                <a:gd name="T66" fmla="*/ 2147483646 w 240"/>
                <a:gd name="T67" fmla="*/ 2147483646 h 342"/>
                <a:gd name="T68" fmla="*/ 2147483646 w 240"/>
                <a:gd name="T69" fmla="*/ 2147483646 h 342"/>
                <a:gd name="T70" fmla="*/ 2147483646 w 240"/>
                <a:gd name="T71" fmla="*/ 2147483646 h 342"/>
                <a:gd name="T72" fmla="*/ 2147483646 w 240"/>
                <a:gd name="T73" fmla="*/ 2147483646 h 342"/>
                <a:gd name="T74" fmla="*/ 2147483646 w 240"/>
                <a:gd name="T75" fmla="*/ 2147483646 h 342"/>
                <a:gd name="T76" fmla="*/ 2147483646 w 240"/>
                <a:gd name="T77" fmla="*/ 2147483646 h 342"/>
                <a:gd name="T78" fmla="*/ 2147483646 w 240"/>
                <a:gd name="T79" fmla="*/ 2147483646 h 342"/>
                <a:gd name="T80" fmla="*/ 2147483646 w 240"/>
                <a:gd name="T81" fmla="*/ 2147483646 h 342"/>
                <a:gd name="T82" fmla="*/ 2147483646 w 240"/>
                <a:gd name="T83" fmla="*/ 2147483646 h 342"/>
                <a:gd name="T84" fmla="*/ 2147483646 w 240"/>
                <a:gd name="T85" fmla="*/ 2147483646 h 342"/>
                <a:gd name="T86" fmla="*/ 2147483646 w 240"/>
                <a:gd name="T87" fmla="*/ 2147483646 h 342"/>
                <a:gd name="T88" fmla="*/ 2147483646 w 240"/>
                <a:gd name="T89" fmla="*/ 2147483646 h 342"/>
                <a:gd name="T90" fmla="*/ 2147483646 w 240"/>
                <a:gd name="T91" fmla="*/ 2147483646 h 342"/>
                <a:gd name="T92" fmla="*/ 2147483646 w 240"/>
                <a:gd name="T93" fmla="*/ 2147483646 h 342"/>
                <a:gd name="T94" fmla="*/ 2147483646 w 240"/>
                <a:gd name="T95" fmla="*/ 2147483646 h 342"/>
                <a:gd name="T96" fmla="*/ 2147483646 w 240"/>
                <a:gd name="T97" fmla="*/ 2147483646 h 342"/>
                <a:gd name="T98" fmla="*/ 2147483646 w 240"/>
                <a:gd name="T99" fmla="*/ 2147483646 h 3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40"/>
                <a:gd name="T151" fmla="*/ 0 h 342"/>
                <a:gd name="T152" fmla="*/ 240 w 240"/>
                <a:gd name="T153" fmla="*/ 342 h 34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40" h="342">
                  <a:moveTo>
                    <a:pt x="238" y="84"/>
                  </a:moveTo>
                  <a:lnTo>
                    <a:pt x="238" y="84"/>
                  </a:lnTo>
                  <a:lnTo>
                    <a:pt x="240" y="52"/>
                  </a:lnTo>
                  <a:lnTo>
                    <a:pt x="238" y="52"/>
                  </a:lnTo>
                  <a:lnTo>
                    <a:pt x="234" y="48"/>
                  </a:lnTo>
                  <a:lnTo>
                    <a:pt x="226" y="42"/>
                  </a:lnTo>
                  <a:lnTo>
                    <a:pt x="210" y="30"/>
                  </a:lnTo>
                  <a:lnTo>
                    <a:pt x="178" y="6"/>
                  </a:lnTo>
                  <a:lnTo>
                    <a:pt x="172" y="4"/>
                  </a:lnTo>
                  <a:lnTo>
                    <a:pt x="166" y="2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64" y="14"/>
                  </a:lnTo>
                  <a:lnTo>
                    <a:pt x="146" y="22"/>
                  </a:lnTo>
                  <a:lnTo>
                    <a:pt x="154" y="36"/>
                  </a:lnTo>
                  <a:lnTo>
                    <a:pt x="132" y="84"/>
                  </a:lnTo>
                  <a:lnTo>
                    <a:pt x="128" y="18"/>
                  </a:lnTo>
                  <a:lnTo>
                    <a:pt x="132" y="14"/>
                  </a:lnTo>
                  <a:lnTo>
                    <a:pt x="128" y="0"/>
                  </a:lnTo>
                  <a:lnTo>
                    <a:pt x="114" y="0"/>
                  </a:lnTo>
                  <a:lnTo>
                    <a:pt x="110" y="14"/>
                  </a:lnTo>
                  <a:lnTo>
                    <a:pt x="114" y="18"/>
                  </a:lnTo>
                  <a:lnTo>
                    <a:pt x="110" y="84"/>
                  </a:lnTo>
                  <a:lnTo>
                    <a:pt x="88" y="36"/>
                  </a:lnTo>
                  <a:lnTo>
                    <a:pt x="96" y="22"/>
                  </a:lnTo>
                  <a:lnTo>
                    <a:pt x="78" y="14"/>
                  </a:lnTo>
                  <a:lnTo>
                    <a:pt x="92" y="2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74" y="2"/>
                  </a:lnTo>
                  <a:lnTo>
                    <a:pt x="68" y="4"/>
                  </a:lnTo>
                  <a:lnTo>
                    <a:pt x="60" y="1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0" y="96"/>
                  </a:lnTo>
                  <a:lnTo>
                    <a:pt x="2" y="96"/>
                  </a:lnTo>
                  <a:lnTo>
                    <a:pt x="2" y="98"/>
                  </a:lnTo>
                  <a:lnTo>
                    <a:pt x="2" y="100"/>
                  </a:lnTo>
                  <a:lnTo>
                    <a:pt x="6" y="104"/>
                  </a:lnTo>
                  <a:lnTo>
                    <a:pt x="10" y="114"/>
                  </a:lnTo>
                  <a:lnTo>
                    <a:pt x="20" y="132"/>
                  </a:lnTo>
                  <a:lnTo>
                    <a:pt x="38" y="170"/>
                  </a:lnTo>
                  <a:lnTo>
                    <a:pt x="64" y="156"/>
                  </a:lnTo>
                  <a:lnTo>
                    <a:pt x="64" y="180"/>
                  </a:lnTo>
                  <a:lnTo>
                    <a:pt x="68" y="180"/>
                  </a:lnTo>
                  <a:lnTo>
                    <a:pt x="72" y="342"/>
                  </a:lnTo>
                  <a:lnTo>
                    <a:pt x="118" y="342"/>
                  </a:lnTo>
                  <a:lnTo>
                    <a:pt x="120" y="268"/>
                  </a:lnTo>
                  <a:lnTo>
                    <a:pt x="112" y="246"/>
                  </a:lnTo>
                  <a:lnTo>
                    <a:pt x="110" y="232"/>
                  </a:lnTo>
                  <a:lnTo>
                    <a:pt x="110" y="220"/>
                  </a:lnTo>
                  <a:lnTo>
                    <a:pt x="110" y="206"/>
                  </a:lnTo>
                  <a:lnTo>
                    <a:pt x="112" y="194"/>
                  </a:lnTo>
                  <a:lnTo>
                    <a:pt x="116" y="180"/>
                  </a:lnTo>
                  <a:lnTo>
                    <a:pt x="120" y="168"/>
                  </a:lnTo>
                  <a:lnTo>
                    <a:pt x="132" y="146"/>
                  </a:lnTo>
                  <a:lnTo>
                    <a:pt x="148" y="126"/>
                  </a:lnTo>
                  <a:lnTo>
                    <a:pt x="166" y="110"/>
                  </a:lnTo>
                  <a:lnTo>
                    <a:pt x="188" y="96"/>
                  </a:lnTo>
                  <a:lnTo>
                    <a:pt x="200" y="92"/>
                  </a:lnTo>
                  <a:lnTo>
                    <a:pt x="212" y="88"/>
                  </a:lnTo>
                  <a:lnTo>
                    <a:pt x="224" y="84"/>
                  </a:lnTo>
                  <a:lnTo>
                    <a:pt x="238" y="84"/>
                  </a:lnTo>
                  <a:close/>
                  <a:moveTo>
                    <a:pt x="176" y="66"/>
                  </a:moveTo>
                  <a:lnTo>
                    <a:pt x="176" y="66"/>
                  </a:lnTo>
                  <a:lnTo>
                    <a:pt x="176" y="54"/>
                  </a:lnTo>
                  <a:lnTo>
                    <a:pt x="184" y="62"/>
                  </a:lnTo>
                  <a:lnTo>
                    <a:pt x="190" y="66"/>
                  </a:lnTo>
                  <a:lnTo>
                    <a:pt x="148" y="90"/>
                  </a:lnTo>
                  <a:lnTo>
                    <a:pt x="146" y="84"/>
                  </a:lnTo>
                  <a:lnTo>
                    <a:pt x="176" y="66"/>
                  </a:lnTo>
                  <a:close/>
                  <a:moveTo>
                    <a:pt x="64" y="120"/>
                  </a:moveTo>
                  <a:lnTo>
                    <a:pt x="58" y="110"/>
                  </a:lnTo>
                  <a:lnTo>
                    <a:pt x="48" y="92"/>
                  </a:lnTo>
                  <a:lnTo>
                    <a:pt x="46" y="88"/>
                  </a:lnTo>
                  <a:lnTo>
                    <a:pt x="66" y="62"/>
                  </a:lnTo>
                  <a:lnTo>
                    <a:pt x="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5" name="Freeform 270">
              <a:extLst>
                <a:ext uri="{FF2B5EF4-FFF2-40B4-BE49-F238E27FC236}">
                  <a16:creationId xmlns:a16="http://schemas.microsoft.com/office/drawing/2014/main" id="{541A1890-5DC1-43D3-BEDD-5193373D2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025" y="596900"/>
              <a:ext cx="76200" cy="92075"/>
            </a:xfrm>
            <a:custGeom>
              <a:avLst/>
              <a:gdLst>
                <a:gd name="T0" fmla="*/ 0 w 48"/>
                <a:gd name="T1" fmla="*/ 0 h 58"/>
                <a:gd name="T2" fmla="*/ 2147483646 w 48"/>
                <a:gd name="T3" fmla="*/ 2147483646 h 58"/>
                <a:gd name="T4" fmla="*/ 2147483646 w 48"/>
                <a:gd name="T5" fmla="*/ 2147483646 h 58"/>
                <a:gd name="T6" fmla="*/ 2147483646 w 48"/>
                <a:gd name="T7" fmla="*/ 2147483646 h 58"/>
                <a:gd name="T8" fmla="*/ 2147483646 w 48"/>
                <a:gd name="T9" fmla="*/ 2147483646 h 58"/>
                <a:gd name="T10" fmla="*/ 2147483646 w 48"/>
                <a:gd name="T11" fmla="*/ 2147483646 h 58"/>
                <a:gd name="T12" fmla="*/ 2147483646 w 48"/>
                <a:gd name="T13" fmla="*/ 2147483646 h 58"/>
                <a:gd name="T14" fmla="*/ 2147483646 w 48"/>
                <a:gd name="T15" fmla="*/ 2147483646 h 58"/>
                <a:gd name="T16" fmla="*/ 2147483646 w 48"/>
                <a:gd name="T17" fmla="*/ 2147483646 h 58"/>
                <a:gd name="T18" fmla="*/ 0 w 48"/>
                <a:gd name="T19" fmla="*/ 0 h 58"/>
                <a:gd name="T20" fmla="*/ 0 w 48"/>
                <a:gd name="T21" fmla="*/ 0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8"/>
                <a:gd name="T34" fmla="*/ 0 h 58"/>
                <a:gd name="T35" fmla="*/ 48 w 48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8" h="58">
                  <a:moveTo>
                    <a:pt x="0" y="0"/>
                  </a:moveTo>
                  <a:lnTo>
                    <a:pt x="2" y="58"/>
                  </a:lnTo>
                  <a:lnTo>
                    <a:pt x="48" y="58"/>
                  </a:lnTo>
                  <a:lnTo>
                    <a:pt x="48" y="52"/>
                  </a:lnTo>
                  <a:lnTo>
                    <a:pt x="34" y="42"/>
                  </a:lnTo>
                  <a:lnTo>
                    <a:pt x="22" y="30"/>
                  </a:lnTo>
                  <a:lnTo>
                    <a:pt x="1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6" name="Freeform 271">
              <a:extLst>
                <a:ext uri="{FF2B5EF4-FFF2-40B4-BE49-F238E27FC236}">
                  <a16:creationId xmlns:a16="http://schemas.microsoft.com/office/drawing/2014/main" id="{338FF3B7-D999-49FF-AEEA-67EA47709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75" y="292100"/>
              <a:ext cx="66675" cy="50800"/>
            </a:xfrm>
            <a:custGeom>
              <a:avLst/>
              <a:gdLst>
                <a:gd name="T0" fmla="*/ 2147483646 w 42"/>
                <a:gd name="T1" fmla="*/ 0 h 32"/>
                <a:gd name="T2" fmla="*/ 2147483646 w 42"/>
                <a:gd name="T3" fmla="*/ 0 h 32"/>
                <a:gd name="T4" fmla="*/ 2147483646 w 42"/>
                <a:gd name="T5" fmla="*/ 0 h 32"/>
                <a:gd name="T6" fmla="*/ 2147483646 w 42"/>
                <a:gd name="T7" fmla="*/ 0 h 32"/>
                <a:gd name="T8" fmla="*/ 0 w 42"/>
                <a:gd name="T9" fmla="*/ 2147483646 h 32"/>
                <a:gd name="T10" fmla="*/ 2147483646 w 42"/>
                <a:gd name="T11" fmla="*/ 2147483646 h 32"/>
                <a:gd name="T12" fmla="*/ 2147483646 w 42"/>
                <a:gd name="T13" fmla="*/ 2147483646 h 32"/>
                <a:gd name="T14" fmla="*/ 2147483646 w 42"/>
                <a:gd name="T15" fmla="*/ 2147483646 h 32"/>
                <a:gd name="T16" fmla="*/ 2147483646 w 42"/>
                <a:gd name="T17" fmla="*/ 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32"/>
                <a:gd name="T29" fmla="*/ 42 w 42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32">
                  <a:moveTo>
                    <a:pt x="36" y="0"/>
                  </a:moveTo>
                  <a:lnTo>
                    <a:pt x="30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32"/>
                  </a:lnTo>
                  <a:lnTo>
                    <a:pt x="12" y="32"/>
                  </a:lnTo>
                  <a:lnTo>
                    <a:pt x="30" y="32"/>
                  </a:lnTo>
                  <a:lnTo>
                    <a:pt x="42" y="32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7" name="Freeform 272">
              <a:extLst>
                <a:ext uri="{FF2B5EF4-FFF2-40B4-BE49-F238E27FC236}">
                  <a16:creationId xmlns:a16="http://schemas.microsoft.com/office/drawing/2014/main" id="{58CC4098-C03B-4711-95F1-2778AE3B4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75" y="301625"/>
              <a:ext cx="76200" cy="73025"/>
            </a:xfrm>
            <a:custGeom>
              <a:avLst/>
              <a:gdLst>
                <a:gd name="T0" fmla="*/ 2147483646 w 48"/>
                <a:gd name="T1" fmla="*/ 0 h 46"/>
                <a:gd name="T2" fmla="*/ 2147483646 w 48"/>
                <a:gd name="T3" fmla="*/ 2147483646 h 46"/>
                <a:gd name="T4" fmla="*/ 2147483646 w 48"/>
                <a:gd name="T5" fmla="*/ 2147483646 h 46"/>
                <a:gd name="T6" fmla="*/ 0 w 48"/>
                <a:gd name="T7" fmla="*/ 2147483646 h 46"/>
                <a:gd name="T8" fmla="*/ 2147483646 w 48"/>
                <a:gd name="T9" fmla="*/ 2147483646 h 46"/>
                <a:gd name="T10" fmla="*/ 2147483646 w 48"/>
                <a:gd name="T11" fmla="*/ 2147483646 h 46"/>
                <a:gd name="T12" fmla="*/ 2147483646 w 48"/>
                <a:gd name="T13" fmla="*/ 2147483646 h 46"/>
                <a:gd name="T14" fmla="*/ 2147483646 w 48"/>
                <a:gd name="T15" fmla="*/ 2147483646 h 46"/>
                <a:gd name="T16" fmla="*/ 2147483646 w 48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6"/>
                <a:gd name="T29" fmla="*/ 48 w 48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6">
                  <a:moveTo>
                    <a:pt x="28" y="0"/>
                  </a:moveTo>
                  <a:lnTo>
                    <a:pt x="22" y="4"/>
                  </a:lnTo>
                  <a:lnTo>
                    <a:pt x="6" y="12"/>
                  </a:lnTo>
                  <a:lnTo>
                    <a:pt x="0" y="16"/>
                  </a:lnTo>
                  <a:lnTo>
                    <a:pt x="12" y="46"/>
                  </a:lnTo>
                  <a:lnTo>
                    <a:pt x="24" y="40"/>
                  </a:lnTo>
                  <a:lnTo>
                    <a:pt x="38" y="32"/>
                  </a:lnTo>
                  <a:lnTo>
                    <a:pt x="48" y="2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8" name="Freeform 273">
              <a:extLst>
                <a:ext uri="{FF2B5EF4-FFF2-40B4-BE49-F238E27FC236}">
                  <a16:creationId xmlns:a16="http://schemas.microsoft.com/office/drawing/2014/main" id="{4CFABAAB-EF95-45C4-9C4E-E3ADEE71A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900" y="361950"/>
              <a:ext cx="76200" cy="76200"/>
            </a:xfrm>
            <a:custGeom>
              <a:avLst/>
              <a:gdLst>
                <a:gd name="T0" fmla="*/ 2147483646 w 48"/>
                <a:gd name="T1" fmla="*/ 0 h 48"/>
                <a:gd name="T2" fmla="*/ 2147483646 w 48"/>
                <a:gd name="T3" fmla="*/ 2147483646 h 48"/>
                <a:gd name="T4" fmla="*/ 2147483646 w 48"/>
                <a:gd name="T5" fmla="*/ 2147483646 h 48"/>
                <a:gd name="T6" fmla="*/ 0 w 48"/>
                <a:gd name="T7" fmla="*/ 2147483646 h 48"/>
                <a:gd name="T8" fmla="*/ 2147483646 w 48"/>
                <a:gd name="T9" fmla="*/ 2147483646 h 48"/>
                <a:gd name="T10" fmla="*/ 2147483646 w 48"/>
                <a:gd name="T11" fmla="*/ 2147483646 h 48"/>
                <a:gd name="T12" fmla="*/ 2147483646 w 48"/>
                <a:gd name="T13" fmla="*/ 2147483646 h 48"/>
                <a:gd name="T14" fmla="*/ 2147483646 w 48"/>
                <a:gd name="T15" fmla="*/ 2147483646 h 48"/>
                <a:gd name="T16" fmla="*/ 2147483646 w 48"/>
                <a:gd name="T17" fmla="*/ 0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8"/>
                <a:gd name="T29" fmla="*/ 48 w 48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8">
                  <a:moveTo>
                    <a:pt x="16" y="0"/>
                  </a:moveTo>
                  <a:lnTo>
                    <a:pt x="12" y="6"/>
                  </a:lnTo>
                  <a:lnTo>
                    <a:pt x="4" y="22"/>
                  </a:lnTo>
                  <a:lnTo>
                    <a:pt x="0" y="28"/>
                  </a:lnTo>
                  <a:lnTo>
                    <a:pt x="26" y="48"/>
                  </a:lnTo>
                  <a:lnTo>
                    <a:pt x="32" y="38"/>
                  </a:lnTo>
                  <a:lnTo>
                    <a:pt x="42" y="22"/>
                  </a:lnTo>
                  <a:lnTo>
                    <a:pt x="48" y="1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39" name="Freeform 274">
              <a:extLst>
                <a:ext uri="{FF2B5EF4-FFF2-40B4-BE49-F238E27FC236}">
                  <a16:creationId xmlns:a16="http://schemas.microsoft.com/office/drawing/2014/main" id="{4E30EB71-4DAC-4AF1-8F6A-6405DA51A1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025" y="450850"/>
              <a:ext cx="50800" cy="63500"/>
            </a:xfrm>
            <a:custGeom>
              <a:avLst/>
              <a:gdLst>
                <a:gd name="T0" fmla="*/ 0 w 32"/>
                <a:gd name="T1" fmla="*/ 2147483646 h 40"/>
                <a:gd name="T2" fmla="*/ 0 w 32"/>
                <a:gd name="T3" fmla="*/ 2147483646 h 40"/>
                <a:gd name="T4" fmla="*/ 0 w 32"/>
                <a:gd name="T5" fmla="*/ 2147483646 h 40"/>
                <a:gd name="T6" fmla="*/ 0 w 32"/>
                <a:gd name="T7" fmla="*/ 2147483646 h 40"/>
                <a:gd name="T8" fmla="*/ 2147483646 w 32"/>
                <a:gd name="T9" fmla="*/ 2147483646 h 40"/>
                <a:gd name="T10" fmla="*/ 2147483646 w 32"/>
                <a:gd name="T11" fmla="*/ 2147483646 h 40"/>
                <a:gd name="T12" fmla="*/ 2147483646 w 32"/>
                <a:gd name="T13" fmla="*/ 2147483646 h 40"/>
                <a:gd name="T14" fmla="*/ 2147483646 w 32"/>
                <a:gd name="T15" fmla="*/ 0 h 40"/>
                <a:gd name="T16" fmla="*/ 0 w 32"/>
                <a:gd name="T17" fmla="*/ 2147483646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40"/>
                <a:gd name="T29" fmla="*/ 32 w 32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40">
                  <a:moveTo>
                    <a:pt x="0" y="4"/>
                  </a:moveTo>
                  <a:lnTo>
                    <a:pt x="0" y="1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32" y="40"/>
                  </a:lnTo>
                  <a:lnTo>
                    <a:pt x="32" y="28"/>
                  </a:lnTo>
                  <a:lnTo>
                    <a:pt x="32" y="12"/>
                  </a:lnTo>
                  <a:lnTo>
                    <a:pt x="3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0" name="Freeform 275">
              <a:extLst>
                <a:ext uri="{FF2B5EF4-FFF2-40B4-BE49-F238E27FC236}">
                  <a16:creationId xmlns:a16="http://schemas.microsoft.com/office/drawing/2014/main" id="{4F1675FA-ADB2-4E28-AAC8-59F3DCD181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50" y="527050"/>
              <a:ext cx="73025" cy="76200"/>
            </a:xfrm>
            <a:custGeom>
              <a:avLst/>
              <a:gdLst>
                <a:gd name="T0" fmla="*/ 0 w 46"/>
                <a:gd name="T1" fmla="*/ 2147483646 h 48"/>
                <a:gd name="T2" fmla="*/ 2147483646 w 46"/>
                <a:gd name="T3" fmla="*/ 2147483646 h 48"/>
                <a:gd name="T4" fmla="*/ 2147483646 w 46"/>
                <a:gd name="T5" fmla="*/ 2147483646 h 48"/>
                <a:gd name="T6" fmla="*/ 2147483646 w 46"/>
                <a:gd name="T7" fmla="*/ 2147483646 h 48"/>
                <a:gd name="T8" fmla="*/ 2147483646 w 46"/>
                <a:gd name="T9" fmla="*/ 2147483646 h 48"/>
                <a:gd name="T10" fmla="*/ 2147483646 w 46"/>
                <a:gd name="T11" fmla="*/ 2147483646 h 48"/>
                <a:gd name="T12" fmla="*/ 2147483646 w 46"/>
                <a:gd name="T13" fmla="*/ 2147483646 h 48"/>
                <a:gd name="T14" fmla="*/ 2147483646 w 46"/>
                <a:gd name="T15" fmla="*/ 0 h 48"/>
                <a:gd name="T16" fmla="*/ 0 w 46"/>
                <a:gd name="T17" fmla="*/ 2147483646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48"/>
                <a:gd name="T29" fmla="*/ 46 w 46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48">
                  <a:moveTo>
                    <a:pt x="0" y="22"/>
                  </a:moveTo>
                  <a:lnTo>
                    <a:pt x="4" y="28"/>
                  </a:lnTo>
                  <a:lnTo>
                    <a:pt x="12" y="42"/>
                  </a:lnTo>
                  <a:lnTo>
                    <a:pt x="16" y="48"/>
                  </a:lnTo>
                  <a:lnTo>
                    <a:pt x="46" y="36"/>
                  </a:lnTo>
                  <a:lnTo>
                    <a:pt x="40" y="26"/>
                  </a:lnTo>
                  <a:lnTo>
                    <a:pt x="32" y="12"/>
                  </a:lnTo>
                  <a:lnTo>
                    <a:pt x="26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Freeform 276">
              <a:extLst>
                <a:ext uri="{FF2B5EF4-FFF2-40B4-BE49-F238E27FC236}">
                  <a16:creationId xmlns:a16="http://schemas.microsoft.com/office/drawing/2014/main" id="{90BF94E4-2C1D-411D-9731-6E77159E4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875" y="596900"/>
              <a:ext cx="76200" cy="73025"/>
            </a:xfrm>
            <a:custGeom>
              <a:avLst/>
              <a:gdLst>
                <a:gd name="T0" fmla="*/ 0 w 48"/>
                <a:gd name="T1" fmla="*/ 2147483646 h 46"/>
                <a:gd name="T2" fmla="*/ 2147483646 w 48"/>
                <a:gd name="T3" fmla="*/ 2147483646 h 46"/>
                <a:gd name="T4" fmla="*/ 2147483646 w 48"/>
                <a:gd name="T5" fmla="*/ 2147483646 h 46"/>
                <a:gd name="T6" fmla="*/ 2147483646 w 48"/>
                <a:gd name="T7" fmla="*/ 2147483646 h 46"/>
                <a:gd name="T8" fmla="*/ 2147483646 w 48"/>
                <a:gd name="T9" fmla="*/ 2147483646 h 46"/>
                <a:gd name="T10" fmla="*/ 2147483646 w 48"/>
                <a:gd name="T11" fmla="*/ 2147483646 h 46"/>
                <a:gd name="T12" fmla="*/ 2147483646 w 48"/>
                <a:gd name="T13" fmla="*/ 2147483646 h 46"/>
                <a:gd name="T14" fmla="*/ 2147483646 w 48"/>
                <a:gd name="T15" fmla="*/ 0 h 46"/>
                <a:gd name="T16" fmla="*/ 0 w 48"/>
                <a:gd name="T17" fmla="*/ 2147483646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6"/>
                <a:gd name="T29" fmla="*/ 48 w 48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6">
                  <a:moveTo>
                    <a:pt x="0" y="30"/>
                  </a:moveTo>
                  <a:lnTo>
                    <a:pt x="6" y="34"/>
                  </a:lnTo>
                  <a:lnTo>
                    <a:pt x="22" y="42"/>
                  </a:lnTo>
                  <a:lnTo>
                    <a:pt x="26" y="46"/>
                  </a:lnTo>
                  <a:lnTo>
                    <a:pt x="48" y="20"/>
                  </a:lnTo>
                  <a:lnTo>
                    <a:pt x="38" y="14"/>
                  </a:lnTo>
                  <a:lnTo>
                    <a:pt x="22" y="6"/>
                  </a:lnTo>
                  <a:lnTo>
                    <a:pt x="12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2" name="Freeform 277">
              <a:extLst>
                <a:ext uri="{FF2B5EF4-FFF2-40B4-BE49-F238E27FC236}">
                  <a16:creationId xmlns:a16="http://schemas.microsoft.com/office/drawing/2014/main" id="{D88BFA33-B674-4F01-9B10-8E6BD850F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600" y="635000"/>
              <a:ext cx="66675" cy="53975"/>
            </a:xfrm>
            <a:custGeom>
              <a:avLst/>
              <a:gdLst>
                <a:gd name="T0" fmla="*/ 2147483646 w 42"/>
                <a:gd name="T1" fmla="*/ 2147483646 h 34"/>
                <a:gd name="T2" fmla="*/ 2147483646 w 42"/>
                <a:gd name="T3" fmla="*/ 2147483646 h 34"/>
                <a:gd name="T4" fmla="*/ 2147483646 w 42"/>
                <a:gd name="T5" fmla="*/ 2147483646 h 34"/>
                <a:gd name="T6" fmla="*/ 2147483646 w 42"/>
                <a:gd name="T7" fmla="*/ 2147483646 h 34"/>
                <a:gd name="T8" fmla="*/ 2147483646 w 42"/>
                <a:gd name="T9" fmla="*/ 0 h 34"/>
                <a:gd name="T10" fmla="*/ 2147483646 w 42"/>
                <a:gd name="T11" fmla="*/ 0 h 34"/>
                <a:gd name="T12" fmla="*/ 2147483646 w 42"/>
                <a:gd name="T13" fmla="*/ 0 h 34"/>
                <a:gd name="T14" fmla="*/ 0 w 42"/>
                <a:gd name="T15" fmla="*/ 0 h 34"/>
                <a:gd name="T16" fmla="*/ 2147483646 w 42"/>
                <a:gd name="T17" fmla="*/ 2147483646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34"/>
                <a:gd name="T29" fmla="*/ 42 w 42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34">
                  <a:moveTo>
                    <a:pt x="6" y="34"/>
                  </a:moveTo>
                  <a:lnTo>
                    <a:pt x="12" y="34"/>
                  </a:lnTo>
                  <a:lnTo>
                    <a:pt x="30" y="34"/>
                  </a:lnTo>
                  <a:lnTo>
                    <a:pt x="36" y="34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6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3" name="Freeform 278">
              <a:extLst>
                <a:ext uri="{FF2B5EF4-FFF2-40B4-BE49-F238E27FC236}">
                  <a16:creationId xmlns:a16="http://schemas.microsoft.com/office/drawing/2014/main" id="{FEF24999-2766-473C-A936-E53753979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975" y="603250"/>
              <a:ext cx="76200" cy="73025"/>
            </a:xfrm>
            <a:custGeom>
              <a:avLst/>
              <a:gdLst>
                <a:gd name="T0" fmla="*/ 2147483646 w 48"/>
                <a:gd name="T1" fmla="*/ 2147483646 h 46"/>
                <a:gd name="T2" fmla="*/ 2147483646 w 48"/>
                <a:gd name="T3" fmla="*/ 2147483646 h 46"/>
                <a:gd name="T4" fmla="*/ 2147483646 w 48"/>
                <a:gd name="T5" fmla="*/ 2147483646 h 46"/>
                <a:gd name="T6" fmla="*/ 2147483646 w 48"/>
                <a:gd name="T7" fmla="*/ 2147483646 h 46"/>
                <a:gd name="T8" fmla="*/ 2147483646 w 48"/>
                <a:gd name="T9" fmla="*/ 0 h 46"/>
                <a:gd name="T10" fmla="*/ 2147483646 w 48"/>
                <a:gd name="T11" fmla="*/ 2147483646 h 46"/>
                <a:gd name="T12" fmla="*/ 2147483646 w 48"/>
                <a:gd name="T13" fmla="*/ 2147483646 h 46"/>
                <a:gd name="T14" fmla="*/ 0 w 48"/>
                <a:gd name="T15" fmla="*/ 2147483646 h 46"/>
                <a:gd name="T16" fmla="*/ 2147483646 w 48"/>
                <a:gd name="T17" fmla="*/ 2147483646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6"/>
                <a:gd name="T29" fmla="*/ 48 w 48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6">
                  <a:moveTo>
                    <a:pt x="22" y="46"/>
                  </a:moveTo>
                  <a:lnTo>
                    <a:pt x="26" y="44"/>
                  </a:lnTo>
                  <a:lnTo>
                    <a:pt x="42" y="34"/>
                  </a:lnTo>
                  <a:lnTo>
                    <a:pt x="48" y="32"/>
                  </a:lnTo>
                  <a:lnTo>
                    <a:pt x="36" y="0"/>
                  </a:lnTo>
                  <a:lnTo>
                    <a:pt x="26" y="6"/>
                  </a:lnTo>
                  <a:lnTo>
                    <a:pt x="10" y="16"/>
                  </a:lnTo>
                  <a:lnTo>
                    <a:pt x="0" y="22"/>
                  </a:lnTo>
                  <a:lnTo>
                    <a:pt x="22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4" name="Freeform 279">
              <a:extLst>
                <a:ext uri="{FF2B5EF4-FFF2-40B4-BE49-F238E27FC236}">
                  <a16:creationId xmlns:a16="http://schemas.microsoft.com/office/drawing/2014/main" id="{37CABD3B-A6E6-4F41-98AB-B3ACBE13F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825" y="542925"/>
              <a:ext cx="73025" cy="73025"/>
            </a:xfrm>
            <a:custGeom>
              <a:avLst/>
              <a:gdLst>
                <a:gd name="T0" fmla="*/ 2147483646 w 46"/>
                <a:gd name="T1" fmla="*/ 2147483646 h 46"/>
                <a:gd name="T2" fmla="*/ 2147483646 w 46"/>
                <a:gd name="T3" fmla="*/ 2147483646 h 46"/>
                <a:gd name="T4" fmla="*/ 2147483646 w 46"/>
                <a:gd name="T5" fmla="*/ 2147483646 h 46"/>
                <a:gd name="T6" fmla="*/ 2147483646 w 46"/>
                <a:gd name="T7" fmla="*/ 2147483646 h 46"/>
                <a:gd name="T8" fmla="*/ 2147483646 w 46"/>
                <a:gd name="T9" fmla="*/ 0 h 46"/>
                <a:gd name="T10" fmla="*/ 2147483646 w 46"/>
                <a:gd name="T11" fmla="*/ 2147483646 h 46"/>
                <a:gd name="T12" fmla="*/ 2147483646 w 46"/>
                <a:gd name="T13" fmla="*/ 2147483646 h 46"/>
                <a:gd name="T14" fmla="*/ 0 w 46"/>
                <a:gd name="T15" fmla="*/ 2147483646 h 46"/>
                <a:gd name="T16" fmla="*/ 2147483646 w 46"/>
                <a:gd name="T17" fmla="*/ 2147483646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46"/>
                <a:gd name="T29" fmla="*/ 46 w 46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46">
                  <a:moveTo>
                    <a:pt x="30" y="46"/>
                  </a:moveTo>
                  <a:lnTo>
                    <a:pt x="34" y="40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20" y="0"/>
                  </a:lnTo>
                  <a:lnTo>
                    <a:pt x="14" y="10"/>
                  </a:lnTo>
                  <a:lnTo>
                    <a:pt x="6" y="24"/>
                  </a:lnTo>
                  <a:lnTo>
                    <a:pt x="0" y="34"/>
                  </a:lnTo>
                  <a:lnTo>
                    <a:pt x="30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5" name="Freeform 280">
              <a:extLst>
                <a:ext uri="{FF2B5EF4-FFF2-40B4-BE49-F238E27FC236}">
                  <a16:creationId xmlns:a16="http://schemas.microsoft.com/office/drawing/2014/main" id="{065F315B-53EA-40AD-856A-FA4E6414C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" y="466725"/>
              <a:ext cx="53975" cy="63500"/>
            </a:xfrm>
            <a:custGeom>
              <a:avLst/>
              <a:gdLst>
                <a:gd name="T0" fmla="*/ 2147483646 w 34"/>
                <a:gd name="T1" fmla="*/ 2147483646 h 40"/>
                <a:gd name="T2" fmla="*/ 2147483646 w 34"/>
                <a:gd name="T3" fmla="*/ 2147483646 h 40"/>
                <a:gd name="T4" fmla="*/ 2147483646 w 34"/>
                <a:gd name="T5" fmla="*/ 2147483646 h 40"/>
                <a:gd name="T6" fmla="*/ 2147483646 w 34"/>
                <a:gd name="T7" fmla="*/ 2147483646 h 40"/>
                <a:gd name="T8" fmla="*/ 0 w 34"/>
                <a:gd name="T9" fmla="*/ 0 h 40"/>
                <a:gd name="T10" fmla="*/ 0 w 34"/>
                <a:gd name="T11" fmla="*/ 2147483646 h 40"/>
                <a:gd name="T12" fmla="*/ 0 w 34"/>
                <a:gd name="T13" fmla="*/ 2147483646 h 40"/>
                <a:gd name="T14" fmla="*/ 0 w 34"/>
                <a:gd name="T15" fmla="*/ 2147483646 h 40"/>
                <a:gd name="T16" fmla="*/ 2147483646 w 34"/>
                <a:gd name="T17" fmla="*/ 2147483646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40"/>
                <a:gd name="T29" fmla="*/ 34 w 3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40">
                  <a:moveTo>
                    <a:pt x="34" y="36"/>
                  </a:moveTo>
                  <a:lnTo>
                    <a:pt x="34" y="28"/>
                  </a:lnTo>
                  <a:lnTo>
                    <a:pt x="34" y="12"/>
                  </a:lnTo>
                  <a:lnTo>
                    <a:pt x="34" y="4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8"/>
                  </a:lnTo>
                  <a:lnTo>
                    <a:pt x="0" y="40"/>
                  </a:lnTo>
                  <a:lnTo>
                    <a:pt x="34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6" name="Freeform 281">
              <a:extLst>
                <a:ext uri="{FF2B5EF4-FFF2-40B4-BE49-F238E27FC236}">
                  <a16:creationId xmlns:a16="http://schemas.microsoft.com/office/drawing/2014/main" id="{E1BF3CB1-C689-4F0D-A570-4F6F9D392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175" y="377825"/>
              <a:ext cx="73025" cy="73025"/>
            </a:xfrm>
            <a:custGeom>
              <a:avLst/>
              <a:gdLst>
                <a:gd name="T0" fmla="*/ 2147483646 w 46"/>
                <a:gd name="T1" fmla="*/ 2147483646 h 46"/>
                <a:gd name="T2" fmla="*/ 2147483646 w 46"/>
                <a:gd name="T3" fmla="*/ 2147483646 h 46"/>
                <a:gd name="T4" fmla="*/ 2147483646 w 46"/>
                <a:gd name="T5" fmla="*/ 2147483646 h 46"/>
                <a:gd name="T6" fmla="*/ 2147483646 w 46"/>
                <a:gd name="T7" fmla="*/ 0 h 46"/>
                <a:gd name="T8" fmla="*/ 0 w 46"/>
                <a:gd name="T9" fmla="*/ 2147483646 h 46"/>
                <a:gd name="T10" fmla="*/ 2147483646 w 46"/>
                <a:gd name="T11" fmla="*/ 2147483646 h 46"/>
                <a:gd name="T12" fmla="*/ 2147483646 w 46"/>
                <a:gd name="T13" fmla="*/ 2147483646 h 46"/>
                <a:gd name="T14" fmla="*/ 2147483646 w 46"/>
                <a:gd name="T15" fmla="*/ 2147483646 h 46"/>
                <a:gd name="T16" fmla="*/ 2147483646 w 46"/>
                <a:gd name="T17" fmla="*/ 2147483646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"/>
                <a:gd name="T28" fmla="*/ 0 h 46"/>
                <a:gd name="T29" fmla="*/ 46 w 46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" h="46">
                  <a:moveTo>
                    <a:pt x="46" y="26"/>
                  </a:moveTo>
                  <a:lnTo>
                    <a:pt x="44" y="20"/>
                  </a:lnTo>
                  <a:lnTo>
                    <a:pt x="34" y="6"/>
                  </a:lnTo>
                  <a:lnTo>
                    <a:pt x="32" y="0"/>
                  </a:lnTo>
                  <a:lnTo>
                    <a:pt x="0" y="12"/>
                  </a:lnTo>
                  <a:lnTo>
                    <a:pt x="6" y="22"/>
                  </a:lnTo>
                  <a:lnTo>
                    <a:pt x="14" y="36"/>
                  </a:lnTo>
                  <a:lnTo>
                    <a:pt x="20" y="46"/>
                  </a:lnTo>
                  <a:lnTo>
                    <a:pt x="46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7" name="Freeform 282">
              <a:extLst>
                <a:ext uri="{FF2B5EF4-FFF2-40B4-BE49-F238E27FC236}">
                  <a16:creationId xmlns:a16="http://schemas.microsoft.com/office/drawing/2014/main" id="{7988414A-E6E6-4F1A-B5EF-9E49DB520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675" y="311150"/>
              <a:ext cx="76200" cy="73025"/>
            </a:xfrm>
            <a:custGeom>
              <a:avLst/>
              <a:gdLst>
                <a:gd name="T0" fmla="*/ 2147483646 w 48"/>
                <a:gd name="T1" fmla="*/ 2147483646 h 46"/>
                <a:gd name="T2" fmla="*/ 2147483646 w 48"/>
                <a:gd name="T3" fmla="*/ 2147483646 h 46"/>
                <a:gd name="T4" fmla="*/ 2147483646 w 48"/>
                <a:gd name="T5" fmla="*/ 2147483646 h 46"/>
                <a:gd name="T6" fmla="*/ 2147483646 w 48"/>
                <a:gd name="T7" fmla="*/ 0 h 46"/>
                <a:gd name="T8" fmla="*/ 0 w 48"/>
                <a:gd name="T9" fmla="*/ 2147483646 h 46"/>
                <a:gd name="T10" fmla="*/ 2147483646 w 48"/>
                <a:gd name="T11" fmla="*/ 2147483646 h 46"/>
                <a:gd name="T12" fmla="*/ 2147483646 w 48"/>
                <a:gd name="T13" fmla="*/ 2147483646 h 46"/>
                <a:gd name="T14" fmla="*/ 2147483646 w 48"/>
                <a:gd name="T15" fmla="*/ 2147483646 h 46"/>
                <a:gd name="T16" fmla="*/ 2147483646 w 48"/>
                <a:gd name="T17" fmla="*/ 2147483646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8"/>
                <a:gd name="T28" fmla="*/ 0 h 46"/>
                <a:gd name="T29" fmla="*/ 48 w 48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8" h="46">
                  <a:moveTo>
                    <a:pt x="48" y="14"/>
                  </a:moveTo>
                  <a:lnTo>
                    <a:pt x="42" y="12"/>
                  </a:lnTo>
                  <a:lnTo>
                    <a:pt x="28" y="2"/>
                  </a:lnTo>
                  <a:lnTo>
                    <a:pt x="22" y="0"/>
                  </a:lnTo>
                  <a:lnTo>
                    <a:pt x="0" y="26"/>
                  </a:lnTo>
                  <a:lnTo>
                    <a:pt x="12" y="32"/>
                  </a:lnTo>
                  <a:lnTo>
                    <a:pt x="26" y="40"/>
                  </a:lnTo>
                  <a:lnTo>
                    <a:pt x="36" y="46"/>
                  </a:lnTo>
                  <a:lnTo>
                    <a:pt x="48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8" name="Freeform 283">
              <a:extLst>
                <a:ext uri="{FF2B5EF4-FFF2-40B4-BE49-F238E27FC236}">
                  <a16:creationId xmlns:a16="http://schemas.microsoft.com/office/drawing/2014/main" id="{B7994BD8-218A-49C3-A180-55B04CD838B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34950" y="323850"/>
              <a:ext cx="327025" cy="330200"/>
            </a:xfrm>
            <a:custGeom>
              <a:avLst/>
              <a:gdLst>
                <a:gd name="T0" fmla="*/ 2147483646 w 206"/>
                <a:gd name="T1" fmla="*/ 2147483646 h 208"/>
                <a:gd name="T2" fmla="*/ 2147483646 w 206"/>
                <a:gd name="T3" fmla="*/ 2147483646 h 208"/>
                <a:gd name="T4" fmla="*/ 2147483646 w 206"/>
                <a:gd name="T5" fmla="*/ 2147483646 h 208"/>
                <a:gd name="T6" fmla="*/ 2147483646 w 206"/>
                <a:gd name="T7" fmla="*/ 2147483646 h 208"/>
                <a:gd name="T8" fmla="*/ 0 w 206"/>
                <a:gd name="T9" fmla="*/ 2147483646 h 208"/>
                <a:gd name="T10" fmla="*/ 2147483646 w 206"/>
                <a:gd name="T11" fmla="*/ 2147483646 h 208"/>
                <a:gd name="T12" fmla="*/ 2147483646 w 206"/>
                <a:gd name="T13" fmla="*/ 2147483646 h 208"/>
                <a:gd name="T14" fmla="*/ 2147483646 w 206"/>
                <a:gd name="T15" fmla="*/ 2147483646 h 208"/>
                <a:gd name="T16" fmla="*/ 2147483646 w 206"/>
                <a:gd name="T17" fmla="*/ 2147483646 h 208"/>
                <a:gd name="T18" fmla="*/ 2147483646 w 206"/>
                <a:gd name="T19" fmla="*/ 0 h 208"/>
                <a:gd name="T20" fmla="*/ 2147483646 w 206"/>
                <a:gd name="T21" fmla="*/ 2147483646 h 208"/>
                <a:gd name="T22" fmla="*/ 2147483646 w 206"/>
                <a:gd name="T23" fmla="*/ 2147483646 h 208"/>
                <a:gd name="T24" fmla="*/ 2147483646 w 206"/>
                <a:gd name="T25" fmla="*/ 2147483646 h 208"/>
                <a:gd name="T26" fmla="*/ 2147483646 w 206"/>
                <a:gd name="T27" fmla="*/ 2147483646 h 208"/>
                <a:gd name="T28" fmla="*/ 2147483646 w 206"/>
                <a:gd name="T29" fmla="*/ 2147483646 h 208"/>
                <a:gd name="T30" fmla="*/ 2147483646 w 206"/>
                <a:gd name="T31" fmla="*/ 2147483646 h 208"/>
                <a:gd name="T32" fmla="*/ 2147483646 w 206"/>
                <a:gd name="T33" fmla="*/ 2147483646 h 208"/>
                <a:gd name="T34" fmla="*/ 2147483646 w 206"/>
                <a:gd name="T35" fmla="*/ 2147483646 h 208"/>
                <a:gd name="T36" fmla="*/ 2147483646 w 206"/>
                <a:gd name="T37" fmla="*/ 2147483646 h 208"/>
                <a:gd name="T38" fmla="*/ 2147483646 w 206"/>
                <a:gd name="T39" fmla="*/ 2147483646 h 208"/>
                <a:gd name="T40" fmla="*/ 2147483646 w 206"/>
                <a:gd name="T41" fmla="*/ 2147483646 h 208"/>
                <a:gd name="T42" fmla="*/ 2147483646 w 206"/>
                <a:gd name="T43" fmla="*/ 2147483646 h 208"/>
                <a:gd name="T44" fmla="*/ 2147483646 w 206"/>
                <a:gd name="T45" fmla="*/ 2147483646 h 208"/>
                <a:gd name="T46" fmla="*/ 2147483646 w 206"/>
                <a:gd name="T47" fmla="*/ 2147483646 h 208"/>
                <a:gd name="T48" fmla="*/ 2147483646 w 206"/>
                <a:gd name="T49" fmla="*/ 2147483646 h 208"/>
                <a:gd name="T50" fmla="*/ 2147483646 w 206"/>
                <a:gd name="T51" fmla="*/ 2147483646 h 208"/>
                <a:gd name="T52" fmla="*/ 2147483646 w 206"/>
                <a:gd name="T53" fmla="*/ 2147483646 h 208"/>
                <a:gd name="T54" fmla="*/ 2147483646 w 206"/>
                <a:gd name="T55" fmla="*/ 2147483646 h 208"/>
                <a:gd name="T56" fmla="*/ 2147483646 w 206"/>
                <a:gd name="T57" fmla="*/ 2147483646 h 208"/>
                <a:gd name="T58" fmla="*/ 2147483646 w 206"/>
                <a:gd name="T59" fmla="*/ 2147483646 h 208"/>
                <a:gd name="T60" fmla="*/ 2147483646 w 206"/>
                <a:gd name="T61" fmla="*/ 2147483646 h 208"/>
                <a:gd name="T62" fmla="*/ 2147483646 w 206"/>
                <a:gd name="T63" fmla="*/ 2147483646 h 208"/>
                <a:gd name="T64" fmla="*/ 2147483646 w 206"/>
                <a:gd name="T65" fmla="*/ 2147483646 h 208"/>
                <a:gd name="T66" fmla="*/ 2147483646 w 206"/>
                <a:gd name="T67" fmla="*/ 2147483646 h 208"/>
                <a:gd name="T68" fmla="*/ 2147483646 w 206"/>
                <a:gd name="T69" fmla="*/ 2147483646 h 208"/>
                <a:gd name="T70" fmla="*/ 2147483646 w 206"/>
                <a:gd name="T71" fmla="*/ 2147483646 h 208"/>
                <a:gd name="T72" fmla="*/ 2147483646 w 206"/>
                <a:gd name="T73" fmla="*/ 2147483646 h 208"/>
                <a:gd name="T74" fmla="*/ 2147483646 w 206"/>
                <a:gd name="T75" fmla="*/ 2147483646 h 2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6"/>
                <a:gd name="T115" fmla="*/ 0 h 208"/>
                <a:gd name="T116" fmla="*/ 206 w 206"/>
                <a:gd name="T117" fmla="*/ 208 h 2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6" h="208">
                  <a:moveTo>
                    <a:pt x="102" y="208"/>
                  </a:moveTo>
                  <a:lnTo>
                    <a:pt x="102" y="208"/>
                  </a:lnTo>
                  <a:lnTo>
                    <a:pt x="82" y="206"/>
                  </a:lnTo>
                  <a:lnTo>
                    <a:pt x="62" y="200"/>
                  </a:lnTo>
                  <a:lnTo>
                    <a:pt x="44" y="192"/>
                  </a:lnTo>
                  <a:lnTo>
                    <a:pt x="30" y="178"/>
                  </a:lnTo>
                  <a:lnTo>
                    <a:pt x="16" y="162"/>
                  </a:lnTo>
                  <a:lnTo>
                    <a:pt x="8" y="146"/>
                  </a:lnTo>
                  <a:lnTo>
                    <a:pt x="2" y="126"/>
                  </a:lnTo>
                  <a:lnTo>
                    <a:pt x="0" y="104"/>
                  </a:lnTo>
                  <a:lnTo>
                    <a:pt x="2" y="84"/>
                  </a:lnTo>
                  <a:lnTo>
                    <a:pt x="8" y="64"/>
                  </a:lnTo>
                  <a:lnTo>
                    <a:pt x="16" y="46"/>
                  </a:lnTo>
                  <a:lnTo>
                    <a:pt x="30" y="32"/>
                  </a:lnTo>
                  <a:lnTo>
                    <a:pt x="44" y="18"/>
                  </a:lnTo>
                  <a:lnTo>
                    <a:pt x="62" y="8"/>
                  </a:lnTo>
                  <a:lnTo>
                    <a:pt x="82" y="2"/>
                  </a:lnTo>
                  <a:lnTo>
                    <a:pt x="102" y="0"/>
                  </a:lnTo>
                  <a:lnTo>
                    <a:pt x="124" y="2"/>
                  </a:lnTo>
                  <a:lnTo>
                    <a:pt x="142" y="8"/>
                  </a:lnTo>
                  <a:lnTo>
                    <a:pt x="160" y="18"/>
                  </a:lnTo>
                  <a:lnTo>
                    <a:pt x="176" y="32"/>
                  </a:lnTo>
                  <a:lnTo>
                    <a:pt x="188" y="46"/>
                  </a:lnTo>
                  <a:lnTo>
                    <a:pt x="198" y="64"/>
                  </a:lnTo>
                  <a:lnTo>
                    <a:pt x="204" y="84"/>
                  </a:lnTo>
                  <a:lnTo>
                    <a:pt x="206" y="104"/>
                  </a:lnTo>
                  <a:lnTo>
                    <a:pt x="204" y="126"/>
                  </a:lnTo>
                  <a:lnTo>
                    <a:pt x="198" y="146"/>
                  </a:lnTo>
                  <a:lnTo>
                    <a:pt x="188" y="162"/>
                  </a:lnTo>
                  <a:lnTo>
                    <a:pt x="176" y="178"/>
                  </a:lnTo>
                  <a:lnTo>
                    <a:pt x="160" y="192"/>
                  </a:lnTo>
                  <a:lnTo>
                    <a:pt x="142" y="200"/>
                  </a:lnTo>
                  <a:lnTo>
                    <a:pt x="124" y="206"/>
                  </a:lnTo>
                  <a:lnTo>
                    <a:pt x="102" y="208"/>
                  </a:lnTo>
                  <a:close/>
                  <a:moveTo>
                    <a:pt x="102" y="32"/>
                  </a:moveTo>
                  <a:lnTo>
                    <a:pt x="102" y="32"/>
                  </a:lnTo>
                  <a:lnTo>
                    <a:pt x="88" y="34"/>
                  </a:lnTo>
                  <a:lnTo>
                    <a:pt x="74" y="38"/>
                  </a:lnTo>
                  <a:lnTo>
                    <a:pt x="62" y="44"/>
                  </a:lnTo>
                  <a:lnTo>
                    <a:pt x="52" y="54"/>
                  </a:lnTo>
                  <a:lnTo>
                    <a:pt x="42" y="64"/>
                  </a:lnTo>
                  <a:lnTo>
                    <a:pt x="36" y="76"/>
                  </a:lnTo>
                  <a:lnTo>
                    <a:pt x="32" y="90"/>
                  </a:lnTo>
                  <a:lnTo>
                    <a:pt x="30" y="104"/>
                  </a:lnTo>
                  <a:lnTo>
                    <a:pt x="32" y="120"/>
                  </a:lnTo>
                  <a:lnTo>
                    <a:pt x="36" y="134"/>
                  </a:lnTo>
                  <a:lnTo>
                    <a:pt x="42" y="146"/>
                  </a:lnTo>
                  <a:lnTo>
                    <a:pt x="52" y="156"/>
                  </a:lnTo>
                  <a:lnTo>
                    <a:pt x="62" y="166"/>
                  </a:lnTo>
                  <a:lnTo>
                    <a:pt x="74" y="172"/>
                  </a:lnTo>
                  <a:lnTo>
                    <a:pt x="88" y="176"/>
                  </a:lnTo>
                  <a:lnTo>
                    <a:pt x="102" y="178"/>
                  </a:lnTo>
                  <a:lnTo>
                    <a:pt x="116" y="176"/>
                  </a:lnTo>
                  <a:lnTo>
                    <a:pt x="130" y="172"/>
                  </a:lnTo>
                  <a:lnTo>
                    <a:pt x="142" y="166"/>
                  </a:lnTo>
                  <a:lnTo>
                    <a:pt x="154" y="156"/>
                  </a:lnTo>
                  <a:lnTo>
                    <a:pt x="162" y="146"/>
                  </a:lnTo>
                  <a:lnTo>
                    <a:pt x="168" y="134"/>
                  </a:lnTo>
                  <a:lnTo>
                    <a:pt x="172" y="120"/>
                  </a:lnTo>
                  <a:lnTo>
                    <a:pt x="174" y="104"/>
                  </a:lnTo>
                  <a:lnTo>
                    <a:pt x="172" y="90"/>
                  </a:lnTo>
                  <a:lnTo>
                    <a:pt x="168" y="76"/>
                  </a:lnTo>
                  <a:lnTo>
                    <a:pt x="162" y="64"/>
                  </a:lnTo>
                  <a:lnTo>
                    <a:pt x="154" y="54"/>
                  </a:lnTo>
                  <a:lnTo>
                    <a:pt x="142" y="44"/>
                  </a:lnTo>
                  <a:lnTo>
                    <a:pt x="130" y="38"/>
                  </a:lnTo>
                  <a:lnTo>
                    <a:pt x="116" y="34"/>
                  </a:lnTo>
                  <a:lnTo>
                    <a:pt x="102" y="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9" name="Freeform 284">
              <a:extLst>
                <a:ext uri="{FF2B5EF4-FFF2-40B4-BE49-F238E27FC236}">
                  <a16:creationId xmlns:a16="http://schemas.microsoft.com/office/drawing/2014/main" id="{23B39892-55B7-4183-ADE9-7F6A3BA6B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025" y="419100"/>
              <a:ext cx="139700" cy="139700"/>
            </a:xfrm>
            <a:custGeom>
              <a:avLst/>
              <a:gdLst>
                <a:gd name="T0" fmla="*/ 2147483646 w 88"/>
                <a:gd name="T1" fmla="*/ 2147483646 h 88"/>
                <a:gd name="T2" fmla="*/ 2147483646 w 88"/>
                <a:gd name="T3" fmla="*/ 2147483646 h 88"/>
                <a:gd name="T4" fmla="*/ 2147483646 w 88"/>
                <a:gd name="T5" fmla="*/ 2147483646 h 88"/>
                <a:gd name="T6" fmla="*/ 2147483646 w 88"/>
                <a:gd name="T7" fmla="*/ 2147483646 h 88"/>
                <a:gd name="T8" fmla="*/ 2147483646 w 88"/>
                <a:gd name="T9" fmla="*/ 2147483646 h 88"/>
                <a:gd name="T10" fmla="*/ 2147483646 w 88"/>
                <a:gd name="T11" fmla="*/ 2147483646 h 88"/>
                <a:gd name="T12" fmla="*/ 2147483646 w 88"/>
                <a:gd name="T13" fmla="*/ 2147483646 h 88"/>
                <a:gd name="T14" fmla="*/ 2147483646 w 88"/>
                <a:gd name="T15" fmla="*/ 2147483646 h 88"/>
                <a:gd name="T16" fmla="*/ 2147483646 w 88"/>
                <a:gd name="T17" fmla="*/ 2147483646 h 88"/>
                <a:gd name="T18" fmla="*/ 2147483646 w 88"/>
                <a:gd name="T19" fmla="*/ 2147483646 h 88"/>
                <a:gd name="T20" fmla="*/ 2147483646 w 88"/>
                <a:gd name="T21" fmla="*/ 2147483646 h 88"/>
                <a:gd name="T22" fmla="*/ 2147483646 w 88"/>
                <a:gd name="T23" fmla="*/ 2147483646 h 88"/>
                <a:gd name="T24" fmla="*/ 2147483646 w 88"/>
                <a:gd name="T25" fmla="*/ 2147483646 h 88"/>
                <a:gd name="T26" fmla="*/ 2147483646 w 88"/>
                <a:gd name="T27" fmla="*/ 2147483646 h 88"/>
                <a:gd name="T28" fmla="*/ 2147483646 w 88"/>
                <a:gd name="T29" fmla="*/ 2147483646 h 88"/>
                <a:gd name="T30" fmla="*/ 2147483646 w 88"/>
                <a:gd name="T31" fmla="*/ 2147483646 h 88"/>
                <a:gd name="T32" fmla="*/ 2147483646 w 88"/>
                <a:gd name="T33" fmla="*/ 2147483646 h 88"/>
                <a:gd name="T34" fmla="*/ 2147483646 w 88"/>
                <a:gd name="T35" fmla="*/ 2147483646 h 88"/>
                <a:gd name="T36" fmla="*/ 0 w 88"/>
                <a:gd name="T37" fmla="*/ 2147483646 h 88"/>
                <a:gd name="T38" fmla="*/ 0 w 88"/>
                <a:gd name="T39" fmla="*/ 2147483646 h 88"/>
                <a:gd name="T40" fmla="*/ 2147483646 w 88"/>
                <a:gd name="T41" fmla="*/ 2147483646 h 88"/>
                <a:gd name="T42" fmla="*/ 2147483646 w 88"/>
                <a:gd name="T43" fmla="*/ 2147483646 h 88"/>
                <a:gd name="T44" fmla="*/ 2147483646 w 88"/>
                <a:gd name="T45" fmla="*/ 2147483646 h 88"/>
                <a:gd name="T46" fmla="*/ 2147483646 w 88"/>
                <a:gd name="T47" fmla="*/ 2147483646 h 88"/>
                <a:gd name="T48" fmla="*/ 2147483646 w 88"/>
                <a:gd name="T49" fmla="*/ 2147483646 h 88"/>
                <a:gd name="T50" fmla="*/ 2147483646 w 88"/>
                <a:gd name="T51" fmla="*/ 2147483646 h 88"/>
                <a:gd name="T52" fmla="*/ 2147483646 w 88"/>
                <a:gd name="T53" fmla="*/ 2147483646 h 88"/>
                <a:gd name="T54" fmla="*/ 2147483646 w 88"/>
                <a:gd name="T55" fmla="*/ 0 h 88"/>
                <a:gd name="T56" fmla="*/ 2147483646 w 88"/>
                <a:gd name="T57" fmla="*/ 0 h 88"/>
                <a:gd name="T58" fmla="*/ 2147483646 w 88"/>
                <a:gd name="T59" fmla="*/ 2147483646 h 88"/>
                <a:gd name="T60" fmla="*/ 2147483646 w 88"/>
                <a:gd name="T61" fmla="*/ 2147483646 h 88"/>
                <a:gd name="T62" fmla="*/ 2147483646 w 88"/>
                <a:gd name="T63" fmla="*/ 2147483646 h 88"/>
                <a:gd name="T64" fmla="*/ 2147483646 w 88"/>
                <a:gd name="T65" fmla="*/ 2147483646 h 88"/>
                <a:gd name="T66" fmla="*/ 2147483646 w 88"/>
                <a:gd name="T67" fmla="*/ 2147483646 h 88"/>
                <a:gd name="T68" fmla="*/ 2147483646 w 88"/>
                <a:gd name="T69" fmla="*/ 2147483646 h 88"/>
                <a:gd name="T70" fmla="*/ 2147483646 w 88"/>
                <a:gd name="T71" fmla="*/ 2147483646 h 88"/>
                <a:gd name="T72" fmla="*/ 2147483646 w 88"/>
                <a:gd name="T73" fmla="*/ 2147483646 h 88"/>
                <a:gd name="T74" fmla="*/ 2147483646 w 88"/>
                <a:gd name="T75" fmla="*/ 2147483646 h 8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8"/>
                <a:gd name="T115" fmla="*/ 0 h 88"/>
                <a:gd name="T116" fmla="*/ 88 w 88"/>
                <a:gd name="T117" fmla="*/ 88 h 8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8" y="54"/>
                  </a:lnTo>
                  <a:lnTo>
                    <a:pt x="84" y="62"/>
                  </a:lnTo>
                  <a:lnTo>
                    <a:pt x="80" y="70"/>
                  </a:lnTo>
                  <a:lnTo>
                    <a:pt x="76" y="76"/>
                  </a:lnTo>
                  <a:lnTo>
                    <a:pt x="68" y="82"/>
                  </a:lnTo>
                  <a:lnTo>
                    <a:pt x="62" y="86"/>
                  </a:lnTo>
                  <a:lnTo>
                    <a:pt x="54" y="88"/>
                  </a:lnTo>
                  <a:lnTo>
                    <a:pt x="44" y="88"/>
                  </a:lnTo>
                  <a:lnTo>
                    <a:pt x="36" y="88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76"/>
                  </a:lnTo>
                  <a:lnTo>
                    <a:pt x="8" y="70"/>
                  </a:lnTo>
                  <a:lnTo>
                    <a:pt x="4" y="62"/>
                  </a:lnTo>
                  <a:lnTo>
                    <a:pt x="2" y="5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4" y="28"/>
                  </a:lnTo>
                  <a:lnTo>
                    <a:pt x="8" y="20"/>
                  </a:lnTo>
                  <a:lnTo>
                    <a:pt x="14" y="14"/>
                  </a:lnTo>
                  <a:lnTo>
                    <a:pt x="20" y="8"/>
                  </a:lnTo>
                  <a:lnTo>
                    <a:pt x="28" y="4"/>
                  </a:lnTo>
                  <a:lnTo>
                    <a:pt x="36" y="2"/>
                  </a:lnTo>
                  <a:lnTo>
                    <a:pt x="44" y="0"/>
                  </a:lnTo>
                  <a:lnTo>
                    <a:pt x="54" y="2"/>
                  </a:lnTo>
                  <a:lnTo>
                    <a:pt x="62" y="4"/>
                  </a:lnTo>
                  <a:lnTo>
                    <a:pt x="68" y="8"/>
                  </a:lnTo>
                  <a:lnTo>
                    <a:pt x="76" y="14"/>
                  </a:lnTo>
                  <a:lnTo>
                    <a:pt x="80" y="20"/>
                  </a:lnTo>
                  <a:lnTo>
                    <a:pt x="84" y="28"/>
                  </a:lnTo>
                  <a:lnTo>
                    <a:pt x="88" y="36"/>
                  </a:lnTo>
                  <a:lnTo>
                    <a:pt x="8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1" name="六边形 15">
            <a:extLst>
              <a:ext uri="{FF2B5EF4-FFF2-40B4-BE49-F238E27FC236}">
                <a16:creationId xmlns:a16="http://schemas.microsoft.com/office/drawing/2014/main" id="{948B8BE4-202F-4491-B462-A2C3E3A80C2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12925" y="2969079"/>
            <a:ext cx="1041400" cy="897197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50" name="Group 47">
            <a:extLst>
              <a:ext uri="{FF2B5EF4-FFF2-40B4-BE49-F238E27FC236}">
                <a16:creationId xmlns:a16="http://schemas.microsoft.com/office/drawing/2014/main" id="{41184295-8C23-4B43-A2A2-04F91820AB3A}"/>
              </a:ext>
            </a:extLst>
          </p:cNvPr>
          <p:cNvGrpSpPr>
            <a:grpSpLocks/>
          </p:cNvGrpSpPr>
          <p:nvPr/>
        </p:nvGrpSpPr>
        <p:grpSpPr bwMode="auto">
          <a:xfrm>
            <a:off x="2141538" y="3231017"/>
            <a:ext cx="361950" cy="360362"/>
            <a:chOff x="0" y="0"/>
            <a:chExt cx="508000" cy="504825"/>
          </a:xfrm>
        </p:grpSpPr>
        <p:sp>
          <p:nvSpPr>
            <p:cNvPr id="51" name="Freeform 153">
              <a:extLst>
                <a:ext uri="{FF2B5EF4-FFF2-40B4-BE49-F238E27FC236}">
                  <a16:creationId xmlns:a16="http://schemas.microsoft.com/office/drawing/2014/main" id="{074D700D-459B-463F-900E-501920537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00" y="298450"/>
              <a:ext cx="346075" cy="206375"/>
            </a:xfrm>
            <a:custGeom>
              <a:avLst/>
              <a:gdLst>
                <a:gd name="T0" fmla="*/ 2147483646 w 218"/>
                <a:gd name="T1" fmla="*/ 0 h 130"/>
                <a:gd name="T2" fmla="*/ 2147483646 w 218"/>
                <a:gd name="T3" fmla="*/ 2147483646 h 130"/>
                <a:gd name="T4" fmla="*/ 2147483646 w 218"/>
                <a:gd name="T5" fmla="*/ 2147483646 h 130"/>
                <a:gd name="T6" fmla="*/ 2147483646 w 218"/>
                <a:gd name="T7" fmla="*/ 2147483646 h 130"/>
                <a:gd name="T8" fmla="*/ 2147483646 w 218"/>
                <a:gd name="T9" fmla="*/ 2147483646 h 130"/>
                <a:gd name="T10" fmla="*/ 2147483646 w 218"/>
                <a:gd name="T11" fmla="*/ 2147483646 h 130"/>
                <a:gd name="T12" fmla="*/ 2147483646 w 218"/>
                <a:gd name="T13" fmla="*/ 2147483646 h 130"/>
                <a:gd name="T14" fmla="*/ 2147483646 w 218"/>
                <a:gd name="T15" fmla="*/ 2147483646 h 130"/>
                <a:gd name="T16" fmla="*/ 2147483646 w 218"/>
                <a:gd name="T17" fmla="*/ 2147483646 h 130"/>
                <a:gd name="T18" fmla="*/ 2147483646 w 218"/>
                <a:gd name="T19" fmla="*/ 2147483646 h 130"/>
                <a:gd name="T20" fmla="*/ 2147483646 w 218"/>
                <a:gd name="T21" fmla="*/ 2147483646 h 130"/>
                <a:gd name="T22" fmla="*/ 2147483646 w 218"/>
                <a:gd name="T23" fmla="*/ 2147483646 h 130"/>
                <a:gd name="T24" fmla="*/ 2147483646 w 218"/>
                <a:gd name="T25" fmla="*/ 2147483646 h 130"/>
                <a:gd name="T26" fmla="*/ 2147483646 w 218"/>
                <a:gd name="T27" fmla="*/ 2147483646 h 130"/>
                <a:gd name="T28" fmla="*/ 2147483646 w 218"/>
                <a:gd name="T29" fmla="*/ 2147483646 h 130"/>
                <a:gd name="T30" fmla="*/ 2147483646 w 218"/>
                <a:gd name="T31" fmla="*/ 2147483646 h 130"/>
                <a:gd name="T32" fmla="*/ 2147483646 w 218"/>
                <a:gd name="T33" fmla="*/ 2147483646 h 130"/>
                <a:gd name="T34" fmla="*/ 0 w 218"/>
                <a:gd name="T35" fmla="*/ 2147483646 h 130"/>
                <a:gd name="T36" fmla="*/ 0 w 218"/>
                <a:gd name="T37" fmla="*/ 2147483646 h 130"/>
                <a:gd name="T38" fmla="*/ 2147483646 w 218"/>
                <a:gd name="T39" fmla="*/ 2147483646 h 130"/>
                <a:gd name="T40" fmla="*/ 2147483646 w 218"/>
                <a:gd name="T41" fmla="*/ 2147483646 h 130"/>
                <a:gd name="T42" fmla="*/ 2147483646 w 218"/>
                <a:gd name="T43" fmla="*/ 2147483646 h 130"/>
                <a:gd name="T44" fmla="*/ 2147483646 w 218"/>
                <a:gd name="T45" fmla="*/ 2147483646 h 130"/>
                <a:gd name="T46" fmla="*/ 2147483646 w 218"/>
                <a:gd name="T47" fmla="*/ 2147483646 h 130"/>
                <a:gd name="T48" fmla="*/ 2147483646 w 218"/>
                <a:gd name="T49" fmla="*/ 2147483646 h 130"/>
                <a:gd name="T50" fmla="*/ 2147483646 w 218"/>
                <a:gd name="T51" fmla="*/ 2147483646 h 130"/>
                <a:gd name="T52" fmla="*/ 2147483646 w 218"/>
                <a:gd name="T53" fmla="*/ 2147483646 h 130"/>
                <a:gd name="T54" fmla="*/ 2147483646 w 218"/>
                <a:gd name="T55" fmla="*/ 2147483646 h 130"/>
                <a:gd name="T56" fmla="*/ 2147483646 w 218"/>
                <a:gd name="T57" fmla="*/ 2147483646 h 130"/>
                <a:gd name="T58" fmla="*/ 2147483646 w 218"/>
                <a:gd name="T59" fmla="*/ 2147483646 h 130"/>
                <a:gd name="T60" fmla="*/ 2147483646 w 218"/>
                <a:gd name="T61" fmla="*/ 2147483646 h 130"/>
                <a:gd name="T62" fmla="*/ 2147483646 w 218"/>
                <a:gd name="T63" fmla="*/ 2147483646 h 130"/>
                <a:gd name="T64" fmla="*/ 2147483646 w 218"/>
                <a:gd name="T65" fmla="*/ 0 h 13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8"/>
                <a:gd name="T100" fmla="*/ 0 h 130"/>
                <a:gd name="T101" fmla="*/ 218 w 218"/>
                <a:gd name="T102" fmla="*/ 130 h 13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8" h="130">
                  <a:moveTo>
                    <a:pt x="152" y="0"/>
                  </a:moveTo>
                  <a:lnTo>
                    <a:pt x="108" y="0"/>
                  </a:lnTo>
                  <a:lnTo>
                    <a:pt x="118" y="8"/>
                  </a:lnTo>
                  <a:lnTo>
                    <a:pt x="126" y="16"/>
                  </a:lnTo>
                  <a:lnTo>
                    <a:pt x="132" y="24"/>
                  </a:lnTo>
                  <a:lnTo>
                    <a:pt x="138" y="34"/>
                  </a:lnTo>
                  <a:lnTo>
                    <a:pt x="152" y="34"/>
                  </a:lnTo>
                  <a:lnTo>
                    <a:pt x="158" y="36"/>
                  </a:lnTo>
                  <a:lnTo>
                    <a:pt x="164" y="38"/>
                  </a:lnTo>
                  <a:lnTo>
                    <a:pt x="174" y="44"/>
                  </a:lnTo>
                  <a:lnTo>
                    <a:pt x="180" y="54"/>
                  </a:lnTo>
                  <a:lnTo>
                    <a:pt x="182" y="58"/>
                  </a:lnTo>
                  <a:lnTo>
                    <a:pt x="182" y="64"/>
                  </a:lnTo>
                  <a:lnTo>
                    <a:pt x="182" y="72"/>
                  </a:lnTo>
                  <a:lnTo>
                    <a:pt x="180" y="76"/>
                  </a:lnTo>
                  <a:lnTo>
                    <a:pt x="174" y="86"/>
                  </a:lnTo>
                  <a:lnTo>
                    <a:pt x="164" y="92"/>
                  </a:lnTo>
                  <a:lnTo>
                    <a:pt x="158" y="94"/>
                  </a:lnTo>
                  <a:lnTo>
                    <a:pt x="152" y="96"/>
                  </a:lnTo>
                  <a:lnTo>
                    <a:pt x="64" y="96"/>
                  </a:lnTo>
                  <a:lnTo>
                    <a:pt x="58" y="94"/>
                  </a:lnTo>
                  <a:lnTo>
                    <a:pt x="52" y="92"/>
                  </a:lnTo>
                  <a:lnTo>
                    <a:pt x="44" y="86"/>
                  </a:lnTo>
                  <a:lnTo>
                    <a:pt x="36" y="76"/>
                  </a:lnTo>
                  <a:lnTo>
                    <a:pt x="36" y="72"/>
                  </a:lnTo>
                  <a:lnTo>
                    <a:pt x="34" y="64"/>
                  </a:lnTo>
                  <a:lnTo>
                    <a:pt x="36" y="56"/>
                  </a:lnTo>
                  <a:lnTo>
                    <a:pt x="40" y="48"/>
                  </a:lnTo>
                  <a:lnTo>
                    <a:pt x="2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2" y="78"/>
                  </a:lnTo>
                  <a:lnTo>
                    <a:pt x="4" y="90"/>
                  </a:lnTo>
                  <a:lnTo>
                    <a:pt x="10" y="102"/>
                  </a:lnTo>
                  <a:lnTo>
                    <a:pt x="18" y="110"/>
                  </a:lnTo>
                  <a:lnTo>
                    <a:pt x="28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4" y="130"/>
                  </a:lnTo>
                  <a:lnTo>
                    <a:pt x="152" y="130"/>
                  </a:lnTo>
                  <a:lnTo>
                    <a:pt x="166" y="128"/>
                  </a:lnTo>
                  <a:lnTo>
                    <a:pt x="178" y="124"/>
                  </a:lnTo>
                  <a:lnTo>
                    <a:pt x="188" y="118"/>
                  </a:lnTo>
                  <a:lnTo>
                    <a:pt x="198" y="110"/>
                  </a:lnTo>
                  <a:lnTo>
                    <a:pt x="206" y="102"/>
                  </a:lnTo>
                  <a:lnTo>
                    <a:pt x="212" y="90"/>
                  </a:lnTo>
                  <a:lnTo>
                    <a:pt x="216" y="78"/>
                  </a:lnTo>
                  <a:lnTo>
                    <a:pt x="218" y="64"/>
                  </a:lnTo>
                  <a:lnTo>
                    <a:pt x="216" y="52"/>
                  </a:lnTo>
                  <a:lnTo>
                    <a:pt x="212" y="40"/>
                  </a:lnTo>
                  <a:lnTo>
                    <a:pt x="206" y="28"/>
                  </a:lnTo>
                  <a:lnTo>
                    <a:pt x="198" y="20"/>
                  </a:lnTo>
                  <a:lnTo>
                    <a:pt x="188" y="12"/>
                  </a:lnTo>
                  <a:lnTo>
                    <a:pt x="178" y="6"/>
                  </a:lnTo>
                  <a:lnTo>
                    <a:pt x="166" y="2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Freeform 154">
              <a:extLst>
                <a:ext uri="{FF2B5EF4-FFF2-40B4-BE49-F238E27FC236}">
                  <a16:creationId xmlns:a16="http://schemas.microsoft.com/office/drawing/2014/main" id="{41572388-0DE7-4772-91AB-9B44F31B5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98450"/>
              <a:ext cx="346075" cy="206375"/>
            </a:xfrm>
            <a:custGeom>
              <a:avLst/>
              <a:gdLst>
                <a:gd name="T0" fmla="*/ 2147483646 w 218"/>
                <a:gd name="T1" fmla="*/ 2147483646 h 130"/>
                <a:gd name="T2" fmla="*/ 2147483646 w 218"/>
                <a:gd name="T3" fmla="*/ 2147483646 h 130"/>
                <a:gd name="T4" fmla="*/ 2147483646 w 218"/>
                <a:gd name="T5" fmla="*/ 2147483646 h 130"/>
                <a:gd name="T6" fmla="*/ 2147483646 w 218"/>
                <a:gd name="T7" fmla="*/ 2147483646 h 130"/>
                <a:gd name="T8" fmla="*/ 2147483646 w 218"/>
                <a:gd name="T9" fmla="*/ 2147483646 h 130"/>
                <a:gd name="T10" fmla="*/ 2147483646 w 218"/>
                <a:gd name="T11" fmla="*/ 2147483646 h 130"/>
                <a:gd name="T12" fmla="*/ 2147483646 w 218"/>
                <a:gd name="T13" fmla="*/ 2147483646 h 130"/>
                <a:gd name="T14" fmla="*/ 2147483646 w 218"/>
                <a:gd name="T15" fmla="*/ 2147483646 h 130"/>
                <a:gd name="T16" fmla="*/ 2147483646 w 218"/>
                <a:gd name="T17" fmla="*/ 2147483646 h 130"/>
                <a:gd name="T18" fmla="*/ 2147483646 w 218"/>
                <a:gd name="T19" fmla="*/ 2147483646 h 130"/>
                <a:gd name="T20" fmla="*/ 2147483646 w 218"/>
                <a:gd name="T21" fmla="*/ 2147483646 h 130"/>
                <a:gd name="T22" fmla="*/ 2147483646 w 218"/>
                <a:gd name="T23" fmla="*/ 2147483646 h 130"/>
                <a:gd name="T24" fmla="*/ 2147483646 w 218"/>
                <a:gd name="T25" fmla="*/ 2147483646 h 130"/>
                <a:gd name="T26" fmla="*/ 2147483646 w 218"/>
                <a:gd name="T27" fmla="*/ 2147483646 h 130"/>
                <a:gd name="T28" fmla="*/ 2147483646 w 218"/>
                <a:gd name="T29" fmla="*/ 2147483646 h 130"/>
                <a:gd name="T30" fmla="*/ 2147483646 w 218"/>
                <a:gd name="T31" fmla="*/ 2147483646 h 130"/>
                <a:gd name="T32" fmla="*/ 2147483646 w 218"/>
                <a:gd name="T33" fmla="*/ 2147483646 h 130"/>
                <a:gd name="T34" fmla="*/ 2147483646 w 218"/>
                <a:gd name="T35" fmla="*/ 2147483646 h 130"/>
                <a:gd name="T36" fmla="*/ 2147483646 w 218"/>
                <a:gd name="T37" fmla="*/ 2147483646 h 130"/>
                <a:gd name="T38" fmla="*/ 2147483646 w 218"/>
                <a:gd name="T39" fmla="*/ 2147483646 h 130"/>
                <a:gd name="T40" fmla="*/ 2147483646 w 218"/>
                <a:gd name="T41" fmla="*/ 2147483646 h 130"/>
                <a:gd name="T42" fmla="*/ 2147483646 w 218"/>
                <a:gd name="T43" fmla="*/ 2147483646 h 130"/>
                <a:gd name="T44" fmla="*/ 2147483646 w 218"/>
                <a:gd name="T45" fmla="*/ 0 h 130"/>
                <a:gd name="T46" fmla="*/ 2147483646 w 218"/>
                <a:gd name="T47" fmla="*/ 0 h 130"/>
                <a:gd name="T48" fmla="*/ 2147483646 w 218"/>
                <a:gd name="T49" fmla="*/ 2147483646 h 130"/>
                <a:gd name="T50" fmla="*/ 2147483646 w 218"/>
                <a:gd name="T51" fmla="*/ 2147483646 h 130"/>
                <a:gd name="T52" fmla="*/ 2147483646 w 218"/>
                <a:gd name="T53" fmla="*/ 2147483646 h 130"/>
                <a:gd name="T54" fmla="*/ 0 w 218"/>
                <a:gd name="T55" fmla="*/ 2147483646 h 130"/>
                <a:gd name="T56" fmla="*/ 2147483646 w 218"/>
                <a:gd name="T57" fmla="*/ 2147483646 h 130"/>
                <a:gd name="T58" fmla="*/ 2147483646 w 218"/>
                <a:gd name="T59" fmla="*/ 2147483646 h 130"/>
                <a:gd name="T60" fmla="*/ 2147483646 w 218"/>
                <a:gd name="T61" fmla="*/ 2147483646 h 130"/>
                <a:gd name="T62" fmla="*/ 2147483646 w 218"/>
                <a:gd name="T63" fmla="*/ 2147483646 h 130"/>
                <a:gd name="T64" fmla="*/ 2147483646 w 218"/>
                <a:gd name="T65" fmla="*/ 2147483646 h 130"/>
                <a:gd name="T66" fmla="*/ 2147483646 w 218"/>
                <a:gd name="T67" fmla="*/ 2147483646 h 130"/>
                <a:gd name="T68" fmla="*/ 2147483646 w 218"/>
                <a:gd name="T69" fmla="*/ 2147483646 h 130"/>
                <a:gd name="T70" fmla="*/ 2147483646 w 218"/>
                <a:gd name="T71" fmla="*/ 2147483646 h 1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18"/>
                <a:gd name="T109" fmla="*/ 0 h 130"/>
                <a:gd name="T110" fmla="*/ 218 w 218"/>
                <a:gd name="T111" fmla="*/ 130 h 13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18" h="130">
                  <a:moveTo>
                    <a:pt x="82" y="96"/>
                  </a:moveTo>
                  <a:lnTo>
                    <a:pt x="66" y="96"/>
                  </a:lnTo>
                  <a:lnTo>
                    <a:pt x="60" y="94"/>
                  </a:lnTo>
                  <a:lnTo>
                    <a:pt x="54" y="92"/>
                  </a:lnTo>
                  <a:lnTo>
                    <a:pt x="44" y="86"/>
                  </a:lnTo>
                  <a:lnTo>
                    <a:pt x="38" y="76"/>
                  </a:lnTo>
                  <a:lnTo>
                    <a:pt x="36" y="72"/>
                  </a:lnTo>
                  <a:lnTo>
                    <a:pt x="36" y="64"/>
                  </a:lnTo>
                  <a:lnTo>
                    <a:pt x="36" y="58"/>
                  </a:lnTo>
                  <a:lnTo>
                    <a:pt x="38" y="54"/>
                  </a:lnTo>
                  <a:lnTo>
                    <a:pt x="44" y="44"/>
                  </a:lnTo>
                  <a:lnTo>
                    <a:pt x="54" y="38"/>
                  </a:lnTo>
                  <a:lnTo>
                    <a:pt x="60" y="36"/>
                  </a:lnTo>
                  <a:lnTo>
                    <a:pt x="66" y="34"/>
                  </a:lnTo>
                  <a:lnTo>
                    <a:pt x="74" y="34"/>
                  </a:lnTo>
                  <a:lnTo>
                    <a:pt x="154" y="34"/>
                  </a:lnTo>
                  <a:lnTo>
                    <a:pt x="160" y="36"/>
                  </a:lnTo>
                  <a:lnTo>
                    <a:pt x="166" y="38"/>
                  </a:lnTo>
                  <a:lnTo>
                    <a:pt x="176" y="44"/>
                  </a:lnTo>
                  <a:lnTo>
                    <a:pt x="182" y="54"/>
                  </a:lnTo>
                  <a:lnTo>
                    <a:pt x="184" y="58"/>
                  </a:lnTo>
                  <a:lnTo>
                    <a:pt x="184" y="64"/>
                  </a:lnTo>
                  <a:lnTo>
                    <a:pt x="184" y="70"/>
                  </a:lnTo>
                  <a:lnTo>
                    <a:pt x="182" y="78"/>
                  </a:lnTo>
                  <a:lnTo>
                    <a:pt x="178" y="84"/>
                  </a:lnTo>
                  <a:lnTo>
                    <a:pt x="216" y="84"/>
                  </a:lnTo>
                  <a:lnTo>
                    <a:pt x="218" y="70"/>
                  </a:lnTo>
                  <a:lnTo>
                    <a:pt x="218" y="64"/>
                  </a:lnTo>
                  <a:lnTo>
                    <a:pt x="218" y="52"/>
                  </a:lnTo>
                  <a:lnTo>
                    <a:pt x="214" y="40"/>
                  </a:lnTo>
                  <a:lnTo>
                    <a:pt x="208" y="28"/>
                  </a:lnTo>
                  <a:lnTo>
                    <a:pt x="200" y="20"/>
                  </a:lnTo>
                  <a:lnTo>
                    <a:pt x="190" y="12"/>
                  </a:lnTo>
                  <a:lnTo>
                    <a:pt x="178" y="6"/>
                  </a:lnTo>
                  <a:lnTo>
                    <a:pt x="166" y="2"/>
                  </a:lnTo>
                  <a:lnTo>
                    <a:pt x="154" y="0"/>
                  </a:lnTo>
                  <a:lnTo>
                    <a:pt x="74" y="0"/>
                  </a:lnTo>
                  <a:lnTo>
                    <a:pt x="66" y="0"/>
                  </a:lnTo>
                  <a:lnTo>
                    <a:pt x="52" y="2"/>
                  </a:lnTo>
                  <a:lnTo>
                    <a:pt x="40" y="6"/>
                  </a:lnTo>
                  <a:lnTo>
                    <a:pt x="30" y="12"/>
                  </a:lnTo>
                  <a:lnTo>
                    <a:pt x="20" y="20"/>
                  </a:lnTo>
                  <a:lnTo>
                    <a:pt x="12" y="28"/>
                  </a:lnTo>
                  <a:lnTo>
                    <a:pt x="6" y="40"/>
                  </a:lnTo>
                  <a:lnTo>
                    <a:pt x="2" y="52"/>
                  </a:lnTo>
                  <a:lnTo>
                    <a:pt x="0" y="64"/>
                  </a:lnTo>
                  <a:lnTo>
                    <a:pt x="2" y="78"/>
                  </a:lnTo>
                  <a:lnTo>
                    <a:pt x="6" y="90"/>
                  </a:lnTo>
                  <a:lnTo>
                    <a:pt x="12" y="102"/>
                  </a:lnTo>
                  <a:lnTo>
                    <a:pt x="20" y="110"/>
                  </a:lnTo>
                  <a:lnTo>
                    <a:pt x="30" y="118"/>
                  </a:lnTo>
                  <a:lnTo>
                    <a:pt x="40" y="124"/>
                  </a:lnTo>
                  <a:lnTo>
                    <a:pt x="52" y="128"/>
                  </a:lnTo>
                  <a:lnTo>
                    <a:pt x="66" y="130"/>
                  </a:lnTo>
                  <a:lnTo>
                    <a:pt x="112" y="130"/>
                  </a:lnTo>
                  <a:lnTo>
                    <a:pt x="104" y="122"/>
                  </a:lnTo>
                  <a:lnTo>
                    <a:pt x="94" y="114"/>
                  </a:lnTo>
                  <a:lnTo>
                    <a:pt x="88" y="106"/>
                  </a:lnTo>
                  <a:lnTo>
                    <a:pt x="82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Freeform 155">
              <a:extLst>
                <a:ext uri="{FF2B5EF4-FFF2-40B4-BE49-F238E27FC236}">
                  <a16:creationId xmlns:a16="http://schemas.microsoft.com/office/drawing/2014/main" id="{E35835F9-3312-4033-B2D8-BAF0C418CF2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7475" y="0"/>
              <a:ext cx="250825" cy="254000"/>
            </a:xfrm>
            <a:custGeom>
              <a:avLst/>
              <a:gdLst>
                <a:gd name="T0" fmla="*/ 2147483646 w 158"/>
                <a:gd name="T1" fmla="*/ 0 h 160"/>
                <a:gd name="T2" fmla="*/ 2147483646 w 158"/>
                <a:gd name="T3" fmla="*/ 0 h 160"/>
                <a:gd name="T4" fmla="*/ 2147483646 w 158"/>
                <a:gd name="T5" fmla="*/ 2147483646 h 160"/>
                <a:gd name="T6" fmla="*/ 2147483646 w 158"/>
                <a:gd name="T7" fmla="*/ 2147483646 h 160"/>
                <a:gd name="T8" fmla="*/ 2147483646 w 158"/>
                <a:gd name="T9" fmla="*/ 2147483646 h 160"/>
                <a:gd name="T10" fmla="*/ 2147483646 w 158"/>
                <a:gd name="T11" fmla="*/ 2147483646 h 160"/>
                <a:gd name="T12" fmla="*/ 2147483646 w 158"/>
                <a:gd name="T13" fmla="*/ 2147483646 h 160"/>
                <a:gd name="T14" fmla="*/ 2147483646 w 158"/>
                <a:gd name="T15" fmla="*/ 2147483646 h 160"/>
                <a:gd name="T16" fmla="*/ 2147483646 w 158"/>
                <a:gd name="T17" fmla="*/ 2147483646 h 160"/>
                <a:gd name="T18" fmla="*/ 0 w 158"/>
                <a:gd name="T19" fmla="*/ 2147483646 h 160"/>
                <a:gd name="T20" fmla="*/ 0 w 158"/>
                <a:gd name="T21" fmla="*/ 2147483646 h 160"/>
                <a:gd name="T22" fmla="*/ 2147483646 w 158"/>
                <a:gd name="T23" fmla="*/ 2147483646 h 160"/>
                <a:gd name="T24" fmla="*/ 2147483646 w 158"/>
                <a:gd name="T25" fmla="*/ 2147483646 h 160"/>
                <a:gd name="T26" fmla="*/ 2147483646 w 158"/>
                <a:gd name="T27" fmla="*/ 2147483646 h 160"/>
                <a:gd name="T28" fmla="*/ 2147483646 w 158"/>
                <a:gd name="T29" fmla="*/ 2147483646 h 160"/>
                <a:gd name="T30" fmla="*/ 2147483646 w 158"/>
                <a:gd name="T31" fmla="*/ 2147483646 h 160"/>
                <a:gd name="T32" fmla="*/ 2147483646 w 158"/>
                <a:gd name="T33" fmla="*/ 2147483646 h 160"/>
                <a:gd name="T34" fmla="*/ 2147483646 w 158"/>
                <a:gd name="T35" fmla="*/ 2147483646 h 160"/>
                <a:gd name="T36" fmla="*/ 2147483646 w 158"/>
                <a:gd name="T37" fmla="*/ 2147483646 h 160"/>
                <a:gd name="T38" fmla="*/ 2147483646 w 158"/>
                <a:gd name="T39" fmla="*/ 2147483646 h 160"/>
                <a:gd name="T40" fmla="*/ 2147483646 w 158"/>
                <a:gd name="T41" fmla="*/ 2147483646 h 160"/>
                <a:gd name="T42" fmla="*/ 2147483646 w 158"/>
                <a:gd name="T43" fmla="*/ 2147483646 h 160"/>
                <a:gd name="T44" fmla="*/ 2147483646 w 158"/>
                <a:gd name="T45" fmla="*/ 2147483646 h 160"/>
                <a:gd name="T46" fmla="*/ 2147483646 w 158"/>
                <a:gd name="T47" fmla="*/ 2147483646 h 160"/>
                <a:gd name="T48" fmla="*/ 2147483646 w 158"/>
                <a:gd name="T49" fmla="*/ 2147483646 h 160"/>
                <a:gd name="T50" fmla="*/ 2147483646 w 158"/>
                <a:gd name="T51" fmla="*/ 2147483646 h 160"/>
                <a:gd name="T52" fmla="*/ 2147483646 w 158"/>
                <a:gd name="T53" fmla="*/ 2147483646 h 160"/>
                <a:gd name="T54" fmla="*/ 2147483646 w 158"/>
                <a:gd name="T55" fmla="*/ 2147483646 h 160"/>
                <a:gd name="T56" fmla="*/ 2147483646 w 158"/>
                <a:gd name="T57" fmla="*/ 2147483646 h 160"/>
                <a:gd name="T58" fmla="*/ 2147483646 w 158"/>
                <a:gd name="T59" fmla="*/ 2147483646 h 160"/>
                <a:gd name="T60" fmla="*/ 2147483646 w 158"/>
                <a:gd name="T61" fmla="*/ 2147483646 h 160"/>
                <a:gd name="T62" fmla="*/ 2147483646 w 158"/>
                <a:gd name="T63" fmla="*/ 2147483646 h 160"/>
                <a:gd name="T64" fmla="*/ 2147483646 w 158"/>
                <a:gd name="T65" fmla="*/ 2147483646 h 160"/>
                <a:gd name="T66" fmla="*/ 2147483646 w 158"/>
                <a:gd name="T67" fmla="*/ 2147483646 h 160"/>
                <a:gd name="T68" fmla="*/ 2147483646 w 158"/>
                <a:gd name="T69" fmla="*/ 2147483646 h 160"/>
                <a:gd name="T70" fmla="*/ 2147483646 w 158"/>
                <a:gd name="T71" fmla="*/ 2147483646 h 160"/>
                <a:gd name="T72" fmla="*/ 2147483646 w 158"/>
                <a:gd name="T73" fmla="*/ 0 h 160"/>
                <a:gd name="T74" fmla="*/ 2147483646 w 158"/>
                <a:gd name="T75" fmla="*/ 0 h 160"/>
                <a:gd name="T76" fmla="*/ 2147483646 w 158"/>
                <a:gd name="T77" fmla="*/ 2147483646 h 160"/>
                <a:gd name="T78" fmla="*/ 2147483646 w 158"/>
                <a:gd name="T79" fmla="*/ 2147483646 h 160"/>
                <a:gd name="T80" fmla="*/ 2147483646 w 158"/>
                <a:gd name="T81" fmla="*/ 2147483646 h 160"/>
                <a:gd name="T82" fmla="*/ 2147483646 w 158"/>
                <a:gd name="T83" fmla="*/ 2147483646 h 160"/>
                <a:gd name="T84" fmla="*/ 2147483646 w 158"/>
                <a:gd name="T85" fmla="*/ 2147483646 h 160"/>
                <a:gd name="T86" fmla="*/ 2147483646 w 158"/>
                <a:gd name="T87" fmla="*/ 2147483646 h 160"/>
                <a:gd name="T88" fmla="*/ 2147483646 w 158"/>
                <a:gd name="T89" fmla="*/ 2147483646 h 160"/>
                <a:gd name="T90" fmla="*/ 2147483646 w 158"/>
                <a:gd name="T91" fmla="*/ 2147483646 h 160"/>
                <a:gd name="T92" fmla="*/ 2147483646 w 158"/>
                <a:gd name="T93" fmla="*/ 2147483646 h 160"/>
                <a:gd name="T94" fmla="*/ 2147483646 w 158"/>
                <a:gd name="T95" fmla="*/ 2147483646 h 160"/>
                <a:gd name="T96" fmla="*/ 2147483646 w 158"/>
                <a:gd name="T97" fmla="*/ 2147483646 h 160"/>
                <a:gd name="T98" fmla="*/ 2147483646 w 158"/>
                <a:gd name="T99" fmla="*/ 2147483646 h 160"/>
                <a:gd name="T100" fmla="*/ 2147483646 w 158"/>
                <a:gd name="T101" fmla="*/ 2147483646 h 16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8"/>
                <a:gd name="T154" fmla="*/ 0 h 160"/>
                <a:gd name="T155" fmla="*/ 158 w 158"/>
                <a:gd name="T156" fmla="*/ 160 h 16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8" h="160">
                  <a:moveTo>
                    <a:pt x="80" y="0"/>
                  </a:moveTo>
                  <a:lnTo>
                    <a:pt x="80" y="0"/>
                  </a:lnTo>
                  <a:lnTo>
                    <a:pt x="64" y="2"/>
                  </a:lnTo>
                  <a:lnTo>
                    <a:pt x="48" y="6"/>
                  </a:lnTo>
                  <a:lnTo>
                    <a:pt x="34" y="14"/>
                  </a:lnTo>
                  <a:lnTo>
                    <a:pt x="22" y="24"/>
                  </a:lnTo>
                  <a:lnTo>
                    <a:pt x="14" y="36"/>
                  </a:lnTo>
                  <a:lnTo>
                    <a:pt x="6" y="48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6"/>
                  </a:lnTo>
                  <a:lnTo>
                    <a:pt x="6" y="110"/>
                  </a:lnTo>
                  <a:lnTo>
                    <a:pt x="14" y="124"/>
                  </a:lnTo>
                  <a:lnTo>
                    <a:pt x="22" y="136"/>
                  </a:lnTo>
                  <a:lnTo>
                    <a:pt x="34" y="146"/>
                  </a:lnTo>
                  <a:lnTo>
                    <a:pt x="48" y="154"/>
                  </a:lnTo>
                  <a:lnTo>
                    <a:pt x="64" y="158"/>
                  </a:lnTo>
                  <a:lnTo>
                    <a:pt x="80" y="160"/>
                  </a:lnTo>
                  <a:lnTo>
                    <a:pt x="96" y="158"/>
                  </a:lnTo>
                  <a:lnTo>
                    <a:pt x="110" y="154"/>
                  </a:lnTo>
                  <a:lnTo>
                    <a:pt x="124" y="146"/>
                  </a:lnTo>
                  <a:lnTo>
                    <a:pt x="136" y="136"/>
                  </a:lnTo>
                  <a:lnTo>
                    <a:pt x="146" y="124"/>
                  </a:lnTo>
                  <a:lnTo>
                    <a:pt x="152" y="110"/>
                  </a:lnTo>
                  <a:lnTo>
                    <a:pt x="158" y="96"/>
                  </a:lnTo>
                  <a:lnTo>
                    <a:pt x="158" y="80"/>
                  </a:lnTo>
                  <a:lnTo>
                    <a:pt x="158" y="64"/>
                  </a:lnTo>
                  <a:lnTo>
                    <a:pt x="152" y="48"/>
                  </a:lnTo>
                  <a:lnTo>
                    <a:pt x="146" y="36"/>
                  </a:lnTo>
                  <a:lnTo>
                    <a:pt x="136" y="24"/>
                  </a:lnTo>
                  <a:lnTo>
                    <a:pt x="124" y="14"/>
                  </a:lnTo>
                  <a:lnTo>
                    <a:pt x="110" y="6"/>
                  </a:lnTo>
                  <a:lnTo>
                    <a:pt x="96" y="2"/>
                  </a:lnTo>
                  <a:lnTo>
                    <a:pt x="80" y="0"/>
                  </a:lnTo>
                  <a:close/>
                  <a:moveTo>
                    <a:pt x="126" y="92"/>
                  </a:moveTo>
                  <a:lnTo>
                    <a:pt x="92" y="92"/>
                  </a:lnTo>
                  <a:lnTo>
                    <a:pt x="92" y="126"/>
                  </a:lnTo>
                  <a:lnTo>
                    <a:pt x="66" y="126"/>
                  </a:lnTo>
                  <a:lnTo>
                    <a:pt x="66" y="92"/>
                  </a:lnTo>
                  <a:lnTo>
                    <a:pt x="34" y="92"/>
                  </a:lnTo>
                  <a:lnTo>
                    <a:pt x="34" y="68"/>
                  </a:lnTo>
                  <a:lnTo>
                    <a:pt x="66" y="68"/>
                  </a:lnTo>
                  <a:lnTo>
                    <a:pt x="66" y="34"/>
                  </a:lnTo>
                  <a:lnTo>
                    <a:pt x="92" y="34"/>
                  </a:lnTo>
                  <a:lnTo>
                    <a:pt x="92" y="68"/>
                  </a:lnTo>
                  <a:lnTo>
                    <a:pt x="126" y="68"/>
                  </a:lnTo>
                  <a:lnTo>
                    <a:pt x="126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4" name="Rectangle 156">
              <a:extLst>
                <a:ext uri="{FF2B5EF4-FFF2-40B4-BE49-F238E27FC236}">
                  <a16:creationId xmlns:a16="http://schemas.microsoft.com/office/drawing/2014/main" id="{B3939ED4-1ACB-46ED-96AA-D37AE1CB3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50" y="133350"/>
              <a:ext cx="3810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Rectangle 157">
              <a:extLst>
                <a:ext uri="{FF2B5EF4-FFF2-40B4-BE49-F238E27FC236}">
                  <a16:creationId xmlns:a16="http://schemas.microsoft.com/office/drawing/2014/main" id="{6CBFA810-0850-4E77-BD60-5EA688630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000" y="177800"/>
              <a:ext cx="127000" cy="381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Rectangle 158">
              <a:extLst>
                <a:ext uri="{FF2B5EF4-FFF2-40B4-BE49-F238E27FC236}">
                  <a16:creationId xmlns:a16="http://schemas.microsoft.com/office/drawing/2014/main" id="{AAE5DABC-C0C7-46E3-B757-AC9489C6E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75" y="171450"/>
              <a:ext cx="22225" cy="76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Rectangle 159">
              <a:extLst>
                <a:ext uri="{FF2B5EF4-FFF2-40B4-BE49-F238E27FC236}">
                  <a16:creationId xmlns:a16="http://schemas.microsoft.com/office/drawing/2014/main" id="{A5BBDE88-942B-47C2-ACF3-0E501CFA7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196850"/>
              <a:ext cx="76200" cy="222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六边形 9">
            <a:extLst>
              <a:ext uri="{FF2B5EF4-FFF2-40B4-BE49-F238E27FC236}">
                <a16:creationId xmlns:a16="http://schemas.microsoft.com/office/drawing/2014/main" id="{9A63E286-E663-439E-B8B5-406BEB72B8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12925" y="4264479"/>
            <a:ext cx="1042988" cy="898525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58" name="Group 55" descr="D:\51PPT模板网\51pptmoban.com\图片.jpg">
            <a:extLst>
              <a:ext uri="{FF2B5EF4-FFF2-40B4-BE49-F238E27FC236}">
                <a16:creationId xmlns:a16="http://schemas.microsoft.com/office/drawing/2014/main" id="{620CF1E4-4DCB-4BD5-9082-BA0FC2733CF2}"/>
              </a:ext>
            </a:extLst>
          </p:cNvPr>
          <p:cNvGrpSpPr>
            <a:grpSpLocks/>
          </p:cNvGrpSpPr>
          <p:nvPr/>
        </p:nvGrpSpPr>
        <p:grpSpPr bwMode="auto">
          <a:xfrm>
            <a:off x="2111375" y="4539117"/>
            <a:ext cx="488950" cy="360362"/>
            <a:chOff x="0" y="0"/>
            <a:chExt cx="663575" cy="488950"/>
          </a:xfrm>
        </p:grpSpPr>
        <p:sp>
          <p:nvSpPr>
            <p:cNvPr id="59" name="Freeform 214">
              <a:extLst>
                <a:ext uri="{FF2B5EF4-FFF2-40B4-BE49-F238E27FC236}">
                  <a16:creationId xmlns:a16="http://schemas.microsoft.com/office/drawing/2014/main" id="{CFCCECA9-BEAC-425E-A1DF-85F9A1D8A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66725" cy="444500"/>
            </a:xfrm>
            <a:custGeom>
              <a:avLst/>
              <a:gdLst>
                <a:gd name="T0" fmla="*/ 2147483646 w 294"/>
                <a:gd name="T1" fmla="*/ 2147483646 h 280"/>
                <a:gd name="T2" fmla="*/ 2147483646 w 294"/>
                <a:gd name="T3" fmla="*/ 2147483646 h 280"/>
                <a:gd name="T4" fmla="*/ 2147483646 w 294"/>
                <a:gd name="T5" fmla="*/ 2147483646 h 280"/>
                <a:gd name="T6" fmla="*/ 2147483646 w 294"/>
                <a:gd name="T7" fmla="*/ 2147483646 h 280"/>
                <a:gd name="T8" fmla="*/ 2147483646 w 294"/>
                <a:gd name="T9" fmla="*/ 2147483646 h 280"/>
                <a:gd name="T10" fmla="*/ 2147483646 w 294"/>
                <a:gd name="T11" fmla="*/ 2147483646 h 280"/>
                <a:gd name="T12" fmla="*/ 2147483646 w 294"/>
                <a:gd name="T13" fmla="*/ 2147483646 h 280"/>
                <a:gd name="T14" fmla="*/ 2147483646 w 294"/>
                <a:gd name="T15" fmla="*/ 2147483646 h 280"/>
                <a:gd name="T16" fmla="*/ 2147483646 w 294"/>
                <a:gd name="T17" fmla="*/ 2147483646 h 280"/>
                <a:gd name="T18" fmla="*/ 2147483646 w 294"/>
                <a:gd name="T19" fmla="*/ 2147483646 h 280"/>
                <a:gd name="T20" fmla="*/ 2147483646 w 294"/>
                <a:gd name="T21" fmla="*/ 2147483646 h 280"/>
                <a:gd name="T22" fmla="*/ 2147483646 w 294"/>
                <a:gd name="T23" fmla="*/ 2147483646 h 280"/>
                <a:gd name="T24" fmla="*/ 2147483646 w 294"/>
                <a:gd name="T25" fmla="*/ 2147483646 h 280"/>
                <a:gd name="T26" fmla="*/ 2147483646 w 294"/>
                <a:gd name="T27" fmla="*/ 2147483646 h 280"/>
                <a:gd name="T28" fmla="*/ 2147483646 w 294"/>
                <a:gd name="T29" fmla="*/ 2147483646 h 280"/>
                <a:gd name="T30" fmla="*/ 2147483646 w 294"/>
                <a:gd name="T31" fmla="*/ 2147483646 h 280"/>
                <a:gd name="T32" fmla="*/ 2147483646 w 294"/>
                <a:gd name="T33" fmla="*/ 2147483646 h 280"/>
                <a:gd name="T34" fmla="*/ 2147483646 w 294"/>
                <a:gd name="T35" fmla="*/ 2147483646 h 280"/>
                <a:gd name="T36" fmla="*/ 2147483646 w 294"/>
                <a:gd name="T37" fmla="*/ 2147483646 h 280"/>
                <a:gd name="T38" fmla="*/ 2147483646 w 294"/>
                <a:gd name="T39" fmla="*/ 2147483646 h 280"/>
                <a:gd name="T40" fmla="*/ 2147483646 w 294"/>
                <a:gd name="T41" fmla="*/ 2147483646 h 280"/>
                <a:gd name="T42" fmla="*/ 2147483646 w 294"/>
                <a:gd name="T43" fmla="*/ 2147483646 h 280"/>
                <a:gd name="T44" fmla="*/ 2147483646 w 294"/>
                <a:gd name="T45" fmla="*/ 0 h 280"/>
                <a:gd name="T46" fmla="*/ 2147483646 w 294"/>
                <a:gd name="T47" fmla="*/ 0 h 280"/>
                <a:gd name="T48" fmla="*/ 2147483646 w 294"/>
                <a:gd name="T49" fmla="*/ 2147483646 h 280"/>
                <a:gd name="T50" fmla="*/ 2147483646 w 294"/>
                <a:gd name="T51" fmla="*/ 2147483646 h 280"/>
                <a:gd name="T52" fmla="*/ 2147483646 w 294"/>
                <a:gd name="T53" fmla="*/ 2147483646 h 280"/>
                <a:gd name="T54" fmla="*/ 2147483646 w 294"/>
                <a:gd name="T55" fmla="*/ 2147483646 h 280"/>
                <a:gd name="T56" fmla="*/ 2147483646 w 294"/>
                <a:gd name="T57" fmla="*/ 2147483646 h 280"/>
                <a:gd name="T58" fmla="*/ 2147483646 w 294"/>
                <a:gd name="T59" fmla="*/ 2147483646 h 280"/>
                <a:gd name="T60" fmla="*/ 0 w 294"/>
                <a:gd name="T61" fmla="*/ 2147483646 h 280"/>
                <a:gd name="T62" fmla="*/ 0 w 294"/>
                <a:gd name="T63" fmla="*/ 2147483646 h 280"/>
                <a:gd name="T64" fmla="*/ 2147483646 w 294"/>
                <a:gd name="T65" fmla="*/ 2147483646 h 280"/>
                <a:gd name="T66" fmla="*/ 2147483646 w 294"/>
                <a:gd name="T67" fmla="*/ 2147483646 h 280"/>
                <a:gd name="T68" fmla="*/ 2147483646 w 294"/>
                <a:gd name="T69" fmla="*/ 2147483646 h 280"/>
                <a:gd name="T70" fmla="*/ 2147483646 w 294"/>
                <a:gd name="T71" fmla="*/ 2147483646 h 280"/>
                <a:gd name="T72" fmla="*/ 2147483646 w 294"/>
                <a:gd name="T73" fmla="*/ 2147483646 h 280"/>
                <a:gd name="T74" fmla="*/ 2147483646 w 294"/>
                <a:gd name="T75" fmla="*/ 2147483646 h 280"/>
                <a:gd name="T76" fmla="*/ 2147483646 w 294"/>
                <a:gd name="T77" fmla="*/ 2147483646 h 280"/>
                <a:gd name="T78" fmla="*/ 2147483646 w 294"/>
                <a:gd name="T79" fmla="*/ 2147483646 h 280"/>
                <a:gd name="T80" fmla="*/ 2147483646 w 294"/>
                <a:gd name="T81" fmla="*/ 2147483646 h 280"/>
                <a:gd name="T82" fmla="*/ 2147483646 w 294"/>
                <a:gd name="T83" fmla="*/ 2147483646 h 2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94"/>
                <a:gd name="T127" fmla="*/ 0 h 280"/>
                <a:gd name="T128" fmla="*/ 294 w 294"/>
                <a:gd name="T129" fmla="*/ 280 h 2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94" h="280">
                  <a:moveTo>
                    <a:pt x="122" y="210"/>
                  </a:moveTo>
                  <a:lnTo>
                    <a:pt x="122" y="210"/>
                  </a:lnTo>
                  <a:lnTo>
                    <a:pt x="108" y="206"/>
                  </a:lnTo>
                  <a:lnTo>
                    <a:pt x="106" y="206"/>
                  </a:lnTo>
                  <a:lnTo>
                    <a:pt x="104" y="206"/>
                  </a:lnTo>
                  <a:lnTo>
                    <a:pt x="94" y="208"/>
                  </a:lnTo>
                  <a:lnTo>
                    <a:pt x="66" y="222"/>
                  </a:lnTo>
                  <a:lnTo>
                    <a:pt x="76" y="194"/>
                  </a:lnTo>
                  <a:lnTo>
                    <a:pt x="68" y="188"/>
                  </a:lnTo>
                  <a:lnTo>
                    <a:pt x="50" y="174"/>
                  </a:lnTo>
                  <a:lnTo>
                    <a:pt x="44" y="166"/>
                  </a:lnTo>
                  <a:lnTo>
                    <a:pt x="38" y="158"/>
                  </a:lnTo>
                  <a:lnTo>
                    <a:pt x="32" y="148"/>
                  </a:lnTo>
                  <a:lnTo>
                    <a:pt x="30" y="140"/>
                  </a:lnTo>
                  <a:lnTo>
                    <a:pt x="28" y="130"/>
                  </a:lnTo>
                  <a:lnTo>
                    <a:pt x="26" y="120"/>
                  </a:lnTo>
                  <a:lnTo>
                    <a:pt x="28" y="110"/>
                  </a:lnTo>
                  <a:lnTo>
                    <a:pt x="30" y="102"/>
                  </a:lnTo>
                  <a:lnTo>
                    <a:pt x="32" y="92"/>
                  </a:lnTo>
                  <a:lnTo>
                    <a:pt x="38" y="84"/>
                  </a:lnTo>
                  <a:lnTo>
                    <a:pt x="50" y="68"/>
                  </a:lnTo>
                  <a:lnTo>
                    <a:pt x="66" y="54"/>
                  </a:lnTo>
                  <a:lnTo>
                    <a:pt x="84" y="42"/>
                  </a:lnTo>
                  <a:lnTo>
                    <a:pt x="106" y="34"/>
                  </a:lnTo>
                  <a:lnTo>
                    <a:pt x="132" y="28"/>
                  </a:lnTo>
                  <a:lnTo>
                    <a:pt x="158" y="26"/>
                  </a:lnTo>
                  <a:lnTo>
                    <a:pt x="186" y="28"/>
                  </a:lnTo>
                  <a:lnTo>
                    <a:pt x="212" y="36"/>
                  </a:lnTo>
                  <a:lnTo>
                    <a:pt x="236" y="46"/>
                  </a:lnTo>
                  <a:lnTo>
                    <a:pt x="256" y="58"/>
                  </a:lnTo>
                  <a:lnTo>
                    <a:pt x="274" y="58"/>
                  </a:lnTo>
                  <a:lnTo>
                    <a:pt x="294" y="58"/>
                  </a:lnTo>
                  <a:lnTo>
                    <a:pt x="282" y="46"/>
                  </a:lnTo>
                  <a:lnTo>
                    <a:pt x="268" y="34"/>
                  </a:lnTo>
                  <a:lnTo>
                    <a:pt x="254" y="24"/>
                  </a:lnTo>
                  <a:lnTo>
                    <a:pt x="236" y="16"/>
                  </a:lnTo>
                  <a:lnTo>
                    <a:pt x="218" y="10"/>
                  </a:lnTo>
                  <a:lnTo>
                    <a:pt x="200" y="4"/>
                  </a:lnTo>
                  <a:lnTo>
                    <a:pt x="178" y="0"/>
                  </a:lnTo>
                  <a:lnTo>
                    <a:pt x="158" y="0"/>
                  </a:lnTo>
                  <a:lnTo>
                    <a:pt x="142" y="0"/>
                  </a:lnTo>
                  <a:lnTo>
                    <a:pt x="126" y="2"/>
                  </a:lnTo>
                  <a:lnTo>
                    <a:pt x="110" y="6"/>
                  </a:lnTo>
                  <a:lnTo>
                    <a:pt x="96" y="10"/>
                  </a:lnTo>
                  <a:lnTo>
                    <a:pt x="70" y="20"/>
                  </a:lnTo>
                  <a:lnTo>
                    <a:pt x="58" y="28"/>
                  </a:lnTo>
                  <a:lnTo>
                    <a:pt x="46" y="36"/>
                  </a:lnTo>
                  <a:lnTo>
                    <a:pt x="36" y="44"/>
                  </a:lnTo>
                  <a:lnTo>
                    <a:pt x="28" y="52"/>
                  </a:lnTo>
                  <a:lnTo>
                    <a:pt x="20" y="62"/>
                  </a:lnTo>
                  <a:lnTo>
                    <a:pt x="12" y="74"/>
                  </a:lnTo>
                  <a:lnTo>
                    <a:pt x="8" y="84"/>
                  </a:lnTo>
                  <a:lnTo>
                    <a:pt x="4" y="96"/>
                  </a:lnTo>
                  <a:lnTo>
                    <a:pt x="0" y="108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4" y="144"/>
                  </a:lnTo>
                  <a:lnTo>
                    <a:pt x="6" y="154"/>
                  </a:lnTo>
                  <a:lnTo>
                    <a:pt x="12" y="166"/>
                  </a:lnTo>
                  <a:lnTo>
                    <a:pt x="18" y="176"/>
                  </a:lnTo>
                  <a:lnTo>
                    <a:pt x="26" y="186"/>
                  </a:lnTo>
                  <a:lnTo>
                    <a:pt x="34" y="196"/>
                  </a:lnTo>
                  <a:lnTo>
                    <a:pt x="44" y="204"/>
                  </a:lnTo>
                  <a:lnTo>
                    <a:pt x="18" y="280"/>
                  </a:lnTo>
                  <a:lnTo>
                    <a:pt x="48" y="262"/>
                  </a:lnTo>
                  <a:lnTo>
                    <a:pt x="80" y="244"/>
                  </a:lnTo>
                  <a:lnTo>
                    <a:pt x="102" y="234"/>
                  </a:lnTo>
                  <a:lnTo>
                    <a:pt x="120" y="238"/>
                  </a:lnTo>
                  <a:lnTo>
                    <a:pt x="140" y="240"/>
                  </a:lnTo>
                  <a:lnTo>
                    <a:pt x="130" y="226"/>
                  </a:lnTo>
                  <a:lnTo>
                    <a:pt x="122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0" name="Freeform 215">
              <a:extLst>
                <a:ext uri="{FF2B5EF4-FFF2-40B4-BE49-F238E27FC236}">
                  <a16:creationId xmlns:a16="http://schemas.microsoft.com/office/drawing/2014/main" id="{4353EBD1-7318-4C87-B9F9-0D9E87FD1FC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06375" y="114300"/>
              <a:ext cx="457200" cy="374650"/>
            </a:xfrm>
            <a:custGeom>
              <a:avLst/>
              <a:gdLst>
                <a:gd name="T0" fmla="*/ 2147483646 w 288"/>
                <a:gd name="T1" fmla="*/ 2147483646 h 236"/>
                <a:gd name="T2" fmla="*/ 2147483646 w 288"/>
                <a:gd name="T3" fmla="*/ 2147483646 h 236"/>
                <a:gd name="T4" fmla="*/ 2147483646 w 288"/>
                <a:gd name="T5" fmla="*/ 2147483646 h 236"/>
                <a:gd name="T6" fmla="*/ 2147483646 w 288"/>
                <a:gd name="T7" fmla="*/ 2147483646 h 236"/>
                <a:gd name="T8" fmla="*/ 2147483646 w 288"/>
                <a:gd name="T9" fmla="*/ 2147483646 h 236"/>
                <a:gd name="T10" fmla="*/ 2147483646 w 288"/>
                <a:gd name="T11" fmla="*/ 2147483646 h 236"/>
                <a:gd name="T12" fmla="*/ 2147483646 w 288"/>
                <a:gd name="T13" fmla="*/ 0 h 236"/>
                <a:gd name="T14" fmla="*/ 2147483646 w 288"/>
                <a:gd name="T15" fmla="*/ 2147483646 h 236"/>
                <a:gd name="T16" fmla="*/ 2147483646 w 288"/>
                <a:gd name="T17" fmla="*/ 2147483646 h 236"/>
                <a:gd name="T18" fmla="*/ 2147483646 w 288"/>
                <a:gd name="T19" fmla="*/ 2147483646 h 236"/>
                <a:gd name="T20" fmla="*/ 2147483646 w 288"/>
                <a:gd name="T21" fmla="*/ 2147483646 h 236"/>
                <a:gd name="T22" fmla="*/ 0 w 288"/>
                <a:gd name="T23" fmla="*/ 2147483646 h 236"/>
                <a:gd name="T24" fmla="*/ 0 w 288"/>
                <a:gd name="T25" fmla="*/ 2147483646 h 236"/>
                <a:gd name="T26" fmla="*/ 2147483646 w 288"/>
                <a:gd name="T27" fmla="*/ 2147483646 h 236"/>
                <a:gd name="T28" fmla="*/ 2147483646 w 288"/>
                <a:gd name="T29" fmla="*/ 2147483646 h 236"/>
                <a:gd name="T30" fmla="*/ 2147483646 w 288"/>
                <a:gd name="T31" fmla="*/ 2147483646 h 236"/>
                <a:gd name="T32" fmla="*/ 2147483646 w 288"/>
                <a:gd name="T33" fmla="*/ 2147483646 h 236"/>
                <a:gd name="T34" fmla="*/ 2147483646 w 288"/>
                <a:gd name="T35" fmla="*/ 2147483646 h 236"/>
                <a:gd name="T36" fmla="*/ 2147483646 w 288"/>
                <a:gd name="T37" fmla="*/ 2147483646 h 236"/>
                <a:gd name="T38" fmla="*/ 2147483646 w 288"/>
                <a:gd name="T39" fmla="*/ 2147483646 h 236"/>
                <a:gd name="T40" fmla="*/ 2147483646 w 288"/>
                <a:gd name="T41" fmla="*/ 2147483646 h 236"/>
                <a:gd name="T42" fmla="*/ 2147483646 w 288"/>
                <a:gd name="T43" fmla="*/ 2147483646 h 236"/>
                <a:gd name="T44" fmla="*/ 2147483646 w 288"/>
                <a:gd name="T45" fmla="*/ 2147483646 h 236"/>
                <a:gd name="T46" fmla="*/ 2147483646 w 288"/>
                <a:gd name="T47" fmla="*/ 2147483646 h 236"/>
                <a:gd name="T48" fmla="*/ 2147483646 w 288"/>
                <a:gd name="T49" fmla="*/ 2147483646 h 236"/>
                <a:gd name="T50" fmla="*/ 2147483646 w 288"/>
                <a:gd name="T51" fmla="*/ 2147483646 h 236"/>
                <a:gd name="T52" fmla="*/ 2147483646 w 288"/>
                <a:gd name="T53" fmla="*/ 2147483646 h 236"/>
                <a:gd name="T54" fmla="*/ 2147483646 w 288"/>
                <a:gd name="T55" fmla="*/ 2147483646 h 236"/>
                <a:gd name="T56" fmla="*/ 2147483646 w 288"/>
                <a:gd name="T57" fmla="*/ 2147483646 h 236"/>
                <a:gd name="T58" fmla="*/ 2147483646 w 288"/>
                <a:gd name="T59" fmla="*/ 2147483646 h 236"/>
                <a:gd name="T60" fmla="*/ 2147483646 w 288"/>
                <a:gd name="T61" fmla="*/ 2147483646 h 236"/>
                <a:gd name="T62" fmla="*/ 2147483646 w 288"/>
                <a:gd name="T63" fmla="*/ 2147483646 h 236"/>
                <a:gd name="T64" fmla="*/ 2147483646 w 288"/>
                <a:gd name="T65" fmla="*/ 2147483646 h 236"/>
                <a:gd name="T66" fmla="*/ 2147483646 w 288"/>
                <a:gd name="T67" fmla="*/ 2147483646 h 236"/>
                <a:gd name="T68" fmla="*/ 2147483646 w 288"/>
                <a:gd name="T69" fmla="*/ 2147483646 h 236"/>
                <a:gd name="T70" fmla="*/ 2147483646 w 288"/>
                <a:gd name="T71" fmla="*/ 2147483646 h 236"/>
                <a:gd name="T72" fmla="*/ 2147483646 w 288"/>
                <a:gd name="T73" fmla="*/ 2147483646 h 236"/>
                <a:gd name="T74" fmla="*/ 2147483646 w 288"/>
                <a:gd name="T75" fmla="*/ 2147483646 h 236"/>
                <a:gd name="T76" fmla="*/ 2147483646 w 288"/>
                <a:gd name="T77" fmla="*/ 2147483646 h 236"/>
                <a:gd name="T78" fmla="*/ 2147483646 w 288"/>
                <a:gd name="T79" fmla="*/ 2147483646 h 236"/>
                <a:gd name="T80" fmla="*/ 2147483646 w 288"/>
                <a:gd name="T81" fmla="*/ 2147483646 h 236"/>
                <a:gd name="T82" fmla="*/ 2147483646 w 288"/>
                <a:gd name="T83" fmla="*/ 2147483646 h 236"/>
                <a:gd name="T84" fmla="*/ 2147483646 w 288"/>
                <a:gd name="T85" fmla="*/ 2147483646 h 236"/>
                <a:gd name="T86" fmla="*/ 2147483646 w 288"/>
                <a:gd name="T87" fmla="*/ 2147483646 h 2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8"/>
                <a:gd name="T133" fmla="*/ 0 h 236"/>
                <a:gd name="T134" fmla="*/ 288 w 288"/>
                <a:gd name="T135" fmla="*/ 236 h 2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8" h="236">
                  <a:moveTo>
                    <a:pt x="288" y="106"/>
                  </a:moveTo>
                  <a:lnTo>
                    <a:pt x="288" y="106"/>
                  </a:lnTo>
                  <a:lnTo>
                    <a:pt x="288" y="96"/>
                  </a:lnTo>
                  <a:lnTo>
                    <a:pt x="286" y="84"/>
                  </a:lnTo>
                  <a:lnTo>
                    <a:pt x="282" y="74"/>
                  </a:lnTo>
                  <a:lnTo>
                    <a:pt x="278" y="64"/>
                  </a:lnTo>
                  <a:lnTo>
                    <a:pt x="272" y="56"/>
                  </a:lnTo>
                  <a:lnTo>
                    <a:pt x="264" y="46"/>
                  </a:lnTo>
                  <a:lnTo>
                    <a:pt x="246" y="30"/>
                  </a:lnTo>
                  <a:lnTo>
                    <a:pt x="226" y="18"/>
                  </a:lnTo>
                  <a:lnTo>
                    <a:pt x="200" y="8"/>
                  </a:lnTo>
                  <a:lnTo>
                    <a:pt x="174" y="2"/>
                  </a:lnTo>
                  <a:lnTo>
                    <a:pt x="144" y="0"/>
                  </a:lnTo>
                  <a:lnTo>
                    <a:pt x="116" y="2"/>
                  </a:lnTo>
                  <a:lnTo>
                    <a:pt x="88" y="8"/>
                  </a:lnTo>
                  <a:lnTo>
                    <a:pt x="64" y="18"/>
                  </a:lnTo>
                  <a:lnTo>
                    <a:pt x="42" y="30"/>
                  </a:lnTo>
                  <a:lnTo>
                    <a:pt x="24" y="46"/>
                  </a:lnTo>
                  <a:lnTo>
                    <a:pt x="18" y="56"/>
                  </a:lnTo>
                  <a:lnTo>
                    <a:pt x="12" y="64"/>
                  </a:lnTo>
                  <a:lnTo>
                    <a:pt x="6" y="74"/>
                  </a:lnTo>
                  <a:lnTo>
                    <a:pt x="4" y="84"/>
                  </a:lnTo>
                  <a:lnTo>
                    <a:pt x="0" y="96"/>
                  </a:lnTo>
                  <a:lnTo>
                    <a:pt x="0" y="106"/>
                  </a:lnTo>
                  <a:lnTo>
                    <a:pt x="0" y="118"/>
                  </a:lnTo>
                  <a:lnTo>
                    <a:pt x="4" y="128"/>
                  </a:lnTo>
                  <a:lnTo>
                    <a:pt x="6" y="138"/>
                  </a:lnTo>
                  <a:lnTo>
                    <a:pt x="12" y="148"/>
                  </a:lnTo>
                  <a:lnTo>
                    <a:pt x="18" y="158"/>
                  </a:lnTo>
                  <a:lnTo>
                    <a:pt x="24" y="166"/>
                  </a:lnTo>
                  <a:lnTo>
                    <a:pt x="42" y="182"/>
                  </a:lnTo>
                  <a:lnTo>
                    <a:pt x="64" y="196"/>
                  </a:lnTo>
                  <a:lnTo>
                    <a:pt x="88" y="204"/>
                  </a:lnTo>
                  <a:lnTo>
                    <a:pt x="116" y="212"/>
                  </a:lnTo>
                  <a:lnTo>
                    <a:pt x="144" y="214"/>
                  </a:lnTo>
                  <a:lnTo>
                    <a:pt x="172" y="212"/>
                  </a:lnTo>
                  <a:lnTo>
                    <a:pt x="198" y="206"/>
                  </a:lnTo>
                  <a:lnTo>
                    <a:pt x="202" y="206"/>
                  </a:lnTo>
                  <a:lnTo>
                    <a:pt x="210" y="210"/>
                  </a:lnTo>
                  <a:lnTo>
                    <a:pt x="232" y="220"/>
                  </a:lnTo>
                  <a:lnTo>
                    <a:pt x="260" y="236"/>
                  </a:lnTo>
                  <a:lnTo>
                    <a:pt x="242" y="186"/>
                  </a:lnTo>
                  <a:lnTo>
                    <a:pt x="252" y="178"/>
                  </a:lnTo>
                  <a:lnTo>
                    <a:pt x="262" y="168"/>
                  </a:lnTo>
                  <a:lnTo>
                    <a:pt x="270" y="160"/>
                  </a:lnTo>
                  <a:lnTo>
                    <a:pt x="276" y="150"/>
                  </a:lnTo>
                  <a:lnTo>
                    <a:pt x="282" y="140"/>
                  </a:lnTo>
                  <a:lnTo>
                    <a:pt x="286" y="130"/>
                  </a:lnTo>
                  <a:lnTo>
                    <a:pt x="288" y="118"/>
                  </a:lnTo>
                  <a:lnTo>
                    <a:pt x="288" y="106"/>
                  </a:lnTo>
                  <a:close/>
                  <a:moveTo>
                    <a:pt x="88" y="122"/>
                  </a:moveTo>
                  <a:lnTo>
                    <a:pt x="76" y="114"/>
                  </a:lnTo>
                  <a:lnTo>
                    <a:pt x="62" y="122"/>
                  </a:lnTo>
                  <a:lnTo>
                    <a:pt x="66" y="106"/>
                  </a:lnTo>
                  <a:lnTo>
                    <a:pt x="54" y="96"/>
                  </a:lnTo>
                  <a:lnTo>
                    <a:pt x="70" y="94"/>
                  </a:lnTo>
                  <a:lnTo>
                    <a:pt x="76" y="82"/>
                  </a:lnTo>
                  <a:lnTo>
                    <a:pt x="82" y="94"/>
                  </a:lnTo>
                  <a:lnTo>
                    <a:pt x="96" y="96"/>
                  </a:lnTo>
                  <a:lnTo>
                    <a:pt x="86" y="106"/>
                  </a:lnTo>
                  <a:lnTo>
                    <a:pt x="88" y="122"/>
                  </a:lnTo>
                  <a:close/>
                  <a:moveTo>
                    <a:pt x="164" y="128"/>
                  </a:moveTo>
                  <a:lnTo>
                    <a:pt x="144" y="116"/>
                  </a:lnTo>
                  <a:lnTo>
                    <a:pt x="124" y="128"/>
                  </a:lnTo>
                  <a:lnTo>
                    <a:pt x="128" y="104"/>
                  </a:lnTo>
                  <a:lnTo>
                    <a:pt x="112" y="88"/>
                  </a:lnTo>
                  <a:lnTo>
                    <a:pt x="134" y="86"/>
                  </a:lnTo>
                  <a:lnTo>
                    <a:pt x="144" y="66"/>
                  </a:lnTo>
                  <a:lnTo>
                    <a:pt x="154" y="86"/>
                  </a:lnTo>
                  <a:lnTo>
                    <a:pt x="176" y="88"/>
                  </a:lnTo>
                  <a:lnTo>
                    <a:pt x="160" y="104"/>
                  </a:lnTo>
                  <a:lnTo>
                    <a:pt x="164" y="128"/>
                  </a:lnTo>
                  <a:close/>
                  <a:moveTo>
                    <a:pt x="224" y="122"/>
                  </a:moveTo>
                  <a:lnTo>
                    <a:pt x="212" y="114"/>
                  </a:lnTo>
                  <a:lnTo>
                    <a:pt x="198" y="122"/>
                  </a:lnTo>
                  <a:lnTo>
                    <a:pt x="202" y="106"/>
                  </a:lnTo>
                  <a:lnTo>
                    <a:pt x="190" y="96"/>
                  </a:lnTo>
                  <a:lnTo>
                    <a:pt x="206" y="94"/>
                  </a:lnTo>
                  <a:lnTo>
                    <a:pt x="212" y="82"/>
                  </a:lnTo>
                  <a:lnTo>
                    <a:pt x="218" y="94"/>
                  </a:lnTo>
                  <a:lnTo>
                    <a:pt x="232" y="96"/>
                  </a:lnTo>
                  <a:lnTo>
                    <a:pt x="222" y="106"/>
                  </a:lnTo>
                  <a:lnTo>
                    <a:pt x="224" y="1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0" name="六边形 6">
            <a:extLst>
              <a:ext uri="{FF2B5EF4-FFF2-40B4-BE49-F238E27FC236}">
                <a16:creationId xmlns:a16="http://schemas.microsoft.com/office/drawing/2014/main" id="{F3A3C6CA-AB4F-43C3-8F10-1C384B8B3C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9850" y="1675267"/>
            <a:ext cx="1042988" cy="900112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Freeform 6" descr="D:\51PPT模板网\51pptmoban.com\图片.jpg">
            <a:extLst>
              <a:ext uri="{FF2B5EF4-FFF2-40B4-BE49-F238E27FC236}">
                <a16:creationId xmlns:a16="http://schemas.microsoft.com/office/drawing/2014/main" id="{FE1B956D-43BA-4790-86B4-5FD21ED70E3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769100" y="1886404"/>
            <a:ext cx="398463" cy="360363"/>
          </a:xfrm>
          <a:custGeom>
            <a:avLst/>
            <a:gdLst>
              <a:gd name="T0" fmla="*/ 2147483646 w 376"/>
              <a:gd name="T1" fmla="*/ 2147483646 h 340"/>
              <a:gd name="T2" fmla="*/ 2147483646 w 376"/>
              <a:gd name="T3" fmla="*/ 2147483646 h 340"/>
              <a:gd name="T4" fmla="*/ 2147483646 w 376"/>
              <a:gd name="T5" fmla="*/ 2147483646 h 340"/>
              <a:gd name="T6" fmla="*/ 2147483646 w 376"/>
              <a:gd name="T7" fmla="*/ 2147483646 h 340"/>
              <a:gd name="T8" fmla="*/ 2147483646 w 376"/>
              <a:gd name="T9" fmla="*/ 2147483646 h 340"/>
              <a:gd name="T10" fmla="*/ 2147483646 w 376"/>
              <a:gd name="T11" fmla="*/ 2147483646 h 340"/>
              <a:gd name="T12" fmla="*/ 2147483646 w 376"/>
              <a:gd name="T13" fmla="*/ 2147483646 h 340"/>
              <a:gd name="T14" fmla="*/ 2147483646 w 376"/>
              <a:gd name="T15" fmla="*/ 2147483646 h 340"/>
              <a:gd name="T16" fmla="*/ 2147483646 w 376"/>
              <a:gd name="T17" fmla="*/ 2147483646 h 340"/>
              <a:gd name="T18" fmla="*/ 2147483646 w 376"/>
              <a:gd name="T19" fmla="*/ 2147483646 h 340"/>
              <a:gd name="T20" fmla="*/ 2147483646 w 376"/>
              <a:gd name="T21" fmla="*/ 2147483646 h 340"/>
              <a:gd name="T22" fmla="*/ 2147483646 w 376"/>
              <a:gd name="T23" fmla="*/ 2147483646 h 340"/>
              <a:gd name="T24" fmla="*/ 2147483646 w 376"/>
              <a:gd name="T25" fmla="*/ 2147483646 h 340"/>
              <a:gd name="T26" fmla="*/ 2147483646 w 376"/>
              <a:gd name="T27" fmla="*/ 2147483646 h 340"/>
              <a:gd name="T28" fmla="*/ 2147483646 w 376"/>
              <a:gd name="T29" fmla="*/ 2147483646 h 340"/>
              <a:gd name="T30" fmla="*/ 2147483646 w 376"/>
              <a:gd name="T31" fmla="*/ 2147483646 h 340"/>
              <a:gd name="T32" fmla="*/ 2147483646 w 376"/>
              <a:gd name="T33" fmla="*/ 2147483646 h 340"/>
              <a:gd name="T34" fmla="*/ 2147483646 w 376"/>
              <a:gd name="T35" fmla="*/ 2147483646 h 340"/>
              <a:gd name="T36" fmla="*/ 2147483646 w 376"/>
              <a:gd name="T37" fmla="*/ 2147483646 h 340"/>
              <a:gd name="T38" fmla="*/ 2147483646 w 376"/>
              <a:gd name="T39" fmla="*/ 2147483646 h 340"/>
              <a:gd name="T40" fmla="*/ 2147483646 w 376"/>
              <a:gd name="T41" fmla="*/ 2147483646 h 340"/>
              <a:gd name="T42" fmla="*/ 2147483646 w 376"/>
              <a:gd name="T43" fmla="*/ 2147483646 h 340"/>
              <a:gd name="T44" fmla="*/ 2147483646 w 376"/>
              <a:gd name="T45" fmla="*/ 2147483646 h 340"/>
              <a:gd name="T46" fmla="*/ 2147483646 w 376"/>
              <a:gd name="T47" fmla="*/ 2147483646 h 340"/>
              <a:gd name="T48" fmla="*/ 2147483646 w 376"/>
              <a:gd name="T49" fmla="*/ 2147483646 h 340"/>
              <a:gd name="T50" fmla="*/ 2147483646 w 376"/>
              <a:gd name="T51" fmla="*/ 2147483646 h 340"/>
              <a:gd name="T52" fmla="*/ 2147483646 w 376"/>
              <a:gd name="T53" fmla="*/ 2147483646 h 340"/>
              <a:gd name="T54" fmla="*/ 2147483646 w 376"/>
              <a:gd name="T55" fmla="*/ 2147483646 h 340"/>
              <a:gd name="T56" fmla="*/ 2147483646 w 376"/>
              <a:gd name="T57" fmla="*/ 2147483646 h 340"/>
              <a:gd name="T58" fmla="*/ 2147483646 w 376"/>
              <a:gd name="T59" fmla="*/ 2147483646 h 340"/>
              <a:gd name="T60" fmla="*/ 2147483646 w 376"/>
              <a:gd name="T61" fmla="*/ 2147483646 h 340"/>
              <a:gd name="T62" fmla="*/ 2147483646 w 376"/>
              <a:gd name="T63" fmla="*/ 2147483646 h 340"/>
              <a:gd name="T64" fmla="*/ 2147483646 w 376"/>
              <a:gd name="T65" fmla="*/ 2147483646 h 340"/>
              <a:gd name="T66" fmla="*/ 2147483646 w 376"/>
              <a:gd name="T67" fmla="*/ 2147483646 h 340"/>
              <a:gd name="T68" fmla="*/ 2147483646 w 376"/>
              <a:gd name="T69" fmla="*/ 2147483646 h 340"/>
              <a:gd name="T70" fmla="*/ 2147483646 w 376"/>
              <a:gd name="T71" fmla="*/ 2147483646 h 340"/>
              <a:gd name="T72" fmla="*/ 2147483646 w 376"/>
              <a:gd name="T73" fmla="*/ 2147483646 h 340"/>
              <a:gd name="T74" fmla="*/ 2147483646 w 376"/>
              <a:gd name="T75" fmla="*/ 2147483646 h 340"/>
              <a:gd name="T76" fmla="*/ 2147483646 w 376"/>
              <a:gd name="T77" fmla="*/ 2147483646 h 340"/>
              <a:gd name="T78" fmla="*/ 2147483646 w 376"/>
              <a:gd name="T79" fmla="*/ 2147483646 h 340"/>
              <a:gd name="T80" fmla="*/ 2147483646 w 376"/>
              <a:gd name="T81" fmla="*/ 2147483646 h 340"/>
              <a:gd name="T82" fmla="*/ 2147483646 w 376"/>
              <a:gd name="T83" fmla="*/ 2147483646 h 340"/>
              <a:gd name="T84" fmla="*/ 2147483646 w 376"/>
              <a:gd name="T85" fmla="*/ 2147483646 h 340"/>
              <a:gd name="T86" fmla="*/ 2147483646 w 376"/>
              <a:gd name="T87" fmla="*/ 2147483646 h 340"/>
              <a:gd name="T88" fmla="*/ 2147483646 w 376"/>
              <a:gd name="T89" fmla="*/ 2147483646 h 340"/>
              <a:gd name="T90" fmla="*/ 2147483646 w 376"/>
              <a:gd name="T91" fmla="*/ 2147483646 h 340"/>
              <a:gd name="T92" fmla="*/ 2147483646 w 376"/>
              <a:gd name="T93" fmla="*/ 2147483646 h 340"/>
              <a:gd name="T94" fmla="*/ 2147483646 w 376"/>
              <a:gd name="T95" fmla="*/ 2147483646 h 340"/>
              <a:gd name="T96" fmla="*/ 2147483646 w 376"/>
              <a:gd name="T97" fmla="*/ 0 h 340"/>
              <a:gd name="T98" fmla="*/ 2147483646 w 376"/>
              <a:gd name="T99" fmla="*/ 2147483646 h 340"/>
              <a:gd name="T100" fmla="*/ 2147483646 w 376"/>
              <a:gd name="T101" fmla="*/ 2147483646 h 340"/>
              <a:gd name="T102" fmla="*/ 2147483646 w 376"/>
              <a:gd name="T103" fmla="*/ 2147483646 h 340"/>
              <a:gd name="T104" fmla="*/ 2147483646 w 376"/>
              <a:gd name="T105" fmla="*/ 2147483646 h 340"/>
              <a:gd name="T106" fmla="*/ 2147483646 w 376"/>
              <a:gd name="T107" fmla="*/ 2147483646 h 340"/>
              <a:gd name="T108" fmla="*/ 2147483646 w 376"/>
              <a:gd name="T109" fmla="*/ 2147483646 h 340"/>
              <a:gd name="T110" fmla="*/ 2147483646 w 376"/>
              <a:gd name="T111" fmla="*/ 2147483646 h 340"/>
              <a:gd name="T112" fmla="*/ 2147483646 w 376"/>
              <a:gd name="T113" fmla="*/ 2147483646 h 340"/>
              <a:gd name="T114" fmla="*/ 2147483646 w 376"/>
              <a:gd name="T115" fmla="*/ 2147483646 h 340"/>
              <a:gd name="T116" fmla="*/ 2147483646 w 376"/>
              <a:gd name="T117" fmla="*/ 2147483646 h 340"/>
              <a:gd name="T118" fmla="*/ 2147483646 w 376"/>
              <a:gd name="T119" fmla="*/ 2147483646 h 340"/>
              <a:gd name="T120" fmla="*/ 2147483646 w 376"/>
              <a:gd name="T121" fmla="*/ 2147483646 h 340"/>
              <a:gd name="T122" fmla="*/ 2147483646 w 376"/>
              <a:gd name="T123" fmla="*/ 2147483646 h 340"/>
              <a:gd name="T124" fmla="*/ 2147483646 w 376"/>
              <a:gd name="T125" fmla="*/ 2147483646 h 34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76"/>
              <a:gd name="T190" fmla="*/ 0 h 340"/>
              <a:gd name="T191" fmla="*/ 376 w 376"/>
              <a:gd name="T192" fmla="*/ 340 h 34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76" h="340">
                <a:moveTo>
                  <a:pt x="322" y="116"/>
                </a:moveTo>
                <a:lnTo>
                  <a:pt x="294" y="102"/>
                </a:lnTo>
                <a:lnTo>
                  <a:pt x="284" y="108"/>
                </a:lnTo>
                <a:lnTo>
                  <a:pt x="290" y="122"/>
                </a:lnTo>
                <a:lnTo>
                  <a:pt x="294" y="138"/>
                </a:lnTo>
                <a:lnTo>
                  <a:pt x="298" y="154"/>
                </a:lnTo>
                <a:lnTo>
                  <a:pt x="298" y="170"/>
                </a:lnTo>
                <a:lnTo>
                  <a:pt x="298" y="184"/>
                </a:lnTo>
                <a:lnTo>
                  <a:pt x="296" y="196"/>
                </a:lnTo>
                <a:lnTo>
                  <a:pt x="294" y="208"/>
                </a:lnTo>
                <a:lnTo>
                  <a:pt x="288" y="220"/>
                </a:lnTo>
                <a:lnTo>
                  <a:pt x="284" y="232"/>
                </a:lnTo>
                <a:lnTo>
                  <a:pt x="276" y="242"/>
                </a:lnTo>
                <a:lnTo>
                  <a:pt x="262" y="260"/>
                </a:lnTo>
                <a:lnTo>
                  <a:pt x="242" y="276"/>
                </a:lnTo>
                <a:lnTo>
                  <a:pt x="232" y="282"/>
                </a:lnTo>
                <a:lnTo>
                  <a:pt x="220" y="288"/>
                </a:lnTo>
                <a:lnTo>
                  <a:pt x="208" y="292"/>
                </a:lnTo>
                <a:lnTo>
                  <a:pt x="196" y="296"/>
                </a:lnTo>
                <a:lnTo>
                  <a:pt x="184" y="298"/>
                </a:lnTo>
                <a:lnTo>
                  <a:pt x="170" y="298"/>
                </a:lnTo>
                <a:lnTo>
                  <a:pt x="158" y="298"/>
                </a:lnTo>
                <a:lnTo>
                  <a:pt x="144" y="296"/>
                </a:lnTo>
                <a:lnTo>
                  <a:pt x="132" y="292"/>
                </a:lnTo>
                <a:lnTo>
                  <a:pt x="120" y="288"/>
                </a:lnTo>
                <a:lnTo>
                  <a:pt x="110" y="282"/>
                </a:lnTo>
                <a:lnTo>
                  <a:pt x="98" y="276"/>
                </a:lnTo>
                <a:lnTo>
                  <a:pt x="80" y="260"/>
                </a:lnTo>
                <a:lnTo>
                  <a:pt x="64" y="242"/>
                </a:lnTo>
                <a:lnTo>
                  <a:pt x="58" y="232"/>
                </a:lnTo>
                <a:lnTo>
                  <a:pt x="52" y="220"/>
                </a:lnTo>
                <a:lnTo>
                  <a:pt x="48" y="208"/>
                </a:lnTo>
                <a:lnTo>
                  <a:pt x="44" y="196"/>
                </a:lnTo>
                <a:lnTo>
                  <a:pt x="42" y="184"/>
                </a:lnTo>
                <a:lnTo>
                  <a:pt x="42" y="170"/>
                </a:lnTo>
                <a:lnTo>
                  <a:pt x="42" y="158"/>
                </a:lnTo>
                <a:lnTo>
                  <a:pt x="44" y="144"/>
                </a:lnTo>
                <a:lnTo>
                  <a:pt x="48" y="132"/>
                </a:lnTo>
                <a:lnTo>
                  <a:pt x="52" y="120"/>
                </a:lnTo>
                <a:lnTo>
                  <a:pt x="58" y="108"/>
                </a:lnTo>
                <a:lnTo>
                  <a:pt x="64" y="98"/>
                </a:lnTo>
                <a:lnTo>
                  <a:pt x="80" y="80"/>
                </a:lnTo>
                <a:lnTo>
                  <a:pt x="98" y="64"/>
                </a:lnTo>
                <a:lnTo>
                  <a:pt x="110" y="58"/>
                </a:lnTo>
                <a:lnTo>
                  <a:pt x="120" y="52"/>
                </a:lnTo>
                <a:lnTo>
                  <a:pt x="132" y="48"/>
                </a:lnTo>
                <a:lnTo>
                  <a:pt x="144" y="44"/>
                </a:lnTo>
                <a:lnTo>
                  <a:pt x="158" y="42"/>
                </a:lnTo>
                <a:lnTo>
                  <a:pt x="170" y="42"/>
                </a:lnTo>
                <a:lnTo>
                  <a:pt x="186" y="42"/>
                </a:lnTo>
                <a:lnTo>
                  <a:pt x="200" y="46"/>
                </a:lnTo>
                <a:lnTo>
                  <a:pt x="214" y="50"/>
                </a:lnTo>
                <a:lnTo>
                  <a:pt x="226" y="54"/>
                </a:lnTo>
                <a:lnTo>
                  <a:pt x="238" y="62"/>
                </a:lnTo>
                <a:lnTo>
                  <a:pt x="250" y="70"/>
                </a:lnTo>
                <a:lnTo>
                  <a:pt x="260" y="80"/>
                </a:lnTo>
                <a:lnTo>
                  <a:pt x="270" y="90"/>
                </a:lnTo>
                <a:lnTo>
                  <a:pt x="250" y="102"/>
                </a:lnTo>
                <a:lnTo>
                  <a:pt x="234" y="88"/>
                </a:lnTo>
                <a:lnTo>
                  <a:pt x="226" y="80"/>
                </a:lnTo>
                <a:lnTo>
                  <a:pt x="216" y="76"/>
                </a:lnTo>
                <a:lnTo>
                  <a:pt x="204" y="72"/>
                </a:lnTo>
                <a:lnTo>
                  <a:pt x="194" y="68"/>
                </a:lnTo>
                <a:lnTo>
                  <a:pt x="182" y="66"/>
                </a:lnTo>
                <a:lnTo>
                  <a:pt x="170" y="66"/>
                </a:lnTo>
                <a:lnTo>
                  <a:pt x="150" y="68"/>
                </a:lnTo>
                <a:lnTo>
                  <a:pt x="130" y="74"/>
                </a:lnTo>
                <a:lnTo>
                  <a:pt x="112" y="84"/>
                </a:lnTo>
                <a:lnTo>
                  <a:pt x="96" y="96"/>
                </a:lnTo>
                <a:lnTo>
                  <a:pt x="84" y="112"/>
                </a:lnTo>
                <a:lnTo>
                  <a:pt x="74" y="130"/>
                </a:lnTo>
                <a:lnTo>
                  <a:pt x="68" y="150"/>
                </a:lnTo>
                <a:lnTo>
                  <a:pt x="66" y="170"/>
                </a:lnTo>
                <a:lnTo>
                  <a:pt x="68" y="192"/>
                </a:lnTo>
                <a:lnTo>
                  <a:pt x="74" y="210"/>
                </a:lnTo>
                <a:lnTo>
                  <a:pt x="84" y="228"/>
                </a:lnTo>
                <a:lnTo>
                  <a:pt x="96" y="244"/>
                </a:lnTo>
                <a:lnTo>
                  <a:pt x="112" y="256"/>
                </a:lnTo>
                <a:lnTo>
                  <a:pt x="130" y="266"/>
                </a:lnTo>
                <a:lnTo>
                  <a:pt x="150" y="272"/>
                </a:lnTo>
                <a:lnTo>
                  <a:pt x="170" y="274"/>
                </a:lnTo>
                <a:lnTo>
                  <a:pt x="192" y="272"/>
                </a:lnTo>
                <a:lnTo>
                  <a:pt x="212" y="266"/>
                </a:lnTo>
                <a:lnTo>
                  <a:pt x="228" y="256"/>
                </a:lnTo>
                <a:lnTo>
                  <a:pt x="244" y="244"/>
                </a:lnTo>
                <a:lnTo>
                  <a:pt x="258" y="228"/>
                </a:lnTo>
                <a:lnTo>
                  <a:pt x="266" y="210"/>
                </a:lnTo>
                <a:lnTo>
                  <a:pt x="274" y="192"/>
                </a:lnTo>
                <a:lnTo>
                  <a:pt x="276" y="170"/>
                </a:lnTo>
                <a:lnTo>
                  <a:pt x="274" y="158"/>
                </a:lnTo>
                <a:lnTo>
                  <a:pt x="272" y="144"/>
                </a:lnTo>
                <a:lnTo>
                  <a:pt x="268" y="134"/>
                </a:lnTo>
                <a:lnTo>
                  <a:pt x="264" y="122"/>
                </a:lnTo>
                <a:lnTo>
                  <a:pt x="230" y="144"/>
                </a:lnTo>
                <a:lnTo>
                  <a:pt x="234" y="156"/>
                </a:lnTo>
                <a:lnTo>
                  <a:pt x="236" y="170"/>
                </a:lnTo>
                <a:lnTo>
                  <a:pt x="234" y="184"/>
                </a:lnTo>
                <a:lnTo>
                  <a:pt x="230" y="196"/>
                </a:lnTo>
                <a:lnTo>
                  <a:pt x="224" y="206"/>
                </a:lnTo>
                <a:lnTo>
                  <a:pt x="216" y="216"/>
                </a:lnTo>
                <a:lnTo>
                  <a:pt x="206" y="224"/>
                </a:lnTo>
                <a:lnTo>
                  <a:pt x="196" y="230"/>
                </a:lnTo>
                <a:lnTo>
                  <a:pt x="184" y="234"/>
                </a:lnTo>
                <a:lnTo>
                  <a:pt x="170" y="236"/>
                </a:lnTo>
                <a:lnTo>
                  <a:pt x="158" y="234"/>
                </a:lnTo>
                <a:lnTo>
                  <a:pt x="144" y="230"/>
                </a:lnTo>
                <a:lnTo>
                  <a:pt x="134" y="224"/>
                </a:lnTo>
                <a:lnTo>
                  <a:pt x="124" y="216"/>
                </a:lnTo>
                <a:lnTo>
                  <a:pt x="116" y="206"/>
                </a:lnTo>
                <a:lnTo>
                  <a:pt x="110" y="196"/>
                </a:lnTo>
                <a:lnTo>
                  <a:pt x="106" y="184"/>
                </a:lnTo>
                <a:lnTo>
                  <a:pt x="106" y="170"/>
                </a:lnTo>
                <a:lnTo>
                  <a:pt x="106" y="156"/>
                </a:lnTo>
                <a:lnTo>
                  <a:pt x="110" y="144"/>
                </a:lnTo>
                <a:lnTo>
                  <a:pt x="116" y="134"/>
                </a:lnTo>
                <a:lnTo>
                  <a:pt x="124" y="124"/>
                </a:lnTo>
                <a:lnTo>
                  <a:pt x="134" y="116"/>
                </a:lnTo>
                <a:lnTo>
                  <a:pt x="144" y="110"/>
                </a:lnTo>
                <a:lnTo>
                  <a:pt x="158" y="106"/>
                </a:lnTo>
                <a:lnTo>
                  <a:pt x="170" y="104"/>
                </a:lnTo>
                <a:lnTo>
                  <a:pt x="184" y="106"/>
                </a:lnTo>
                <a:lnTo>
                  <a:pt x="196" y="110"/>
                </a:lnTo>
                <a:lnTo>
                  <a:pt x="208" y="116"/>
                </a:lnTo>
                <a:lnTo>
                  <a:pt x="218" y="124"/>
                </a:lnTo>
                <a:lnTo>
                  <a:pt x="194" y="140"/>
                </a:lnTo>
                <a:lnTo>
                  <a:pt x="184" y="132"/>
                </a:lnTo>
                <a:lnTo>
                  <a:pt x="170" y="130"/>
                </a:lnTo>
                <a:lnTo>
                  <a:pt x="162" y="132"/>
                </a:lnTo>
                <a:lnTo>
                  <a:pt x="156" y="134"/>
                </a:lnTo>
                <a:lnTo>
                  <a:pt x="148" y="138"/>
                </a:lnTo>
                <a:lnTo>
                  <a:pt x="142" y="142"/>
                </a:lnTo>
                <a:lnTo>
                  <a:pt x="138" y="148"/>
                </a:lnTo>
                <a:lnTo>
                  <a:pt x="134" y="154"/>
                </a:lnTo>
                <a:lnTo>
                  <a:pt x="132" y="162"/>
                </a:lnTo>
                <a:lnTo>
                  <a:pt x="130" y="170"/>
                </a:lnTo>
                <a:lnTo>
                  <a:pt x="132" y="178"/>
                </a:lnTo>
                <a:lnTo>
                  <a:pt x="134" y="186"/>
                </a:lnTo>
                <a:lnTo>
                  <a:pt x="138" y="192"/>
                </a:lnTo>
                <a:lnTo>
                  <a:pt x="142" y="198"/>
                </a:lnTo>
                <a:lnTo>
                  <a:pt x="148" y="202"/>
                </a:lnTo>
                <a:lnTo>
                  <a:pt x="156" y="206"/>
                </a:lnTo>
                <a:lnTo>
                  <a:pt x="162" y="208"/>
                </a:lnTo>
                <a:lnTo>
                  <a:pt x="170" y="210"/>
                </a:lnTo>
                <a:lnTo>
                  <a:pt x="178" y="208"/>
                </a:lnTo>
                <a:lnTo>
                  <a:pt x="186" y="206"/>
                </a:lnTo>
                <a:lnTo>
                  <a:pt x="192" y="202"/>
                </a:lnTo>
                <a:lnTo>
                  <a:pt x="198" y="198"/>
                </a:lnTo>
                <a:lnTo>
                  <a:pt x="204" y="192"/>
                </a:lnTo>
                <a:lnTo>
                  <a:pt x="206" y="186"/>
                </a:lnTo>
                <a:lnTo>
                  <a:pt x="210" y="178"/>
                </a:lnTo>
                <a:lnTo>
                  <a:pt x="210" y="170"/>
                </a:lnTo>
                <a:lnTo>
                  <a:pt x="208" y="158"/>
                </a:lnTo>
                <a:lnTo>
                  <a:pt x="176" y="178"/>
                </a:lnTo>
                <a:lnTo>
                  <a:pt x="172" y="172"/>
                </a:lnTo>
                <a:lnTo>
                  <a:pt x="296" y="90"/>
                </a:lnTo>
                <a:lnTo>
                  <a:pt x="326" y="104"/>
                </a:lnTo>
                <a:lnTo>
                  <a:pt x="376" y="72"/>
                </a:lnTo>
                <a:lnTo>
                  <a:pt x="346" y="58"/>
                </a:lnTo>
                <a:lnTo>
                  <a:pt x="354" y="52"/>
                </a:lnTo>
                <a:lnTo>
                  <a:pt x="346" y="40"/>
                </a:lnTo>
                <a:lnTo>
                  <a:pt x="338" y="46"/>
                </a:lnTo>
                <a:lnTo>
                  <a:pt x="338" y="12"/>
                </a:lnTo>
                <a:lnTo>
                  <a:pt x="288" y="44"/>
                </a:lnTo>
                <a:lnTo>
                  <a:pt x="288" y="78"/>
                </a:lnTo>
                <a:lnTo>
                  <a:pt x="278" y="84"/>
                </a:lnTo>
                <a:lnTo>
                  <a:pt x="278" y="48"/>
                </a:lnTo>
                <a:lnTo>
                  <a:pt x="282" y="44"/>
                </a:lnTo>
                <a:lnTo>
                  <a:pt x="272" y="34"/>
                </a:lnTo>
                <a:lnTo>
                  <a:pt x="258" y="26"/>
                </a:lnTo>
                <a:lnTo>
                  <a:pt x="246" y="18"/>
                </a:lnTo>
                <a:lnTo>
                  <a:pt x="232" y="12"/>
                </a:lnTo>
                <a:lnTo>
                  <a:pt x="218" y="6"/>
                </a:lnTo>
                <a:lnTo>
                  <a:pt x="202" y="4"/>
                </a:lnTo>
                <a:lnTo>
                  <a:pt x="186" y="2"/>
                </a:lnTo>
                <a:lnTo>
                  <a:pt x="170" y="0"/>
                </a:lnTo>
                <a:lnTo>
                  <a:pt x="154" y="2"/>
                </a:lnTo>
                <a:lnTo>
                  <a:pt x="136" y="4"/>
                </a:lnTo>
                <a:lnTo>
                  <a:pt x="120" y="8"/>
                </a:lnTo>
                <a:lnTo>
                  <a:pt x="104" y="14"/>
                </a:lnTo>
                <a:lnTo>
                  <a:pt x="90" y="20"/>
                </a:lnTo>
                <a:lnTo>
                  <a:pt x="76" y="30"/>
                </a:lnTo>
                <a:lnTo>
                  <a:pt x="62" y="40"/>
                </a:lnTo>
                <a:lnTo>
                  <a:pt x="50" y="50"/>
                </a:lnTo>
                <a:lnTo>
                  <a:pt x="40" y="62"/>
                </a:lnTo>
                <a:lnTo>
                  <a:pt x="30" y="76"/>
                </a:lnTo>
                <a:lnTo>
                  <a:pt x="22" y="90"/>
                </a:lnTo>
                <a:lnTo>
                  <a:pt x="14" y="104"/>
                </a:lnTo>
                <a:lnTo>
                  <a:pt x="8" y="120"/>
                </a:lnTo>
                <a:lnTo>
                  <a:pt x="4" y="136"/>
                </a:lnTo>
                <a:lnTo>
                  <a:pt x="2" y="152"/>
                </a:lnTo>
                <a:lnTo>
                  <a:pt x="0" y="170"/>
                </a:lnTo>
                <a:lnTo>
                  <a:pt x="2" y="188"/>
                </a:lnTo>
                <a:lnTo>
                  <a:pt x="4" y="204"/>
                </a:lnTo>
                <a:lnTo>
                  <a:pt x="8" y="220"/>
                </a:lnTo>
                <a:lnTo>
                  <a:pt x="14" y="236"/>
                </a:lnTo>
                <a:lnTo>
                  <a:pt x="22" y="250"/>
                </a:lnTo>
                <a:lnTo>
                  <a:pt x="30" y="264"/>
                </a:lnTo>
                <a:lnTo>
                  <a:pt x="40" y="278"/>
                </a:lnTo>
                <a:lnTo>
                  <a:pt x="50" y="290"/>
                </a:lnTo>
                <a:lnTo>
                  <a:pt x="62" y="302"/>
                </a:lnTo>
                <a:lnTo>
                  <a:pt x="76" y="310"/>
                </a:lnTo>
                <a:lnTo>
                  <a:pt x="90" y="320"/>
                </a:lnTo>
                <a:lnTo>
                  <a:pt x="104" y="326"/>
                </a:lnTo>
                <a:lnTo>
                  <a:pt x="120" y="332"/>
                </a:lnTo>
                <a:lnTo>
                  <a:pt x="136" y="336"/>
                </a:lnTo>
                <a:lnTo>
                  <a:pt x="154" y="340"/>
                </a:lnTo>
                <a:lnTo>
                  <a:pt x="170" y="340"/>
                </a:lnTo>
                <a:lnTo>
                  <a:pt x="188" y="340"/>
                </a:lnTo>
                <a:lnTo>
                  <a:pt x="204" y="336"/>
                </a:lnTo>
                <a:lnTo>
                  <a:pt x="220" y="332"/>
                </a:lnTo>
                <a:lnTo>
                  <a:pt x="236" y="326"/>
                </a:lnTo>
                <a:lnTo>
                  <a:pt x="252" y="320"/>
                </a:lnTo>
                <a:lnTo>
                  <a:pt x="266" y="310"/>
                </a:lnTo>
                <a:lnTo>
                  <a:pt x="278" y="302"/>
                </a:lnTo>
                <a:lnTo>
                  <a:pt x="290" y="290"/>
                </a:lnTo>
                <a:lnTo>
                  <a:pt x="302" y="278"/>
                </a:lnTo>
                <a:lnTo>
                  <a:pt x="312" y="264"/>
                </a:lnTo>
                <a:lnTo>
                  <a:pt x="320" y="250"/>
                </a:lnTo>
                <a:lnTo>
                  <a:pt x="326" y="236"/>
                </a:lnTo>
                <a:lnTo>
                  <a:pt x="332" y="220"/>
                </a:lnTo>
                <a:lnTo>
                  <a:pt x="336" y="204"/>
                </a:lnTo>
                <a:lnTo>
                  <a:pt x="340" y="188"/>
                </a:lnTo>
                <a:lnTo>
                  <a:pt x="340" y="170"/>
                </a:lnTo>
                <a:lnTo>
                  <a:pt x="340" y="154"/>
                </a:lnTo>
                <a:lnTo>
                  <a:pt x="338" y="140"/>
                </a:lnTo>
                <a:lnTo>
                  <a:pt x="334" y="124"/>
                </a:lnTo>
                <a:lnTo>
                  <a:pt x="330" y="110"/>
                </a:lnTo>
                <a:lnTo>
                  <a:pt x="322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8" name="六边形 12">
            <a:extLst>
              <a:ext uri="{FF2B5EF4-FFF2-40B4-BE49-F238E27FC236}">
                <a16:creationId xmlns:a16="http://schemas.microsoft.com/office/drawing/2014/main" id="{C8254B2F-9129-476D-ADC6-C32CEF5E02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19850" y="2969079"/>
            <a:ext cx="1042988" cy="900113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62" name="Group 59">
            <a:extLst>
              <a:ext uri="{FF2B5EF4-FFF2-40B4-BE49-F238E27FC236}">
                <a16:creationId xmlns:a16="http://schemas.microsoft.com/office/drawing/2014/main" id="{C27B768B-A39C-438A-AB52-A4F07459D783}"/>
              </a:ext>
            </a:extLst>
          </p:cNvPr>
          <p:cNvGrpSpPr>
            <a:grpSpLocks/>
          </p:cNvGrpSpPr>
          <p:nvPr/>
        </p:nvGrpSpPr>
        <p:grpSpPr bwMode="auto">
          <a:xfrm>
            <a:off x="6823075" y="3232604"/>
            <a:ext cx="285750" cy="358775"/>
            <a:chOff x="0" y="0"/>
            <a:chExt cx="438150" cy="552450"/>
          </a:xfrm>
        </p:grpSpPr>
        <p:sp>
          <p:nvSpPr>
            <p:cNvPr id="63" name="Freeform 37">
              <a:extLst>
                <a:ext uri="{FF2B5EF4-FFF2-40B4-BE49-F238E27FC236}">
                  <a16:creationId xmlns:a16="http://schemas.microsoft.com/office/drawing/2014/main" id="{342E08B0-47D0-47D0-8F91-0433AB2AD53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38150" cy="552450"/>
            </a:xfrm>
            <a:custGeom>
              <a:avLst/>
              <a:gdLst>
                <a:gd name="T0" fmla="*/ 2147483646 w 276"/>
                <a:gd name="T1" fmla="*/ 2147483646 h 348"/>
                <a:gd name="T2" fmla="*/ 2147483646 w 276"/>
                <a:gd name="T3" fmla="*/ 2147483646 h 348"/>
                <a:gd name="T4" fmla="*/ 2147483646 w 276"/>
                <a:gd name="T5" fmla="*/ 2147483646 h 348"/>
                <a:gd name="T6" fmla="*/ 2147483646 w 276"/>
                <a:gd name="T7" fmla="*/ 2147483646 h 348"/>
                <a:gd name="T8" fmla="*/ 2147483646 w 276"/>
                <a:gd name="T9" fmla="*/ 2147483646 h 348"/>
                <a:gd name="T10" fmla="*/ 0 w 276"/>
                <a:gd name="T11" fmla="*/ 2147483646 h 348"/>
                <a:gd name="T12" fmla="*/ 2147483646 w 276"/>
                <a:gd name="T13" fmla="*/ 2147483646 h 348"/>
                <a:gd name="T14" fmla="*/ 2147483646 w 276"/>
                <a:gd name="T15" fmla="*/ 2147483646 h 348"/>
                <a:gd name="T16" fmla="*/ 2147483646 w 276"/>
                <a:gd name="T17" fmla="*/ 2147483646 h 348"/>
                <a:gd name="T18" fmla="*/ 2147483646 w 276"/>
                <a:gd name="T19" fmla="*/ 2147483646 h 348"/>
                <a:gd name="T20" fmla="*/ 2147483646 w 276"/>
                <a:gd name="T21" fmla="*/ 2147483646 h 348"/>
                <a:gd name="T22" fmla="*/ 2147483646 w 276"/>
                <a:gd name="T23" fmla="*/ 2147483646 h 348"/>
                <a:gd name="T24" fmla="*/ 2147483646 w 276"/>
                <a:gd name="T25" fmla="*/ 2147483646 h 348"/>
                <a:gd name="T26" fmla="*/ 2147483646 w 276"/>
                <a:gd name="T27" fmla="*/ 2147483646 h 348"/>
                <a:gd name="T28" fmla="*/ 2147483646 w 276"/>
                <a:gd name="T29" fmla="*/ 2147483646 h 348"/>
                <a:gd name="T30" fmla="*/ 2147483646 w 276"/>
                <a:gd name="T31" fmla="*/ 2147483646 h 348"/>
                <a:gd name="T32" fmla="*/ 2147483646 w 276"/>
                <a:gd name="T33" fmla="*/ 2147483646 h 348"/>
                <a:gd name="T34" fmla="*/ 2147483646 w 276"/>
                <a:gd name="T35" fmla="*/ 2147483646 h 348"/>
                <a:gd name="T36" fmla="*/ 2147483646 w 276"/>
                <a:gd name="T37" fmla="*/ 2147483646 h 348"/>
                <a:gd name="T38" fmla="*/ 2147483646 w 276"/>
                <a:gd name="T39" fmla="*/ 2147483646 h 348"/>
                <a:gd name="T40" fmla="*/ 2147483646 w 276"/>
                <a:gd name="T41" fmla="*/ 2147483646 h 348"/>
                <a:gd name="T42" fmla="*/ 2147483646 w 276"/>
                <a:gd name="T43" fmla="*/ 2147483646 h 348"/>
                <a:gd name="T44" fmla="*/ 2147483646 w 276"/>
                <a:gd name="T45" fmla="*/ 2147483646 h 348"/>
                <a:gd name="T46" fmla="*/ 2147483646 w 276"/>
                <a:gd name="T47" fmla="*/ 2147483646 h 348"/>
                <a:gd name="T48" fmla="*/ 2147483646 w 276"/>
                <a:gd name="T49" fmla="*/ 2147483646 h 348"/>
                <a:gd name="T50" fmla="*/ 2147483646 w 276"/>
                <a:gd name="T51" fmla="*/ 2147483646 h 348"/>
                <a:gd name="T52" fmla="*/ 2147483646 w 276"/>
                <a:gd name="T53" fmla="*/ 2147483646 h 348"/>
                <a:gd name="T54" fmla="*/ 2147483646 w 276"/>
                <a:gd name="T55" fmla="*/ 2147483646 h 348"/>
                <a:gd name="T56" fmla="*/ 2147483646 w 276"/>
                <a:gd name="T57" fmla="*/ 2147483646 h 348"/>
                <a:gd name="T58" fmla="*/ 2147483646 w 276"/>
                <a:gd name="T59" fmla="*/ 2147483646 h 348"/>
                <a:gd name="T60" fmla="*/ 2147483646 w 276"/>
                <a:gd name="T61" fmla="*/ 2147483646 h 348"/>
                <a:gd name="T62" fmla="*/ 2147483646 w 276"/>
                <a:gd name="T63" fmla="*/ 2147483646 h 348"/>
                <a:gd name="T64" fmla="*/ 2147483646 w 276"/>
                <a:gd name="T65" fmla="*/ 2147483646 h 348"/>
                <a:gd name="T66" fmla="*/ 2147483646 w 276"/>
                <a:gd name="T67" fmla="*/ 2147483646 h 348"/>
                <a:gd name="T68" fmla="*/ 2147483646 w 276"/>
                <a:gd name="T69" fmla="*/ 2147483646 h 348"/>
                <a:gd name="T70" fmla="*/ 2147483646 w 276"/>
                <a:gd name="T71" fmla="*/ 2147483646 h 348"/>
                <a:gd name="T72" fmla="*/ 2147483646 w 276"/>
                <a:gd name="T73" fmla="*/ 2147483646 h 348"/>
                <a:gd name="T74" fmla="*/ 2147483646 w 276"/>
                <a:gd name="T75" fmla="*/ 2147483646 h 348"/>
                <a:gd name="T76" fmla="*/ 2147483646 w 276"/>
                <a:gd name="T77" fmla="*/ 2147483646 h 348"/>
                <a:gd name="T78" fmla="*/ 2147483646 w 276"/>
                <a:gd name="T79" fmla="*/ 2147483646 h 348"/>
                <a:gd name="T80" fmla="*/ 2147483646 w 276"/>
                <a:gd name="T81" fmla="*/ 2147483646 h 348"/>
                <a:gd name="T82" fmla="*/ 2147483646 w 276"/>
                <a:gd name="T83" fmla="*/ 2147483646 h 348"/>
                <a:gd name="T84" fmla="*/ 2147483646 w 276"/>
                <a:gd name="T85" fmla="*/ 2147483646 h 348"/>
                <a:gd name="T86" fmla="*/ 2147483646 w 276"/>
                <a:gd name="T87" fmla="*/ 2147483646 h 348"/>
                <a:gd name="T88" fmla="*/ 2147483646 w 276"/>
                <a:gd name="T89" fmla="*/ 2147483646 h 348"/>
                <a:gd name="T90" fmla="*/ 2147483646 w 276"/>
                <a:gd name="T91" fmla="*/ 2147483646 h 348"/>
                <a:gd name="T92" fmla="*/ 2147483646 w 276"/>
                <a:gd name="T93" fmla="*/ 2147483646 h 34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76"/>
                <a:gd name="T142" fmla="*/ 0 h 348"/>
                <a:gd name="T143" fmla="*/ 276 w 276"/>
                <a:gd name="T144" fmla="*/ 348 h 34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76" h="348">
                  <a:moveTo>
                    <a:pt x="138" y="0"/>
                  </a:moveTo>
                  <a:lnTo>
                    <a:pt x="138" y="0"/>
                  </a:lnTo>
                  <a:lnTo>
                    <a:pt x="124" y="2"/>
                  </a:lnTo>
                  <a:lnTo>
                    <a:pt x="110" y="4"/>
                  </a:lnTo>
                  <a:lnTo>
                    <a:pt x="98" y="6"/>
                  </a:lnTo>
                  <a:lnTo>
                    <a:pt x="84" y="12"/>
                  </a:lnTo>
                  <a:lnTo>
                    <a:pt x="72" y="18"/>
                  </a:lnTo>
                  <a:lnTo>
                    <a:pt x="62" y="24"/>
                  </a:lnTo>
                  <a:lnTo>
                    <a:pt x="50" y="32"/>
                  </a:lnTo>
                  <a:lnTo>
                    <a:pt x="42" y="40"/>
                  </a:lnTo>
                  <a:lnTo>
                    <a:pt x="32" y="50"/>
                  </a:lnTo>
                  <a:lnTo>
                    <a:pt x="24" y="62"/>
                  </a:lnTo>
                  <a:lnTo>
                    <a:pt x="18" y="72"/>
                  </a:lnTo>
                  <a:lnTo>
                    <a:pt x="12" y="84"/>
                  </a:lnTo>
                  <a:lnTo>
                    <a:pt x="8" y="98"/>
                  </a:lnTo>
                  <a:lnTo>
                    <a:pt x="4" y="110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2" y="152"/>
                  </a:lnTo>
                  <a:lnTo>
                    <a:pt x="6" y="168"/>
                  </a:lnTo>
                  <a:lnTo>
                    <a:pt x="14" y="186"/>
                  </a:lnTo>
                  <a:lnTo>
                    <a:pt x="22" y="202"/>
                  </a:lnTo>
                  <a:lnTo>
                    <a:pt x="44" y="238"/>
                  </a:lnTo>
                  <a:lnTo>
                    <a:pt x="70" y="272"/>
                  </a:lnTo>
                  <a:lnTo>
                    <a:pt x="94" y="302"/>
                  </a:lnTo>
                  <a:lnTo>
                    <a:pt x="116" y="326"/>
                  </a:lnTo>
                  <a:lnTo>
                    <a:pt x="138" y="348"/>
                  </a:lnTo>
                  <a:lnTo>
                    <a:pt x="160" y="326"/>
                  </a:lnTo>
                  <a:lnTo>
                    <a:pt x="182" y="302"/>
                  </a:lnTo>
                  <a:lnTo>
                    <a:pt x="208" y="272"/>
                  </a:lnTo>
                  <a:lnTo>
                    <a:pt x="232" y="238"/>
                  </a:lnTo>
                  <a:lnTo>
                    <a:pt x="254" y="202"/>
                  </a:lnTo>
                  <a:lnTo>
                    <a:pt x="264" y="186"/>
                  </a:lnTo>
                  <a:lnTo>
                    <a:pt x="270" y="168"/>
                  </a:lnTo>
                  <a:lnTo>
                    <a:pt x="274" y="152"/>
                  </a:lnTo>
                  <a:lnTo>
                    <a:pt x="276" y="138"/>
                  </a:lnTo>
                  <a:lnTo>
                    <a:pt x="276" y="124"/>
                  </a:lnTo>
                  <a:lnTo>
                    <a:pt x="274" y="110"/>
                  </a:lnTo>
                  <a:lnTo>
                    <a:pt x="270" y="98"/>
                  </a:lnTo>
                  <a:lnTo>
                    <a:pt x="266" y="84"/>
                  </a:lnTo>
                  <a:lnTo>
                    <a:pt x="260" y="72"/>
                  </a:lnTo>
                  <a:lnTo>
                    <a:pt x="252" y="62"/>
                  </a:lnTo>
                  <a:lnTo>
                    <a:pt x="244" y="50"/>
                  </a:lnTo>
                  <a:lnTo>
                    <a:pt x="236" y="40"/>
                  </a:lnTo>
                  <a:lnTo>
                    <a:pt x="226" y="32"/>
                  </a:lnTo>
                  <a:lnTo>
                    <a:pt x="216" y="24"/>
                  </a:lnTo>
                  <a:lnTo>
                    <a:pt x="204" y="18"/>
                  </a:lnTo>
                  <a:lnTo>
                    <a:pt x="192" y="12"/>
                  </a:lnTo>
                  <a:lnTo>
                    <a:pt x="180" y="6"/>
                  </a:lnTo>
                  <a:lnTo>
                    <a:pt x="166" y="4"/>
                  </a:lnTo>
                  <a:lnTo>
                    <a:pt x="152" y="2"/>
                  </a:lnTo>
                  <a:lnTo>
                    <a:pt x="138" y="0"/>
                  </a:lnTo>
                  <a:close/>
                  <a:moveTo>
                    <a:pt x="228" y="162"/>
                  </a:moveTo>
                  <a:lnTo>
                    <a:pt x="226" y="166"/>
                  </a:lnTo>
                  <a:lnTo>
                    <a:pt x="222" y="178"/>
                  </a:lnTo>
                  <a:lnTo>
                    <a:pt x="220" y="182"/>
                  </a:lnTo>
                  <a:lnTo>
                    <a:pt x="202" y="178"/>
                  </a:lnTo>
                  <a:lnTo>
                    <a:pt x="194" y="188"/>
                  </a:lnTo>
                  <a:lnTo>
                    <a:pt x="202" y="202"/>
                  </a:lnTo>
                  <a:lnTo>
                    <a:pt x="198" y="206"/>
                  </a:lnTo>
                  <a:lnTo>
                    <a:pt x="188" y="214"/>
                  </a:lnTo>
                  <a:lnTo>
                    <a:pt x="184" y="216"/>
                  </a:lnTo>
                  <a:lnTo>
                    <a:pt x="170" y="204"/>
                  </a:lnTo>
                  <a:lnTo>
                    <a:pt x="160" y="208"/>
                  </a:lnTo>
                  <a:lnTo>
                    <a:pt x="160" y="224"/>
                  </a:lnTo>
                  <a:lnTo>
                    <a:pt x="154" y="226"/>
                  </a:lnTo>
                  <a:lnTo>
                    <a:pt x="142" y="226"/>
                  </a:lnTo>
                  <a:lnTo>
                    <a:pt x="136" y="228"/>
                  </a:lnTo>
                  <a:lnTo>
                    <a:pt x="132" y="210"/>
                  </a:lnTo>
                  <a:lnTo>
                    <a:pt x="120" y="208"/>
                  </a:lnTo>
                  <a:lnTo>
                    <a:pt x="112" y="222"/>
                  </a:lnTo>
                  <a:lnTo>
                    <a:pt x="106" y="220"/>
                  </a:lnTo>
                  <a:lnTo>
                    <a:pt x="94" y="216"/>
                  </a:lnTo>
                  <a:lnTo>
                    <a:pt x="90" y="214"/>
                  </a:lnTo>
                  <a:lnTo>
                    <a:pt x="94" y="196"/>
                  </a:lnTo>
                  <a:lnTo>
                    <a:pt x="86" y="188"/>
                  </a:lnTo>
                  <a:lnTo>
                    <a:pt x="70" y="196"/>
                  </a:lnTo>
                  <a:lnTo>
                    <a:pt x="68" y="192"/>
                  </a:lnTo>
                  <a:lnTo>
                    <a:pt x="60" y="182"/>
                  </a:lnTo>
                  <a:lnTo>
                    <a:pt x="56" y="178"/>
                  </a:lnTo>
                  <a:lnTo>
                    <a:pt x="68" y="166"/>
                  </a:lnTo>
                  <a:lnTo>
                    <a:pt x="64" y="154"/>
                  </a:lnTo>
                  <a:lnTo>
                    <a:pt x="48" y="154"/>
                  </a:lnTo>
                  <a:lnTo>
                    <a:pt x="48" y="148"/>
                  </a:lnTo>
                  <a:lnTo>
                    <a:pt x="46" y="136"/>
                  </a:lnTo>
                  <a:lnTo>
                    <a:pt x="46" y="130"/>
                  </a:lnTo>
                  <a:lnTo>
                    <a:pt x="62" y="126"/>
                  </a:lnTo>
                  <a:lnTo>
                    <a:pt x="64" y="114"/>
                  </a:lnTo>
                  <a:lnTo>
                    <a:pt x="50" y="106"/>
                  </a:lnTo>
                  <a:lnTo>
                    <a:pt x="52" y="100"/>
                  </a:lnTo>
                  <a:lnTo>
                    <a:pt x="58" y="88"/>
                  </a:lnTo>
                  <a:lnTo>
                    <a:pt x="60" y="84"/>
                  </a:lnTo>
                  <a:lnTo>
                    <a:pt x="76" y="88"/>
                  </a:lnTo>
                  <a:lnTo>
                    <a:pt x="84" y="80"/>
                  </a:lnTo>
                  <a:lnTo>
                    <a:pt x="76" y="64"/>
                  </a:lnTo>
                  <a:lnTo>
                    <a:pt x="80" y="62"/>
                  </a:lnTo>
                  <a:lnTo>
                    <a:pt x="90" y="54"/>
                  </a:lnTo>
                  <a:lnTo>
                    <a:pt x="94" y="50"/>
                  </a:lnTo>
                  <a:lnTo>
                    <a:pt x="108" y="64"/>
                  </a:lnTo>
                  <a:lnTo>
                    <a:pt x="120" y="60"/>
                  </a:lnTo>
                  <a:lnTo>
                    <a:pt x="120" y="42"/>
                  </a:lnTo>
                  <a:lnTo>
                    <a:pt x="124" y="42"/>
                  </a:lnTo>
                  <a:lnTo>
                    <a:pt x="138" y="40"/>
                  </a:lnTo>
                  <a:lnTo>
                    <a:pt x="142" y="40"/>
                  </a:lnTo>
                  <a:lnTo>
                    <a:pt x="148" y="58"/>
                  </a:lnTo>
                  <a:lnTo>
                    <a:pt x="158" y="60"/>
                  </a:lnTo>
                  <a:lnTo>
                    <a:pt x="168" y="44"/>
                  </a:lnTo>
                  <a:lnTo>
                    <a:pt x="172" y="4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84" y="72"/>
                  </a:lnTo>
                  <a:lnTo>
                    <a:pt x="194" y="78"/>
                  </a:lnTo>
                  <a:lnTo>
                    <a:pt x="208" y="70"/>
                  </a:lnTo>
                  <a:lnTo>
                    <a:pt x="212" y="74"/>
                  </a:lnTo>
                  <a:lnTo>
                    <a:pt x="220" y="84"/>
                  </a:lnTo>
                  <a:lnTo>
                    <a:pt x="222" y="88"/>
                  </a:lnTo>
                  <a:lnTo>
                    <a:pt x="210" y="102"/>
                  </a:lnTo>
                  <a:lnTo>
                    <a:pt x="214" y="114"/>
                  </a:lnTo>
                  <a:lnTo>
                    <a:pt x="230" y="114"/>
                  </a:lnTo>
                  <a:lnTo>
                    <a:pt x="232" y="118"/>
                  </a:lnTo>
                  <a:lnTo>
                    <a:pt x="232" y="132"/>
                  </a:lnTo>
                  <a:lnTo>
                    <a:pt x="234" y="136"/>
                  </a:lnTo>
                  <a:lnTo>
                    <a:pt x="216" y="142"/>
                  </a:lnTo>
                  <a:lnTo>
                    <a:pt x="214" y="154"/>
                  </a:lnTo>
                  <a:lnTo>
                    <a:pt x="228" y="1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4" name="Freeform 38">
              <a:extLst>
                <a:ext uri="{FF2B5EF4-FFF2-40B4-BE49-F238E27FC236}">
                  <a16:creationId xmlns:a16="http://schemas.microsoft.com/office/drawing/2014/main" id="{7CD51CC7-FCCC-462F-AB4A-30C1A40083F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20650" y="111125"/>
              <a:ext cx="200025" cy="200025"/>
            </a:xfrm>
            <a:custGeom>
              <a:avLst/>
              <a:gdLst>
                <a:gd name="T0" fmla="*/ 2147483646 w 126"/>
                <a:gd name="T1" fmla="*/ 0 h 126"/>
                <a:gd name="T2" fmla="*/ 2147483646 w 126"/>
                <a:gd name="T3" fmla="*/ 0 h 126"/>
                <a:gd name="T4" fmla="*/ 2147483646 w 126"/>
                <a:gd name="T5" fmla="*/ 2147483646 h 126"/>
                <a:gd name="T6" fmla="*/ 2147483646 w 126"/>
                <a:gd name="T7" fmla="*/ 2147483646 h 126"/>
                <a:gd name="T8" fmla="*/ 2147483646 w 126"/>
                <a:gd name="T9" fmla="*/ 2147483646 h 126"/>
                <a:gd name="T10" fmla="*/ 2147483646 w 126"/>
                <a:gd name="T11" fmla="*/ 2147483646 h 126"/>
                <a:gd name="T12" fmla="*/ 2147483646 w 126"/>
                <a:gd name="T13" fmla="*/ 2147483646 h 126"/>
                <a:gd name="T14" fmla="*/ 2147483646 w 126"/>
                <a:gd name="T15" fmla="*/ 2147483646 h 126"/>
                <a:gd name="T16" fmla="*/ 2147483646 w 126"/>
                <a:gd name="T17" fmla="*/ 2147483646 h 126"/>
                <a:gd name="T18" fmla="*/ 0 w 126"/>
                <a:gd name="T19" fmla="*/ 2147483646 h 126"/>
                <a:gd name="T20" fmla="*/ 0 w 126"/>
                <a:gd name="T21" fmla="*/ 2147483646 h 126"/>
                <a:gd name="T22" fmla="*/ 2147483646 w 126"/>
                <a:gd name="T23" fmla="*/ 2147483646 h 126"/>
                <a:gd name="T24" fmla="*/ 2147483646 w 126"/>
                <a:gd name="T25" fmla="*/ 2147483646 h 126"/>
                <a:gd name="T26" fmla="*/ 2147483646 w 126"/>
                <a:gd name="T27" fmla="*/ 2147483646 h 126"/>
                <a:gd name="T28" fmla="*/ 2147483646 w 126"/>
                <a:gd name="T29" fmla="*/ 2147483646 h 126"/>
                <a:gd name="T30" fmla="*/ 2147483646 w 126"/>
                <a:gd name="T31" fmla="*/ 2147483646 h 126"/>
                <a:gd name="T32" fmla="*/ 2147483646 w 126"/>
                <a:gd name="T33" fmla="*/ 2147483646 h 126"/>
                <a:gd name="T34" fmla="*/ 2147483646 w 126"/>
                <a:gd name="T35" fmla="*/ 2147483646 h 126"/>
                <a:gd name="T36" fmla="*/ 2147483646 w 126"/>
                <a:gd name="T37" fmla="*/ 2147483646 h 126"/>
                <a:gd name="T38" fmla="*/ 2147483646 w 126"/>
                <a:gd name="T39" fmla="*/ 2147483646 h 126"/>
                <a:gd name="T40" fmla="*/ 2147483646 w 126"/>
                <a:gd name="T41" fmla="*/ 2147483646 h 126"/>
                <a:gd name="T42" fmla="*/ 2147483646 w 126"/>
                <a:gd name="T43" fmla="*/ 2147483646 h 126"/>
                <a:gd name="T44" fmla="*/ 2147483646 w 126"/>
                <a:gd name="T45" fmla="*/ 2147483646 h 126"/>
                <a:gd name="T46" fmla="*/ 2147483646 w 126"/>
                <a:gd name="T47" fmla="*/ 2147483646 h 126"/>
                <a:gd name="T48" fmla="*/ 2147483646 w 126"/>
                <a:gd name="T49" fmla="*/ 2147483646 h 126"/>
                <a:gd name="T50" fmla="*/ 2147483646 w 126"/>
                <a:gd name="T51" fmla="*/ 2147483646 h 126"/>
                <a:gd name="T52" fmla="*/ 2147483646 w 126"/>
                <a:gd name="T53" fmla="*/ 2147483646 h 126"/>
                <a:gd name="T54" fmla="*/ 2147483646 w 126"/>
                <a:gd name="T55" fmla="*/ 2147483646 h 126"/>
                <a:gd name="T56" fmla="*/ 2147483646 w 126"/>
                <a:gd name="T57" fmla="*/ 2147483646 h 126"/>
                <a:gd name="T58" fmla="*/ 2147483646 w 126"/>
                <a:gd name="T59" fmla="*/ 2147483646 h 126"/>
                <a:gd name="T60" fmla="*/ 2147483646 w 126"/>
                <a:gd name="T61" fmla="*/ 2147483646 h 126"/>
                <a:gd name="T62" fmla="*/ 2147483646 w 126"/>
                <a:gd name="T63" fmla="*/ 2147483646 h 126"/>
                <a:gd name="T64" fmla="*/ 2147483646 w 126"/>
                <a:gd name="T65" fmla="*/ 2147483646 h 126"/>
                <a:gd name="T66" fmla="*/ 2147483646 w 126"/>
                <a:gd name="T67" fmla="*/ 2147483646 h 126"/>
                <a:gd name="T68" fmla="*/ 2147483646 w 126"/>
                <a:gd name="T69" fmla="*/ 2147483646 h 126"/>
                <a:gd name="T70" fmla="*/ 2147483646 w 126"/>
                <a:gd name="T71" fmla="*/ 2147483646 h 126"/>
                <a:gd name="T72" fmla="*/ 2147483646 w 126"/>
                <a:gd name="T73" fmla="*/ 0 h 126"/>
                <a:gd name="T74" fmla="*/ 2147483646 w 126"/>
                <a:gd name="T75" fmla="*/ 0 h 126"/>
                <a:gd name="T76" fmla="*/ 2147483646 w 126"/>
                <a:gd name="T77" fmla="*/ 2147483646 h 126"/>
                <a:gd name="T78" fmla="*/ 2147483646 w 126"/>
                <a:gd name="T79" fmla="*/ 2147483646 h 126"/>
                <a:gd name="T80" fmla="*/ 2147483646 w 126"/>
                <a:gd name="T81" fmla="*/ 2147483646 h 126"/>
                <a:gd name="T82" fmla="*/ 2147483646 w 126"/>
                <a:gd name="T83" fmla="*/ 2147483646 h 126"/>
                <a:gd name="T84" fmla="*/ 2147483646 w 126"/>
                <a:gd name="T85" fmla="*/ 2147483646 h 126"/>
                <a:gd name="T86" fmla="*/ 2147483646 w 126"/>
                <a:gd name="T87" fmla="*/ 2147483646 h 126"/>
                <a:gd name="T88" fmla="*/ 2147483646 w 126"/>
                <a:gd name="T89" fmla="*/ 2147483646 h 126"/>
                <a:gd name="T90" fmla="*/ 2147483646 w 126"/>
                <a:gd name="T91" fmla="*/ 2147483646 h 126"/>
                <a:gd name="T92" fmla="*/ 2147483646 w 126"/>
                <a:gd name="T93" fmla="*/ 2147483646 h 126"/>
                <a:gd name="T94" fmla="*/ 2147483646 w 126"/>
                <a:gd name="T95" fmla="*/ 2147483646 h 126"/>
                <a:gd name="T96" fmla="*/ 2147483646 w 126"/>
                <a:gd name="T97" fmla="*/ 2147483646 h 126"/>
                <a:gd name="T98" fmla="*/ 2147483646 w 126"/>
                <a:gd name="T99" fmla="*/ 2147483646 h 126"/>
                <a:gd name="T100" fmla="*/ 2147483646 w 126"/>
                <a:gd name="T101" fmla="*/ 2147483646 h 126"/>
                <a:gd name="T102" fmla="*/ 2147483646 w 126"/>
                <a:gd name="T103" fmla="*/ 2147483646 h 126"/>
                <a:gd name="T104" fmla="*/ 2147483646 w 126"/>
                <a:gd name="T105" fmla="*/ 2147483646 h 126"/>
                <a:gd name="T106" fmla="*/ 2147483646 w 126"/>
                <a:gd name="T107" fmla="*/ 2147483646 h 126"/>
                <a:gd name="T108" fmla="*/ 2147483646 w 126"/>
                <a:gd name="T109" fmla="*/ 2147483646 h 126"/>
                <a:gd name="T110" fmla="*/ 2147483646 w 126"/>
                <a:gd name="T111" fmla="*/ 2147483646 h 126"/>
                <a:gd name="T112" fmla="*/ 2147483646 w 126"/>
                <a:gd name="T113" fmla="*/ 2147483646 h 126"/>
                <a:gd name="T114" fmla="*/ 2147483646 w 126"/>
                <a:gd name="T115" fmla="*/ 2147483646 h 126"/>
                <a:gd name="T116" fmla="*/ 2147483646 w 126"/>
                <a:gd name="T117" fmla="*/ 2147483646 h 126"/>
                <a:gd name="T118" fmla="*/ 2147483646 w 126"/>
                <a:gd name="T119" fmla="*/ 2147483646 h 1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26"/>
                <a:gd name="T181" fmla="*/ 0 h 126"/>
                <a:gd name="T182" fmla="*/ 126 w 126"/>
                <a:gd name="T183" fmla="*/ 126 h 12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26" h="126">
                  <a:moveTo>
                    <a:pt x="64" y="0"/>
                  </a:moveTo>
                  <a:lnTo>
                    <a:pt x="64" y="0"/>
                  </a:lnTo>
                  <a:lnTo>
                    <a:pt x="50" y="2"/>
                  </a:lnTo>
                  <a:lnTo>
                    <a:pt x="38" y="6"/>
                  </a:lnTo>
                  <a:lnTo>
                    <a:pt x="28" y="12"/>
                  </a:lnTo>
                  <a:lnTo>
                    <a:pt x="18" y="20"/>
                  </a:lnTo>
                  <a:lnTo>
                    <a:pt x="12" y="28"/>
                  </a:lnTo>
                  <a:lnTo>
                    <a:pt x="6" y="40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2" y="76"/>
                  </a:lnTo>
                  <a:lnTo>
                    <a:pt x="6" y="88"/>
                  </a:lnTo>
                  <a:lnTo>
                    <a:pt x="12" y="98"/>
                  </a:lnTo>
                  <a:lnTo>
                    <a:pt x="18" y="108"/>
                  </a:lnTo>
                  <a:lnTo>
                    <a:pt x="28" y="116"/>
                  </a:lnTo>
                  <a:lnTo>
                    <a:pt x="38" y="122"/>
                  </a:lnTo>
                  <a:lnTo>
                    <a:pt x="50" y="126"/>
                  </a:lnTo>
                  <a:lnTo>
                    <a:pt x="64" y="126"/>
                  </a:lnTo>
                  <a:lnTo>
                    <a:pt x="76" y="126"/>
                  </a:lnTo>
                  <a:lnTo>
                    <a:pt x="88" y="122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8"/>
                  </a:lnTo>
                  <a:lnTo>
                    <a:pt x="122" y="88"/>
                  </a:lnTo>
                  <a:lnTo>
                    <a:pt x="126" y="76"/>
                  </a:lnTo>
                  <a:lnTo>
                    <a:pt x="126" y="64"/>
                  </a:lnTo>
                  <a:lnTo>
                    <a:pt x="126" y="50"/>
                  </a:lnTo>
                  <a:lnTo>
                    <a:pt x="122" y="40"/>
                  </a:lnTo>
                  <a:lnTo>
                    <a:pt x="116" y="28"/>
                  </a:lnTo>
                  <a:lnTo>
                    <a:pt x="108" y="20"/>
                  </a:lnTo>
                  <a:lnTo>
                    <a:pt x="98" y="12"/>
                  </a:lnTo>
                  <a:lnTo>
                    <a:pt x="88" y="6"/>
                  </a:lnTo>
                  <a:lnTo>
                    <a:pt x="76" y="2"/>
                  </a:lnTo>
                  <a:lnTo>
                    <a:pt x="64" y="0"/>
                  </a:lnTo>
                  <a:close/>
                  <a:moveTo>
                    <a:pt x="64" y="92"/>
                  </a:moveTo>
                  <a:lnTo>
                    <a:pt x="64" y="92"/>
                  </a:lnTo>
                  <a:lnTo>
                    <a:pt x="52" y="90"/>
                  </a:lnTo>
                  <a:lnTo>
                    <a:pt x="44" y="84"/>
                  </a:lnTo>
                  <a:lnTo>
                    <a:pt x="38" y="74"/>
                  </a:lnTo>
                  <a:lnTo>
                    <a:pt x="36" y="64"/>
                  </a:lnTo>
                  <a:lnTo>
                    <a:pt x="38" y="52"/>
                  </a:lnTo>
                  <a:lnTo>
                    <a:pt x="44" y="44"/>
                  </a:lnTo>
                  <a:lnTo>
                    <a:pt x="52" y="38"/>
                  </a:lnTo>
                  <a:lnTo>
                    <a:pt x="64" y="36"/>
                  </a:lnTo>
                  <a:lnTo>
                    <a:pt x="74" y="38"/>
                  </a:lnTo>
                  <a:lnTo>
                    <a:pt x="84" y="44"/>
                  </a:lnTo>
                  <a:lnTo>
                    <a:pt x="90" y="52"/>
                  </a:lnTo>
                  <a:lnTo>
                    <a:pt x="92" y="64"/>
                  </a:lnTo>
                  <a:lnTo>
                    <a:pt x="90" y="74"/>
                  </a:lnTo>
                  <a:lnTo>
                    <a:pt x="84" y="84"/>
                  </a:lnTo>
                  <a:lnTo>
                    <a:pt x="74" y="90"/>
                  </a:lnTo>
                  <a:lnTo>
                    <a:pt x="64" y="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4" name="六边形 18">
            <a:extLst>
              <a:ext uri="{FF2B5EF4-FFF2-40B4-BE49-F238E27FC236}">
                <a16:creationId xmlns:a16="http://schemas.microsoft.com/office/drawing/2014/main" id="{63D44010-8B87-4DFC-A937-D81BF5BECE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21438" y="4264479"/>
            <a:ext cx="1039812" cy="895614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65" name="Group 62">
            <a:extLst>
              <a:ext uri="{FF2B5EF4-FFF2-40B4-BE49-F238E27FC236}">
                <a16:creationId xmlns:a16="http://schemas.microsoft.com/office/drawing/2014/main" id="{8AC4F2A4-3FF3-4F03-B90B-1D1F5770F843}"/>
              </a:ext>
            </a:extLst>
          </p:cNvPr>
          <p:cNvGrpSpPr>
            <a:grpSpLocks/>
          </p:cNvGrpSpPr>
          <p:nvPr/>
        </p:nvGrpSpPr>
        <p:grpSpPr bwMode="auto">
          <a:xfrm>
            <a:off x="6750050" y="4507367"/>
            <a:ext cx="434975" cy="360362"/>
            <a:chOff x="0" y="0"/>
            <a:chExt cx="571500" cy="473075"/>
          </a:xfrm>
        </p:grpSpPr>
        <p:sp>
          <p:nvSpPr>
            <p:cNvPr id="66" name="Freeform 104">
              <a:extLst>
                <a:ext uri="{FF2B5EF4-FFF2-40B4-BE49-F238E27FC236}">
                  <a16:creationId xmlns:a16="http://schemas.microsoft.com/office/drawing/2014/main" id="{F974BD37-C80B-4411-A6FF-E163E09DB85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77825" y="174625"/>
              <a:ext cx="104775" cy="104775"/>
            </a:xfrm>
            <a:custGeom>
              <a:avLst/>
              <a:gdLst>
                <a:gd name="T0" fmla="*/ 2147483646 w 66"/>
                <a:gd name="T1" fmla="*/ 2147483646 h 66"/>
                <a:gd name="T2" fmla="*/ 2147483646 w 66"/>
                <a:gd name="T3" fmla="*/ 2147483646 h 66"/>
                <a:gd name="T4" fmla="*/ 2147483646 w 66"/>
                <a:gd name="T5" fmla="*/ 2147483646 h 66"/>
                <a:gd name="T6" fmla="*/ 2147483646 w 66"/>
                <a:gd name="T7" fmla="*/ 2147483646 h 66"/>
                <a:gd name="T8" fmla="*/ 2147483646 w 66"/>
                <a:gd name="T9" fmla="*/ 2147483646 h 66"/>
                <a:gd name="T10" fmla="*/ 2147483646 w 66"/>
                <a:gd name="T11" fmla="*/ 2147483646 h 66"/>
                <a:gd name="T12" fmla="*/ 2147483646 w 66"/>
                <a:gd name="T13" fmla="*/ 0 h 66"/>
                <a:gd name="T14" fmla="*/ 2147483646 w 66"/>
                <a:gd name="T15" fmla="*/ 0 h 66"/>
                <a:gd name="T16" fmla="*/ 2147483646 w 66"/>
                <a:gd name="T17" fmla="*/ 2147483646 h 66"/>
                <a:gd name="T18" fmla="*/ 2147483646 w 66"/>
                <a:gd name="T19" fmla="*/ 2147483646 h 66"/>
                <a:gd name="T20" fmla="*/ 2147483646 w 66"/>
                <a:gd name="T21" fmla="*/ 2147483646 h 66"/>
                <a:gd name="T22" fmla="*/ 2147483646 w 66"/>
                <a:gd name="T23" fmla="*/ 2147483646 h 66"/>
                <a:gd name="T24" fmla="*/ 2147483646 w 66"/>
                <a:gd name="T25" fmla="*/ 2147483646 h 66"/>
                <a:gd name="T26" fmla="*/ 2147483646 w 66"/>
                <a:gd name="T27" fmla="*/ 2147483646 h 66"/>
                <a:gd name="T28" fmla="*/ 2147483646 w 66"/>
                <a:gd name="T29" fmla="*/ 2147483646 h 66"/>
                <a:gd name="T30" fmla="*/ 2147483646 w 66"/>
                <a:gd name="T31" fmla="*/ 2147483646 h 66"/>
                <a:gd name="T32" fmla="*/ 2147483646 w 66"/>
                <a:gd name="T33" fmla="*/ 2147483646 h 66"/>
                <a:gd name="T34" fmla="*/ 2147483646 w 66"/>
                <a:gd name="T35" fmla="*/ 2147483646 h 66"/>
                <a:gd name="T36" fmla="*/ 2147483646 w 66"/>
                <a:gd name="T37" fmla="*/ 2147483646 h 66"/>
                <a:gd name="T38" fmla="*/ 0 w 66"/>
                <a:gd name="T39" fmla="*/ 2147483646 h 66"/>
                <a:gd name="T40" fmla="*/ 2147483646 w 66"/>
                <a:gd name="T41" fmla="*/ 2147483646 h 66"/>
                <a:gd name="T42" fmla="*/ 2147483646 w 66"/>
                <a:gd name="T43" fmla="*/ 2147483646 h 66"/>
                <a:gd name="T44" fmla="*/ 2147483646 w 66"/>
                <a:gd name="T45" fmla="*/ 2147483646 h 66"/>
                <a:gd name="T46" fmla="*/ 2147483646 w 66"/>
                <a:gd name="T47" fmla="*/ 2147483646 h 66"/>
                <a:gd name="T48" fmla="*/ 2147483646 w 66"/>
                <a:gd name="T49" fmla="*/ 2147483646 h 66"/>
                <a:gd name="T50" fmla="*/ 2147483646 w 66"/>
                <a:gd name="T51" fmla="*/ 2147483646 h 66"/>
                <a:gd name="T52" fmla="*/ 2147483646 w 66"/>
                <a:gd name="T53" fmla="*/ 2147483646 h 66"/>
                <a:gd name="T54" fmla="*/ 2147483646 w 66"/>
                <a:gd name="T55" fmla="*/ 2147483646 h 66"/>
                <a:gd name="T56" fmla="*/ 2147483646 w 66"/>
                <a:gd name="T57" fmla="*/ 2147483646 h 66"/>
                <a:gd name="T58" fmla="*/ 2147483646 w 66"/>
                <a:gd name="T59" fmla="*/ 2147483646 h 66"/>
                <a:gd name="T60" fmla="*/ 2147483646 w 66"/>
                <a:gd name="T61" fmla="*/ 2147483646 h 66"/>
                <a:gd name="T62" fmla="*/ 2147483646 w 66"/>
                <a:gd name="T63" fmla="*/ 2147483646 h 66"/>
                <a:gd name="T64" fmla="*/ 2147483646 w 66"/>
                <a:gd name="T65" fmla="*/ 2147483646 h 66"/>
                <a:gd name="T66" fmla="*/ 2147483646 w 66"/>
                <a:gd name="T67" fmla="*/ 2147483646 h 66"/>
                <a:gd name="T68" fmla="*/ 2147483646 w 66"/>
                <a:gd name="T69" fmla="*/ 2147483646 h 66"/>
                <a:gd name="T70" fmla="*/ 2147483646 w 66"/>
                <a:gd name="T71" fmla="*/ 2147483646 h 66"/>
                <a:gd name="T72" fmla="*/ 2147483646 w 66"/>
                <a:gd name="T73" fmla="*/ 2147483646 h 66"/>
                <a:gd name="T74" fmla="*/ 2147483646 w 66"/>
                <a:gd name="T75" fmla="*/ 2147483646 h 66"/>
                <a:gd name="T76" fmla="*/ 2147483646 w 66"/>
                <a:gd name="T77" fmla="*/ 2147483646 h 66"/>
                <a:gd name="T78" fmla="*/ 2147483646 w 66"/>
                <a:gd name="T79" fmla="*/ 2147483646 h 66"/>
                <a:gd name="T80" fmla="*/ 2147483646 w 66"/>
                <a:gd name="T81" fmla="*/ 2147483646 h 66"/>
                <a:gd name="T82" fmla="*/ 2147483646 w 66"/>
                <a:gd name="T83" fmla="*/ 2147483646 h 66"/>
                <a:gd name="T84" fmla="*/ 2147483646 w 66"/>
                <a:gd name="T85" fmla="*/ 2147483646 h 66"/>
                <a:gd name="T86" fmla="*/ 2147483646 w 66"/>
                <a:gd name="T87" fmla="*/ 2147483646 h 66"/>
                <a:gd name="T88" fmla="*/ 2147483646 w 66"/>
                <a:gd name="T89" fmla="*/ 2147483646 h 66"/>
                <a:gd name="T90" fmla="*/ 2147483646 w 66"/>
                <a:gd name="T91" fmla="*/ 2147483646 h 66"/>
                <a:gd name="T92" fmla="*/ 2147483646 w 66"/>
                <a:gd name="T93" fmla="*/ 2147483646 h 66"/>
                <a:gd name="T94" fmla="*/ 2147483646 w 66"/>
                <a:gd name="T95" fmla="*/ 2147483646 h 66"/>
                <a:gd name="T96" fmla="*/ 2147483646 w 66"/>
                <a:gd name="T97" fmla="*/ 2147483646 h 66"/>
                <a:gd name="T98" fmla="*/ 2147483646 w 66"/>
                <a:gd name="T99" fmla="*/ 2147483646 h 66"/>
                <a:gd name="T100" fmla="*/ 2147483646 w 66"/>
                <a:gd name="T101" fmla="*/ 2147483646 h 66"/>
                <a:gd name="T102" fmla="*/ 2147483646 w 66"/>
                <a:gd name="T103" fmla="*/ 2147483646 h 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66"/>
                <a:gd name="T157" fmla="*/ 0 h 66"/>
                <a:gd name="T158" fmla="*/ 66 w 66"/>
                <a:gd name="T159" fmla="*/ 66 h 6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66" h="66">
                  <a:moveTo>
                    <a:pt x="66" y="20"/>
                  </a:moveTo>
                  <a:lnTo>
                    <a:pt x="66" y="20"/>
                  </a:lnTo>
                  <a:lnTo>
                    <a:pt x="64" y="18"/>
                  </a:lnTo>
                  <a:lnTo>
                    <a:pt x="62" y="18"/>
                  </a:lnTo>
                  <a:lnTo>
                    <a:pt x="54" y="20"/>
                  </a:lnTo>
                  <a:lnTo>
                    <a:pt x="48" y="14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8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2" y="8"/>
                  </a:lnTo>
                  <a:lnTo>
                    <a:pt x="24" y="10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30"/>
                  </a:lnTo>
                  <a:lnTo>
                    <a:pt x="2" y="32"/>
                  </a:lnTo>
                  <a:lnTo>
                    <a:pt x="0" y="34"/>
                  </a:lnTo>
                  <a:lnTo>
                    <a:pt x="2" y="46"/>
                  </a:lnTo>
                  <a:lnTo>
                    <a:pt x="4" y="48"/>
                  </a:lnTo>
                  <a:lnTo>
                    <a:pt x="12" y="46"/>
                  </a:lnTo>
                  <a:lnTo>
                    <a:pt x="18" y="52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4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58"/>
                  </a:lnTo>
                  <a:lnTo>
                    <a:pt x="42" y="56"/>
                  </a:lnTo>
                  <a:lnTo>
                    <a:pt x="48" y="62"/>
                  </a:lnTo>
                  <a:lnTo>
                    <a:pt x="50" y="62"/>
                  </a:lnTo>
                  <a:lnTo>
                    <a:pt x="52" y="62"/>
                  </a:lnTo>
                  <a:lnTo>
                    <a:pt x="60" y="54"/>
                  </a:lnTo>
                  <a:lnTo>
                    <a:pt x="60" y="52"/>
                  </a:lnTo>
                  <a:lnTo>
                    <a:pt x="60" y="50"/>
                  </a:lnTo>
                  <a:lnTo>
                    <a:pt x="54" y="44"/>
                  </a:lnTo>
                  <a:lnTo>
                    <a:pt x="56" y="42"/>
                  </a:lnTo>
                  <a:lnTo>
                    <a:pt x="58" y="36"/>
                  </a:lnTo>
                  <a:lnTo>
                    <a:pt x="64" y="34"/>
                  </a:lnTo>
                  <a:lnTo>
                    <a:pt x="66" y="32"/>
                  </a:lnTo>
                  <a:lnTo>
                    <a:pt x="66" y="20"/>
                  </a:lnTo>
                  <a:close/>
                  <a:moveTo>
                    <a:pt x="44" y="36"/>
                  </a:moveTo>
                  <a:lnTo>
                    <a:pt x="44" y="36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4" y="44"/>
                  </a:lnTo>
                  <a:lnTo>
                    <a:pt x="30" y="44"/>
                  </a:lnTo>
                  <a:lnTo>
                    <a:pt x="26" y="42"/>
                  </a:lnTo>
                  <a:lnTo>
                    <a:pt x="22" y="38"/>
                  </a:lnTo>
                  <a:lnTo>
                    <a:pt x="22" y="34"/>
                  </a:lnTo>
                  <a:lnTo>
                    <a:pt x="22" y="30"/>
                  </a:lnTo>
                  <a:lnTo>
                    <a:pt x="24" y="26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40" y="24"/>
                  </a:lnTo>
                  <a:lnTo>
                    <a:pt x="44" y="28"/>
                  </a:lnTo>
                  <a:lnTo>
                    <a:pt x="44" y="32"/>
                  </a:lnTo>
                  <a:lnTo>
                    <a:pt x="44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7" name="Freeform 105">
              <a:extLst>
                <a:ext uri="{FF2B5EF4-FFF2-40B4-BE49-F238E27FC236}">
                  <a16:creationId xmlns:a16="http://schemas.microsoft.com/office/drawing/2014/main" id="{30E21DFD-F0F2-4452-84A7-4611DAF43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5875"/>
              <a:ext cx="571500" cy="457200"/>
            </a:xfrm>
            <a:custGeom>
              <a:avLst/>
              <a:gdLst>
                <a:gd name="T0" fmla="*/ 2147483646 w 360"/>
                <a:gd name="T1" fmla="*/ 2147483646 h 288"/>
                <a:gd name="T2" fmla="*/ 2147483646 w 360"/>
                <a:gd name="T3" fmla="*/ 2147483646 h 288"/>
                <a:gd name="T4" fmla="*/ 2147483646 w 360"/>
                <a:gd name="T5" fmla="*/ 2147483646 h 288"/>
                <a:gd name="T6" fmla="*/ 2147483646 w 360"/>
                <a:gd name="T7" fmla="*/ 2147483646 h 288"/>
                <a:gd name="T8" fmla="*/ 2147483646 w 360"/>
                <a:gd name="T9" fmla="*/ 2147483646 h 288"/>
                <a:gd name="T10" fmla="*/ 2147483646 w 360"/>
                <a:gd name="T11" fmla="*/ 2147483646 h 288"/>
                <a:gd name="T12" fmla="*/ 2147483646 w 360"/>
                <a:gd name="T13" fmla="*/ 2147483646 h 288"/>
                <a:gd name="T14" fmla="*/ 2147483646 w 360"/>
                <a:gd name="T15" fmla="*/ 2147483646 h 288"/>
                <a:gd name="T16" fmla="*/ 2147483646 w 360"/>
                <a:gd name="T17" fmla="*/ 2147483646 h 288"/>
                <a:gd name="T18" fmla="*/ 2147483646 w 360"/>
                <a:gd name="T19" fmla="*/ 2147483646 h 288"/>
                <a:gd name="T20" fmla="*/ 2147483646 w 360"/>
                <a:gd name="T21" fmla="*/ 2147483646 h 288"/>
                <a:gd name="T22" fmla="*/ 2147483646 w 360"/>
                <a:gd name="T23" fmla="*/ 0 h 288"/>
                <a:gd name="T24" fmla="*/ 2147483646 w 360"/>
                <a:gd name="T25" fmla="*/ 0 h 288"/>
                <a:gd name="T26" fmla="*/ 2147483646 w 360"/>
                <a:gd name="T27" fmla="*/ 2147483646 h 288"/>
                <a:gd name="T28" fmla="*/ 0 w 360"/>
                <a:gd name="T29" fmla="*/ 2147483646 h 288"/>
                <a:gd name="T30" fmla="*/ 2147483646 w 360"/>
                <a:gd name="T31" fmla="*/ 2147483646 h 288"/>
                <a:gd name="T32" fmla="*/ 2147483646 w 360"/>
                <a:gd name="T33" fmla="*/ 2147483646 h 288"/>
                <a:gd name="T34" fmla="*/ 2147483646 w 360"/>
                <a:gd name="T35" fmla="*/ 2147483646 h 288"/>
                <a:gd name="T36" fmla="*/ 2147483646 w 360"/>
                <a:gd name="T37" fmla="*/ 2147483646 h 288"/>
                <a:gd name="T38" fmla="*/ 2147483646 w 360"/>
                <a:gd name="T39" fmla="*/ 2147483646 h 288"/>
                <a:gd name="T40" fmla="*/ 2147483646 w 360"/>
                <a:gd name="T41" fmla="*/ 2147483646 h 288"/>
                <a:gd name="T42" fmla="*/ 2147483646 w 360"/>
                <a:gd name="T43" fmla="*/ 2147483646 h 288"/>
                <a:gd name="T44" fmla="*/ 2147483646 w 360"/>
                <a:gd name="T45" fmla="*/ 2147483646 h 288"/>
                <a:gd name="T46" fmla="*/ 2147483646 w 360"/>
                <a:gd name="T47" fmla="*/ 2147483646 h 288"/>
                <a:gd name="T48" fmla="*/ 2147483646 w 360"/>
                <a:gd name="T49" fmla="*/ 2147483646 h 288"/>
                <a:gd name="T50" fmla="*/ 2147483646 w 360"/>
                <a:gd name="T51" fmla="*/ 2147483646 h 288"/>
                <a:gd name="T52" fmla="*/ 2147483646 w 360"/>
                <a:gd name="T53" fmla="*/ 2147483646 h 288"/>
                <a:gd name="T54" fmla="*/ 2147483646 w 360"/>
                <a:gd name="T55" fmla="*/ 2147483646 h 288"/>
                <a:gd name="T56" fmla="*/ 2147483646 w 360"/>
                <a:gd name="T57" fmla="*/ 2147483646 h 288"/>
                <a:gd name="T58" fmla="*/ 2147483646 w 360"/>
                <a:gd name="T59" fmla="*/ 2147483646 h 288"/>
                <a:gd name="T60" fmla="*/ 2147483646 w 360"/>
                <a:gd name="T61" fmla="*/ 2147483646 h 288"/>
                <a:gd name="T62" fmla="*/ 2147483646 w 360"/>
                <a:gd name="T63" fmla="*/ 2147483646 h 288"/>
                <a:gd name="T64" fmla="*/ 2147483646 w 360"/>
                <a:gd name="T65" fmla="*/ 2147483646 h 288"/>
                <a:gd name="T66" fmla="*/ 2147483646 w 360"/>
                <a:gd name="T67" fmla="*/ 2147483646 h 288"/>
                <a:gd name="T68" fmla="*/ 2147483646 w 360"/>
                <a:gd name="T69" fmla="*/ 2147483646 h 288"/>
                <a:gd name="T70" fmla="*/ 2147483646 w 360"/>
                <a:gd name="T71" fmla="*/ 2147483646 h 288"/>
                <a:gd name="T72" fmla="*/ 2147483646 w 360"/>
                <a:gd name="T73" fmla="*/ 2147483646 h 288"/>
                <a:gd name="T74" fmla="*/ 2147483646 w 360"/>
                <a:gd name="T75" fmla="*/ 2147483646 h 288"/>
                <a:gd name="T76" fmla="*/ 2147483646 w 360"/>
                <a:gd name="T77" fmla="*/ 2147483646 h 288"/>
                <a:gd name="T78" fmla="*/ 2147483646 w 360"/>
                <a:gd name="T79" fmla="*/ 2147483646 h 288"/>
                <a:gd name="T80" fmla="*/ 2147483646 w 360"/>
                <a:gd name="T81" fmla="*/ 2147483646 h 288"/>
                <a:gd name="T82" fmla="*/ 2147483646 w 360"/>
                <a:gd name="T83" fmla="*/ 2147483646 h 288"/>
                <a:gd name="T84" fmla="*/ 2147483646 w 360"/>
                <a:gd name="T85" fmla="*/ 2147483646 h 288"/>
                <a:gd name="T86" fmla="*/ 2147483646 w 360"/>
                <a:gd name="T87" fmla="*/ 2147483646 h 288"/>
                <a:gd name="T88" fmla="*/ 2147483646 w 360"/>
                <a:gd name="T89" fmla="*/ 2147483646 h 288"/>
                <a:gd name="T90" fmla="*/ 2147483646 w 360"/>
                <a:gd name="T91" fmla="*/ 2147483646 h 288"/>
                <a:gd name="T92" fmla="*/ 2147483646 w 360"/>
                <a:gd name="T93" fmla="*/ 2147483646 h 288"/>
                <a:gd name="T94" fmla="*/ 2147483646 w 360"/>
                <a:gd name="T95" fmla="*/ 2147483646 h 288"/>
                <a:gd name="T96" fmla="*/ 2147483646 w 360"/>
                <a:gd name="T97" fmla="*/ 2147483646 h 288"/>
                <a:gd name="T98" fmla="*/ 2147483646 w 360"/>
                <a:gd name="T99" fmla="*/ 2147483646 h 2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0"/>
                <a:gd name="T151" fmla="*/ 0 h 288"/>
                <a:gd name="T152" fmla="*/ 360 w 360"/>
                <a:gd name="T153" fmla="*/ 288 h 2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0" h="288">
                  <a:moveTo>
                    <a:pt x="358" y="60"/>
                  </a:moveTo>
                  <a:lnTo>
                    <a:pt x="358" y="60"/>
                  </a:lnTo>
                  <a:lnTo>
                    <a:pt x="354" y="56"/>
                  </a:lnTo>
                  <a:lnTo>
                    <a:pt x="348" y="54"/>
                  </a:lnTo>
                  <a:lnTo>
                    <a:pt x="228" y="54"/>
                  </a:lnTo>
                  <a:lnTo>
                    <a:pt x="230" y="68"/>
                  </a:lnTo>
                  <a:lnTo>
                    <a:pt x="230" y="80"/>
                  </a:lnTo>
                  <a:lnTo>
                    <a:pt x="330" y="80"/>
                  </a:lnTo>
                  <a:lnTo>
                    <a:pt x="304" y="172"/>
                  </a:lnTo>
                  <a:lnTo>
                    <a:pt x="304" y="174"/>
                  </a:lnTo>
                  <a:lnTo>
                    <a:pt x="122" y="174"/>
                  </a:lnTo>
                  <a:lnTo>
                    <a:pt x="94" y="80"/>
                  </a:lnTo>
                  <a:lnTo>
                    <a:pt x="128" y="80"/>
                  </a:lnTo>
                  <a:lnTo>
                    <a:pt x="128" y="68"/>
                  </a:lnTo>
                  <a:lnTo>
                    <a:pt x="130" y="54"/>
                  </a:lnTo>
                  <a:lnTo>
                    <a:pt x="82" y="54"/>
                  </a:lnTo>
                  <a:lnTo>
                    <a:pt x="72" y="22"/>
                  </a:lnTo>
                  <a:lnTo>
                    <a:pt x="68" y="16"/>
                  </a:lnTo>
                  <a:lnTo>
                    <a:pt x="62" y="1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10" y="26"/>
                  </a:lnTo>
                  <a:lnTo>
                    <a:pt x="48" y="36"/>
                  </a:lnTo>
                  <a:lnTo>
                    <a:pt x="100" y="186"/>
                  </a:lnTo>
                  <a:lnTo>
                    <a:pt x="88" y="220"/>
                  </a:lnTo>
                  <a:lnTo>
                    <a:pt x="78" y="226"/>
                  </a:lnTo>
                  <a:lnTo>
                    <a:pt x="70" y="232"/>
                  </a:lnTo>
                  <a:lnTo>
                    <a:pt x="66" y="242"/>
                  </a:lnTo>
                  <a:lnTo>
                    <a:pt x="64" y="254"/>
                  </a:lnTo>
                  <a:lnTo>
                    <a:pt x="64" y="260"/>
                  </a:lnTo>
                  <a:lnTo>
                    <a:pt x="66" y="268"/>
                  </a:lnTo>
                  <a:lnTo>
                    <a:pt x="70" y="272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84" y="286"/>
                  </a:lnTo>
                  <a:lnTo>
                    <a:pt x="90" y="288"/>
                  </a:lnTo>
                  <a:lnTo>
                    <a:pt x="98" y="288"/>
                  </a:lnTo>
                  <a:lnTo>
                    <a:pt x="108" y="286"/>
                  </a:lnTo>
                  <a:lnTo>
                    <a:pt x="116" y="282"/>
                  </a:lnTo>
                  <a:lnTo>
                    <a:pt x="124" y="276"/>
                  </a:lnTo>
                  <a:lnTo>
                    <a:pt x="130" y="266"/>
                  </a:lnTo>
                  <a:lnTo>
                    <a:pt x="236" y="266"/>
                  </a:lnTo>
                  <a:lnTo>
                    <a:pt x="240" y="276"/>
                  </a:lnTo>
                  <a:lnTo>
                    <a:pt x="248" y="282"/>
                  </a:lnTo>
                  <a:lnTo>
                    <a:pt x="258" y="286"/>
                  </a:lnTo>
                  <a:lnTo>
                    <a:pt x="268" y="288"/>
                  </a:lnTo>
                  <a:lnTo>
                    <a:pt x="274" y="288"/>
                  </a:lnTo>
                  <a:lnTo>
                    <a:pt x="280" y="286"/>
                  </a:lnTo>
                  <a:lnTo>
                    <a:pt x="286" y="282"/>
                  </a:lnTo>
                  <a:lnTo>
                    <a:pt x="292" y="278"/>
                  </a:lnTo>
                  <a:lnTo>
                    <a:pt x="296" y="272"/>
                  </a:lnTo>
                  <a:lnTo>
                    <a:pt x="298" y="268"/>
                  </a:lnTo>
                  <a:lnTo>
                    <a:pt x="300" y="260"/>
                  </a:lnTo>
                  <a:lnTo>
                    <a:pt x="302" y="254"/>
                  </a:lnTo>
                  <a:lnTo>
                    <a:pt x="300" y="246"/>
                  </a:lnTo>
                  <a:lnTo>
                    <a:pt x="298" y="240"/>
                  </a:lnTo>
                  <a:lnTo>
                    <a:pt x="296" y="234"/>
                  </a:lnTo>
                  <a:lnTo>
                    <a:pt x="292" y="230"/>
                  </a:lnTo>
                  <a:lnTo>
                    <a:pt x="286" y="226"/>
                  </a:lnTo>
                  <a:lnTo>
                    <a:pt x="280" y="222"/>
                  </a:lnTo>
                  <a:lnTo>
                    <a:pt x="274" y="220"/>
                  </a:lnTo>
                  <a:lnTo>
                    <a:pt x="268" y="220"/>
                  </a:lnTo>
                  <a:lnTo>
                    <a:pt x="258" y="222"/>
                  </a:lnTo>
                  <a:lnTo>
                    <a:pt x="248" y="226"/>
                  </a:lnTo>
                  <a:lnTo>
                    <a:pt x="240" y="232"/>
                  </a:lnTo>
                  <a:lnTo>
                    <a:pt x="236" y="240"/>
                  </a:lnTo>
                  <a:lnTo>
                    <a:pt x="130" y="240"/>
                  </a:lnTo>
                  <a:lnTo>
                    <a:pt x="124" y="232"/>
                  </a:lnTo>
                  <a:lnTo>
                    <a:pt x="114" y="224"/>
                  </a:lnTo>
                  <a:lnTo>
                    <a:pt x="122" y="200"/>
                  </a:lnTo>
                  <a:lnTo>
                    <a:pt x="306" y="200"/>
                  </a:lnTo>
                  <a:lnTo>
                    <a:pt x="314" y="198"/>
                  </a:lnTo>
                  <a:lnTo>
                    <a:pt x="322" y="194"/>
                  </a:lnTo>
                  <a:lnTo>
                    <a:pt x="328" y="186"/>
                  </a:lnTo>
                  <a:lnTo>
                    <a:pt x="330" y="178"/>
                  </a:lnTo>
                  <a:lnTo>
                    <a:pt x="360" y="72"/>
                  </a:lnTo>
                  <a:lnTo>
                    <a:pt x="360" y="66"/>
                  </a:lnTo>
                  <a:lnTo>
                    <a:pt x="358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8" name="Freeform 106">
              <a:extLst>
                <a:ext uri="{FF2B5EF4-FFF2-40B4-BE49-F238E27FC236}">
                  <a16:creationId xmlns:a16="http://schemas.microsoft.com/office/drawing/2014/main" id="{966A221E-AA58-4013-94A2-6B8C6002E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300" y="82550"/>
              <a:ext cx="85725" cy="88900"/>
            </a:xfrm>
            <a:custGeom>
              <a:avLst/>
              <a:gdLst>
                <a:gd name="T0" fmla="*/ 2147483646 w 54"/>
                <a:gd name="T1" fmla="*/ 2147483646 h 56"/>
                <a:gd name="T2" fmla="*/ 2147483646 w 54"/>
                <a:gd name="T3" fmla="*/ 2147483646 h 56"/>
                <a:gd name="T4" fmla="*/ 2147483646 w 54"/>
                <a:gd name="T5" fmla="*/ 2147483646 h 56"/>
                <a:gd name="T6" fmla="*/ 2147483646 w 54"/>
                <a:gd name="T7" fmla="*/ 2147483646 h 56"/>
                <a:gd name="T8" fmla="*/ 2147483646 w 54"/>
                <a:gd name="T9" fmla="*/ 2147483646 h 56"/>
                <a:gd name="T10" fmla="*/ 2147483646 w 54"/>
                <a:gd name="T11" fmla="*/ 2147483646 h 56"/>
                <a:gd name="T12" fmla="*/ 2147483646 w 54"/>
                <a:gd name="T13" fmla="*/ 2147483646 h 56"/>
                <a:gd name="T14" fmla="*/ 2147483646 w 54"/>
                <a:gd name="T15" fmla="*/ 2147483646 h 56"/>
                <a:gd name="T16" fmla="*/ 2147483646 w 54"/>
                <a:gd name="T17" fmla="*/ 2147483646 h 56"/>
                <a:gd name="T18" fmla="*/ 2147483646 w 54"/>
                <a:gd name="T19" fmla="*/ 2147483646 h 56"/>
                <a:gd name="T20" fmla="*/ 2147483646 w 54"/>
                <a:gd name="T21" fmla="*/ 2147483646 h 56"/>
                <a:gd name="T22" fmla="*/ 2147483646 w 54"/>
                <a:gd name="T23" fmla="*/ 2147483646 h 56"/>
                <a:gd name="T24" fmla="*/ 2147483646 w 54"/>
                <a:gd name="T25" fmla="*/ 2147483646 h 56"/>
                <a:gd name="T26" fmla="*/ 0 w 54"/>
                <a:gd name="T27" fmla="*/ 2147483646 h 56"/>
                <a:gd name="T28" fmla="*/ 2147483646 w 54"/>
                <a:gd name="T29" fmla="*/ 2147483646 h 56"/>
                <a:gd name="T30" fmla="*/ 2147483646 w 54"/>
                <a:gd name="T31" fmla="*/ 2147483646 h 56"/>
                <a:gd name="T32" fmla="*/ 2147483646 w 54"/>
                <a:gd name="T33" fmla="*/ 2147483646 h 56"/>
                <a:gd name="T34" fmla="*/ 2147483646 w 54"/>
                <a:gd name="T35" fmla="*/ 2147483646 h 56"/>
                <a:gd name="T36" fmla="*/ 2147483646 w 54"/>
                <a:gd name="T37" fmla="*/ 0 h 56"/>
                <a:gd name="T38" fmla="*/ 2147483646 w 54"/>
                <a:gd name="T39" fmla="*/ 2147483646 h 56"/>
                <a:gd name="T40" fmla="*/ 2147483646 w 54"/>
                <a:gd name="T41" fmla="*/ 2147483646 h 56"/>
                <a:gd name="T42" fmla="*/ 2147483646 w 54"/>
                <a:gd name="T43" fmla="*/ 2147483646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4"/>
                <a:gd name="T67" fmla="*/ 0 h 56"/>
                <a:gd name="T68" fmla="*/ 54 w 54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4" h="56">
                  <a:moveTo>
                    <a:pt x="46" y="8"/>
                  </a:moveTo>
                  <a:lnTo>
                    <a:pt x="46" y="8"/>
                  </a:lnTo>
                  <a:lnTo>
                    <a:pt x="52" y="16"/>
                  </a:lnTo>
                  <a:lnTo>
                    <a:pt x="54" y="26"/>
                  </a:lnTo>
                  <a:lnTo>
                    <a:pt x="54" y="38"/>
                  </a:lnTo>
                  <a:lnTo>
                    <a:pt x="48" y="46"/>
                  </a:lnTo>
                  <a:lnTo>
                    <a:pt x="38" y="52"/>
                  </a:lnTo>
                  <a:lnTo>
                    <a:pt x="28" y="56"/>
                  </a:lnTo>
                  <a:lnTo>
                    <a:pt x="18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2" y="18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6" y="2"/>
                  </a:lnTo>
                  <a:lnTo>
                    <a:pt x="46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9" name="Freeform 107">
              <a:extLst>
                <a:ext uri="{FF2B5EF4-FFF2-40B4-BE49-F238E27FC236}">
                  <a16:creationId xmlns:a16="http://schemas.microsoft.com/office/drawing/2014/main" id="{FB02CB17-121F-42C5-A3E9-0D94B93237B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58750" y="0"/>
              <a:ext cx="250825" cy="254000"/>
            </a:xfrm>
            <a:custGeom>
              <a:avLst/>
              <a:gdLst>
                <a:gd name="T0" fmla="*/ 2147483646 w 158"/>
                <a:gd name="T1" fmla="*/ 2147483646 h 160"/>
                <a:gd name="T2" fmla="*/ 2147483646 w 158"/>
                <a:gd name="T3" fmla="*/ 2147483646 h 160"/>
                <a:gd name="T4" fmla="*/ 2147483646 w 158"/>
                <a:gd name="T5" fmla="*/ 2147483646 h 160"/>
                <a:gd name="T6" fmla="*/ 2147483646 w 158"/>
                <a:gd name="T7" fmla="*/ 2147483646 h 160"/>
                <a:gd name="T8" fmla="*/ 2147483646 w 158"/>
                <a:gd name="T9" fmla="*/ 2147483646 h 160"/>
                <a:gd name="T10" fmla="*/ 2147483646 w 158"/>
                <a:gd name="T11" fmla="*/ 2147483646 h 160"/>
                <a:gd name="T12" fmla="*/ 2147483646 w 158"/>
                <a:gd name="T13" fmla="*/ 2147483646 h 160"/>
                <a:gd name="T14" fmla="*/ 2147483646 w 158"/>
                <a:gd name="T15" fmla="*/ 2147483646 h 160"/>
                <a:gd name="T16" fmla="*/ 2147483646 w 158"/>
                <a:gd name="T17" fmla="*/ 2147483646 h 160"/>
                <a:gd name="T18" fmla="*/ 2147483646 w 158"/>
                <a:gd name="T19" fmla="*/ 2147483646 h 160"/>
                <a:gd name="T20" fmla="*/ 2147483646 w 158"/>
                <a:gd name="T21" fmla="*/ 2147483646 h 160"/>
                <a:gd name="T22" fmla="*/ 2147483646 w 158"/>
                <a:gd name="T23" fmla="*/ 2147483646 h 160"/>
                <a:gd name="T24" fmla="*/ 2147483646 w 158"/>
                <a:gd name="T25" fmla="*/ 2147483646 h 160"/>
                <a:gd name="T26" fmla="*/ 2147483646 w 158"/>
                <a:gd name="T27" fmla="*/ 2147483646 h 160"/>
                <a:gd name="T28" fmla="*/ 2147483646 w 158"/>
                <a:gd name="T29" fmla="*/ 2147483646 h 160"/>
                <a:gd name="T30" fmla="*/ 0 w 158"/>
                <a:gd name="T31" fmla="*/ 2147483646 h 160"/>
                <a:gd name="T32" fmla="*/ 2147483646 w 158"/>
                <a:gd name="T33" fmla="*/ 2147483646 h 160"/>
                <a:gd name="T34" fmla="*/ 0 w 158"/>
                <a:gd name="T35" fmla="*/ 2147483646 h 160"/>
                <a:gd name="T36" fmla="*/ 2147483646 w 158"/>
                <a:gd name="T37" fmla="*/ 2147483646 h 160"/>
                <a:gd name="T38" fmla="*/ 2147483646 w 158"/>
                <a:gd name="T39" fmla="*/ 2147483646 h 160"/>
                <a:gd name="T40" fmla="*/ 2147483646 w 158"/>
                <a:gd name="T41" fmla="*/ 2147483646 h 160"/>
                <a:gd name="T42" fmla="*/ 2147483646 w 158"/>
                <a:gd name="T43" fmla="*/ 2147483646 h 160"/>
                <a:gd name="T44" fmla="*/ 2147483646 w 158"/>
                <a:gd name="T45" fmla="*/ 2147483646 h 160"/>
                <a:gd name="T46" fmla="*/ 2147483646 w 158"/>
                <a:gd name="T47" fmla="*/ 2147483646 h 160"/>
                <a:gd name="T48" fmla="*/ 2147483646 w 158"/>
                <a:gd name="T49" fmla="*/ 2147483646 h 160"/>
                <a:gd name="T50" fmla="*/ 2147483646 w 158"/>
                <a:gd name="T51" fmla="*/ 2147483646 h 160"/>
                <a:gd name="T52" fmla="*/ 2147483646 w 158"/>
                <a:gd name="T53" fmla="*/ 2147483646 h 160"/>
                <a:gd name="T54" fmla="*/ 2147483646 w 158"/>
                <a:gd name="T55" fmla="*/ 2147483646 h 160"/>
                <a:gd name="T56" fmla="*/ 2147483646 w 158"/>
                <a:gd name="T57" fmla="*/ 2147483646 h 160"/>
                <a:gd name="T58" fmla="*/ 2147483646 w 158"/>
                <a:gd name="T59" fmla="*/ 2147483646 h 160"/>
                <a:gd name="T60" fmla="*/ 2147483646 w 158"/>
                <a:gd name="T61" fmla="*/ 2147483646 h 160"/>
                <a:gd name="T62" fmla="*/ 2147483646 w 158"/>
                <a:gd name="T63" fmla="*/ 2147483646 h 160"/>
                <a:gd name="T64" fmla="*/ 2147483646 w 158"/>
                <a:gd name="T65" fmla="*/ 2147483646 h 160"/>
                <a:gd name="T66" fmla="*/ 2147483646 w 158"/>
                <a:gd name="T67" fmla="*/ 2147483646 h 160"/>
                <a:gd name="T68" fmla="*/ 2147483646 w 158"/>
                <a:gd name="T69" fmla="*/ 2147483646 h 160"/>
                <a:gd name="T70" fmla="*/ 2147483646 w 158"/>
                <a:gd name="T71" fmla="*/ 2147483646 h 160"/>
                <a:gd name="T72" fmla="*/ 2147483646 w 158"/>
                <a:gd name="T73" fmla="*/ 2147483646 h 160"/>
                <a:gd name="T74" fmla="*/ 2147483646 w 158"/>
                <a:gd name="T75" fmla="*/ 2147483646 h 160"/>
                <a:gd name="T76" fmla="*/ 2147483646 w 158"/>
                <a:gd name="T77" fmla="*/ 2147483646 h 160"/>
                <a:gd name="T78" fmla="*/ 2147483646 w 158"/>
                <a:gd name="T79" fmla="*/ 2147483646 h 160"/>
                <a:gd name="T80" fmla="*/ 2147483646 w 158"/>
                <a:gd name="T81" fmla="*/ 2147483646 h 160"/>
                <a:gd name="T82" fmla="*/ 2147483646 w 158"/>
                <a:gd name="T83" fmla="*/ 2147483646 h 160"/>
                <a:gd name="T84" fmla="*/ 2147483646 w 158"/>
                <a:gd name="T85" fmla="*/ 2147483646 h 160"/>
                <a:gd name="T86" fmla="*/ 2147483646 w 158"/>
                <a:gd name="T87" fmla="*/ 2147483646 h 160"/>
                <a:gd name="T88" fmla="*/ 2147483646 w 158"/>
                <a:gd name="T89" fmla="*/ 2147483646 h 160"/>
                <a:gd name="T90" fmla="*/ 2147483646 w 158"/>
                <a:gd name="T91" fmla="*/ 2147483646 h 160"/>
                <a:gd name="T92" fmla="*/ 2147483646 w 158"/>
                <a:gd name="T93" fmla="*/ 2147483646 h 160"/>
                <a:gd name="T94" fmla="*/ 2147483646 w 158"/>
                <a:gd name="T95" fmla="*/ 2147483646 h 160"/>
                <a:gd name="T96" fmla="*/ 2147483646 w 158"/>
                <a:gd name="T97" fmla="*/ 2147483646 h 160"/>
                <a:gd name="T98" fmla="*/ 2147483646 w 158"/>
                <a:gd name="T99" fmla="*/ 2147483646 h 160"/>
                <a:gd name="T100" fmla="*/ 2147483646 w 158"/>
                <a:gd name="T101" fmla="*/ 2147483646 h 160"/>
                <a:gd name="T102" fmla="*/ 2147483646 w 158"/>
                <a:gd name="T103" fmla="*/ 2147483646 h 160"/>
                <a:gd name="T104" fmla="*/ 2147483646 w 158"/>
                <a:gd name="T105" fmla="*/ 2147483646 h 160"/>
                <a:gd name="T106" fmla="*/ 2147483646 w 158"/>
                <a:gd name="T107" fmla="*/ 2147483646 h 160"/>
                <a:gd name="T108" fmla="*/ 2147483646 w 158"/>
                <a:gd name="T109" fmla="*/ 2147483646 h 160"/>
                <a:gd name="T110" fmla="*/ 2147483646 w 158"/>
                <a:gd name="T111" fmla="*/ 2147483646 h 160"/>
                <a:gd name="T112" fmla="*/ 2147483646 w 158"/>
                <a:gd name="T113" fmla="*/ 2147483646 h 160"/>
                <a:gd name="T114" fmla="*/ 2147483646 w 158"/>
                <a:gd name="T115" fmla="*/ 2147483646 h 160"/>
                <a:gd name="T116" fmla="*/ 2147483646 w 158"/>
                <a:gd name="T117" fmla="*/ 2147483646 h 160"/>
                <a:gd name="T118" fmla="*/ 2147483646 w 158"/>
                <a:gd name="T119" fmla="*/ 2147483646 h 160"/>
                <a:gd name="T120" fmla="*/ 2147483646 w 158"/>
                <a:gd name="T121" fmla="*/ 2147483646 h 1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8"/>
                <a:gd name="T184" fmla="*/ 0 h 160"/>
                <a:gd name="T185" fmla="*/ 158 w 158"/>
                <a:gd name="T186" fmla="*/ 160 h 16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8" h="160">
                  <a:moveTo>
                    <a:pt x="142" y="30"/>
                  </a:moveTo>
                  <a:lnTo>
                    <a:pt x="140" y="28"/>
                  </a:lnTo>
                  <a:lnTo>
                    <a:pt x="132" y="20"/>
                  </a:lnTo>
                  <a:lnTo>
                    <a:pt x="128" y="18"/>
                  </a:lnTo>
                  <a:lnTo>
                    <a:pt x="118" y="26"/>
                  </a:lnTo>
                  <a:lnTo>
                    <a:pt x="108" y="22"/>
                  </a:lnTo>
                  <a:lnTo>
                    <a:pt x="110" y="6"/>
                  </a:lnTo>
                  <a:lnTo>
                    <a:pt x="106" y="4"/>
                  </a:lnTo>
                  <a:lnTo>
                    <a:pt x="96" y="2"/>
                  </a:lnTo>
                  <a:lnTo>
                    <a:pt x="90" y="2"/>
                  </a:lnTo>
                  <a:lnTo>
                    <a:pt x="86" y="14"/>
                  </a:lnTo>
                  <a:lnTo>
                    <a:pt x="76" y="14"/>
                  </a:lnTo>
                  <a:lnTo>
                    <a:pt x="68" y="0"/>
                  </a:lnTo>
                  <a:lnTo>
                    <a:pt x="64" y="2"/>
                  </a:lnTo>
                  <a:lnTo>
                    <a:pt x="54" y="4"/>
                  </a:lnTo>
                  <a:lnTo>
                    <a:pt x="50" y="6"/>
                  </a:lnTo>
                  <a:lnTo>
                    <a:pt x="52" y="20"/>
                  </a:lnTo>
                  <a:lnTo>
                    <a:pt x="42" y="24"/>
                  </a:lnTo>
                  <a:lnTo>
                    <a:pt x="30" y="16"/>
                  </a:lnTo>
                  <a:lnTo>
                    <a:pt x="28" y="20"/>
                  </a:lnTo>
                  <a:lnTo>
                    <a:pt x="20" y="26"/>
                  </a:lnTo>
                  <a:lnTo>
                    <a:pt x="16" y="30"/>
                  </a:lnTo>
                  <a:lnTo>
                    <a:pt x="26" y="42"/>
                  </a:lnTo>
                  <a:lnTo>
                    <a:pt x="20" y="50"/>
                  </a:lnTo>
                  <a:lnTo>
                    <a:pt x="6" y="48"/>
                  </a:lnTo>
                  <a:lnTo>
                    <a:pt x="4" y="54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14" y="74"/>
                  </a:lnTo>
                  <a:lnTo>
                    <a:pt x="14" y="84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104"/>
                  </a:lnTo>
                  <a:lnTo>
                    <a:pt x="6" y="108"/>
                  </a:lnTo>
                  <a:lnTo>
                    <a:pt x="20" y="106"/>
                  </a:lnTo>
                  <a:lnTo>
                    <a:pt x="24" y="116"/>
                  </a:lnTo>
                  <a:lnTo>
                    <a:pt x="16" y="128"/>
                  </a:lnTo>
                  <a:lnTo>
                    <a:pt x="18" y="132"/>
                  </a:lnTo>
                  <a:lnTo>
                    <a:pt x="26" y="138"/>
                  </a:lnTo>
                  <a:lnTo>
                    <a:pt x="30" y="142"/>
                  </a:lnTo>
                  <a:lnTo>
                    <a:pt x="42" y="132"/>
                  </a:lnTo>
                  <a:lnTo>
                    <a:pt x="50" y="138"/>
                  </a:lnTo>
                  <a:lnTo>
                    <a:pt x="48" y="154"/>
                  </a:lnTo>
                  <a:lnTo>
                    <a:pt x="52" y="154"/>
                  </a:lnTo>
                  <a:lnTo>
                    <a:pt x="64" y="158"/>
                  </a:lnTo>
                  <a:lnTo>
                    <a:pt x="68" y="158"/>
                  </a:lnTo>
                  <a:lnTo>
                    <a:pt x="72" y="144"/>
                  </a:lnTo>
                  <a:lnTo>
                    <a:pt x="82" y="146"/>
                  </a:lnTo>
                  <a:lnTo>
                    <a:pt x="90" y="160"/>
                  </a:lnTo>
                  <a:lnTo>
                    <a:pt x="94" y="158"/>
                  </a:lnTo>
                  <a:lnTo>
                    <a:pt x="104" y="154"/>
                  </a:lnTo>
                  <a:lnTo>
                    <a:pt x="108" y="154"/>
                  </a:lnTo>
                  <a:lnTo>
                    <a:pt x="106" y="140"/>
                  </a:lnTo>
                  <a:lnTo>
                    <a:pt x="116" y="134"/>
                  </a:lnTo>
                  <a:lnTo>
                    <a:pt x="128" y="144"/>
                  </a:lnTo>
                  <a:lnTo>
                    <a:pt x="130" y="140"/>
                  </a:lnTo>
                  <a:lnTo>
                    <a:pt x="138" y="132"/>
                  </a:lnTo>
                  <a:lnTo>
                    <a:pt x="142" y="128"/>
                  </a:lnTo>
                  <a:lnTo>
                    <a:pt x="132" y="118"/>
                  </a:lnTo>
                  <a:lnTo>
                    <a:pt x="138" y="110"/>
                  </a:lnTo>
                  <a:lnTo>
                    <a:pt x="154" y="110"/>
                  </a:lnTo>
                  <a:lnTo>
                    <a:pt x="154" y="106"/>
                  </a:lnTo>
                  <a:lnTo>
                    <a:pt x="156" y="96"/>
                  </a:lnTo>
                  <a:lnTo>
                    <a:pt x="158" y="92"/>
                  </a:lnTo>
                  <a:lnTo>
                    <a:pt x="144" y="86"/>
                  </a:lnTo>
                  <a:lnTo>
                    <a:pt x="144" y="76"/>
                  </a:lnTo>
                  <a:lnTo>
                    <a:pt x="158" y="70"/>
                  </a:lnTo>
                  <a:lnTo>
                    <a:pt x="158" y="66"/>
                  </a:lnTo>
                  <a:lnTo>
                    <a:pt x="154" y="54"/>
                  </a:lnTo>
                  <a:lnTo>
                    <a:pt x="152" y="50"/>
                  </a:lnTo>
                  <a:lnTo>
                    <a:pt x="138" y="52"/>
                  </a:lnTo>
                  <a:lnTo>
                    <a:pt x="134" y="44"/>
                  </a:lnTo>
                  <a:lnTo>
                    <a:pt x="142" y="30"/>
                  </a:lnTo>
                  <a:close/>
                  <a:moveTo>
                    <a:pt x="112" y="112"/>
                  </a:moveTo>
                  <a:lnTo>
                    <a:pt x="112" y="112"/>
                  </a:lnTo>
                  <a:lnTo>
                    <a:pt x="106" y="118"/>
                  </a:lnTo>
                  <a:lnTo>
                    <a:pt x="98" y="122"/>
                  </a:lnTo>
                  <a:lnTo>
                    <a:pt x="90" y="124"/>
                  </a:lnTo>
                  <a:lnTo>
                    <a:pt x="80" y="126"/>
                  </a:lnTo>
                  <a:lnTo>
                    <a:pt x="72" y="124"/>
                  </a:lnTo>
                  <a:lnTo>
                    <a:pt x="64" y="122"/>
                  </a:lnTo>
                  <a:lnTo>
                    <a:pt x="56" y="118"/>
                  </a:lnTo>
                  <a:lnTo>
                    <a:pt x="48" y="112"/>
                  </a:lnTo>
                  <a:lnTo>
                    <a:pt x="42" y="106"/>
                  </a:lnTo>
                  <a:lnTo>
                    <a:pt x="38" y="98"/>
                  </a:lnTo>
                  <a:lnTo>
                    <a:pt x="34" y="90"/>
                  </a:lnTo>
                  <a:lnTo>
                    <a:pt x="34" y="80"/>
                  </a:lnTo>
                  <a:lnTo>
                    <a:pt x="34" y="72"/>
                  </a:lnTo>
                  <a:lnTo>
                    <a:pt x="36" y="64"/>
                  </a:lnTo>
                  <a:lnTo>
                    <a:pt x="40" y="56"/>
                  </a:lnTo>
                  <a:lnTo>
                    <a:pt x="46" y="48"/>
                  </a:lnTo>
                  <a:lnTo>
                    <a:pt x="52" y="42"/>
                  </a:lnTo>
                  <a:lnTo>
                    <a:pt x="60" y="38"/>
                  </a:lnTo>
                  <a:lnTo>
                    <a:pt x="68" y="34"/>
                  </a:lnTo>
                  <a:lnTo>
                    <a:pt x="78" y="34"/>
                  </a:lnTo>
                  <a:lnTo>
                    <a:pt x="86" y="34"/>
                  </a:lnTo>
                  <a:lnTo>
                    <a:pt x="94" y="36"/>
                  </a:lnTo>
                  <a:lnTo>
                    <a:pt x="102" y="40"/>
                  </a:lnTo>
                  <a:lnTo>
                    <a:pt x="110" y="46"/>
                  </a:lnTo>
                  <a:lnTo>
                    <a:pt x="116" y="54"/>
                  </a:lnTo>
                  <a:lnTo>
                    <a:pt x="122" y="62"/>
                  </a:lnTo>
                  <a:lnTo>
                    <a:pt x="124" y="70"/>
                  </a:lnTo>
                  <a:lnTo>
                    <a:pt x="126" y="78"/>
                  </a:lnTo>
                  <a:lnTo>
                    <a:pt x="124" y="88"/>
                  </a:lnTo>
                  <a:lnTo>
                    <a:pt x="122" y="96"/>
                  </a:lnTo>
                  <a:lnTo>
                    <a:pt x="118" y="104"/>
                  </a:lnTo>
                  <a:lnTo>
                    <a:pt x="112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1" name="矩形 23">
            <a:extLst>
              <a:ext uri="{FF2B5EF4-FFF2-40B4-BE49-F238E27FC236}">
                <a16:creationId xmlns:a16="http://schemas.microsoft.com/office/drawing/2014/main" id="{F6CEE5E0-B221-121A-90B6-49876F40B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941" y="3096295"/>
            <a:ext cx="32432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0404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3" name="矩形 23">
            <a:extLst>
              <a:ext uri="{FF2B5EF4-FFF2-40B4-BE49-F238E27FC236}">
                <a16:creationId xmlns:a16="http://schemas.microsoft.com/office/drawing/2014/main" id="{C456801B-C1F8-1CCC-6DB6-72F1666BF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4941" y="4401659"/>
            <a:ext cx="32432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0404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73" name="矩形 23">
            <a:extLst>
              <a:ext uri="{FF2B5EF4-FFF2-40B4-BE49-F238E27FC236}">
                <a16:creationId xmlns:a16="http://schemas.microsoft.com/office/drawing/2014/main" id="{251EC02A-E222-F312-308F-53DBDF80F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4275" y="1774826"/>
            <a:ext cx="32432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0404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74" name="矩形 23">
            <a:extLst>
              <a:ext uri="{FF2B5EF4-FFF2-40B4-BE49-F238E27FC236}">
                <a16:creationId xmlns:a16="http://schemas.microsoft.com/office/drawing/2014/main" id="{BE39F179-86DA-D31A-4884-BF9047026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4275" y="3096295"/>
            <a:ext cx="32432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0404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75" name="矩形 23">
            <a:extLst>
              <a:ext uri="{FF2B5EF4-FFF2-40B4-BE49-F238E27FC236}">
                <a16:creationId xmlns:a16="http://schemas.microsoft.com/office/drawing/2014/main" id="{D26E0C76-45AA-8511-4EF5-67FB22E1D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4275" y="4401659"/>
            <a:ext cx="3243262" cy="621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04040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4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3B77E2-D792-2C7E-4DB5-D97E5842E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8D3DD6D2-5E36-0341-B0C1-33532947D882}"/>
              </a:ext>
            </a:extLst>
          </p:cNvPr>
          <p:cNvGrpSpPr/>
          <p:nvPr/>
        </p:nvGrpSpPr>
        <p:grpSpPr>
          <a:xfrm rot="10800000">
            <a:off x="1869036" y="2426652"/>
            <a:ext cx="8609045" cy="3928261"/>
            <a:chOff x="1716761" y="462522"/>
            <a:chExt cx="8609045" cy="392826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172E07C-D7E5-5D23-A22A-849531099A09}"/>
                </a:ext>
              </a:extLst>
            </p:cNvPr>
            <p:cNvSpPr/>
            <p:nvPr/>
          </p:nvSpPr>
          <p:spPr>
            <a:xfrm rot="1388911">
              <a:off x="1716761" y="954404"/>
              <a:ext cx="2466048" cy="2468975"/>
            </a:xfrm>
            <a:custGeom>
              <a:avLst/>
              <a:gdLst>
                <a:gd name="connsiteX0" fmla="*/ 0 w 2466048"/>
                <a:gd name="connsiteY0" fmla="*/ 1054328 h 2468975"/>
                <a:gd name="connsiteX1" fmla="*/ 2466048 w 2466048"/>
                <a:gd name="connsiteY1" fmla="*/ 0 h 2468975"/>
                <a:gd name="connsiteX2" fmla="*/ 2466048 w 2466048"/>
                <a:gd name="connsiteY2" fmla="*/ 1673227 h 2468975"/>
                <a:gd name="connsiteX3" fmla="*/ 604814 w 2466048"/>
                <a:gd name="connsiteY3" fmla="*/ 2468975 h 2468975"/>
                <a:gd name="connsiteX4" fmla="*/ 0 w 2466048"/>
                <a:gd name="connsiteY4" fmla="*/ 1054328 h 246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048" h="2468975">
                  <a:moveTo>
                    <a:pt x="0" y="1054328"/>
                  </a:moveTo>
                  <a:lnTo>
                    <a:pt x="2466048" y="0"/>
                  </a:lnTo>
                  <a:lnTo>
                    <a:pt x="2466048" y="1673227"/>
                  </a:lnTo>
                  <a:lnTo>
                    <a:pt x="604814" y="2468975"/>
                  </a:lnTo>
                  <a:lnTo>
                    <a:pt x="0" y="1054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818D4A0-10C7-6A72-B1BE-990A7C89CE01}"/>
                </a:ext>
              </a:extLst>
            </p:cNvPr>
            <p:cNvSpPr/>
            <p:nvPr/>
          </p:nvSpPr>
          <p:spPr>
            <a:xfrm rot="1388911">
              <a:off x="4446519" y="462522"/>
              <a:ext cx="5879287" cy="3928261"/>
            </a:xfrm>
            <a:custGeom>
              <a:avLst/>
              <a:gdLst>
                <a:gd name="connsiteX0" fmla="*/ 0 w 5879287"/>
                <a:gd name="connsiteY0" fmla="*/ 2255034 h 3928261"/>
                <a:gd name="connsiteX1" fmla="*/ 5274472 w 5879287"/>
                <a:gd name="connsiteY1" fmla="*/ 0 h 3928261"/>
                <a:gd name="connsiteX2" fmla="*/ 5879287 w 5879287"/>
                <a:gd name="connsiteY2" fmla="*/ 1414647 h 3928261"/>
                <a:gd name="connsiteX3" fmla="*/ 0 w 5879287"/>
                <a:gd name="connsiteY3" fmla="*/ 3928261 h 3928261"/>
                <a:gd name="connsiteX4" fmla="*/ 0 w 5879287"/>
                <a:gd name="connsiteY4" fmla="*/ 2255034 h 392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9287" h="3928261">
                  <a:moveTo>
                    <a:pt x="0" y="2255034"/>
                  </a:moveTo>
                  <a:lnTo>
                    <a:pt x="5274472" y="0"/>
                  </a:lnTo>
                  <a:lnTo>
                    <a:pt x="5879287" y="1414647"/>
                  </a:lnTo>
                  <a:lnTo>
                    <a:pt x="0" y="3928261"/>
                  </a:lnTo>
                  <a:lnTo>
                    <a:pt x="0" y="2255034"/>
                  </a:lnTo>
                  <a:close/>
                </a:path>
              </a:pathLst>
            </a:custGeom>
            <a:solidFill>
              <a:srgbClr val="4AF0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218BBE4-F7CE-3657-851B-B735F43D62E1}"/>
              </a:ext>
            </a:extLst>
          </p:cNvPr>
          <p:cNvGrpSpPr/>
          <p:nvPr/>
        </p:nvGrpSpPr>
        <p:grpSpPr>
          <a:xfrm>
            <a:off x="1716761" y="462522"/>
            <a:ext cx="8609045" cy="3928261"/>
            <a:chOff x="1716761" y="462522"/>
            <a:chExt cx="8609045" cy="392826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3FA7BB2-6432-000F-7571-097726C83B44}"/>
                </a:ext>
              </a:extLst>
            </p:cNvPr>
            <p:cNvSpPr/>
            <p:nvPr/>
          </p:nvSpPr>
          <p:spPr>
            <a:xfrm rot="1388911">
              <a:off x="1716761" y="954404"/>
              <a:ext cx="2466048" cy="2468975"/>
            </a:xfrm>
            <a:custGeom>
              <a:avLst/>
              <a:gdLst>
                <a:gd name="connsiteX0" fmla="*/ 0 w 2466048"/>
                <a:gd name="connsiteY0" fmla="*/ 1054328 h 2468975"/>
                <a:gd name="connsiteX1" fmla="*/ 2466048 w 2466048"/>
                <a:gd name="connsiteY1" fmla="*/ 0 h 2468975"/>
                <a:gd name="connsiteX2" fmla="*/ 2466048 w 2466048"/>
                <a:gd name="connsiteY2" fmla="*/ 1673227 h 2468975"/>
                <a:gd name="connsiteX3" fmla="*/ 604814 w 2466048"/>
                <a:gd name="connsiteY3" fmla="*/ 2468975 h 2468975"/>
                <a:gd name="connsiteX4" fmla="*/ 0 w 2466048"/>
                <a:gd name="connsiteY4" fmla="*/ 1054328 h 246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6048" h="2468975">
                  <a:moveTo>
                    <a:pt x="0" y="1054328"/>
                  </a:moveTo>
                  <a:lnTo>
                    <a:pt x="2466048" y="0"/>
                  </a:lnTo>
                  <a:lnTo>
                    <a:pt x="2466048" y="1673227"/>
                  </a:lnTo>
                  <a:lnTo>
                    <a:pt x="604814" y="2468975"/>
                  </a:lnTo>
                  <a:lnTo>
                    <a:pt x="0" y="1054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FA5A00EF-F3EA-25D9-4990-40F6AC86B6F2}"/>
                </a:ext>
              </a:extLst>
            </p:cNvPr>
            <p:cNvSpPr/>
            <p:nvPr/>
          </p:nvSpPr>
          <p:spPr>
            <a:xfrm rot="1388911">
              <a:off x="4446519" y="462522"/>
              <a:ext cx="5879287" cy="3928261"/>
            </a:xfrm>
            <a:custGeom>
              <a:avLst/>
              <a:gdLst>
                <a:gd name="connsiteX0" fmla="*/ 0 w 5879287"/>
                <a:gd name="connsiteY0" fmla="*/ 2255034 h 3928261"/>
                <a:gd name="connsiteX1" fmla="*/ 5274472 w 5879287"/>
                <a:gd name="connsiteY1" fmla="*/ 0 h 3928261"/>
                <a:gd name="connsiteX2" fmla="*/ 5879287 w 5879287"/>
                <a:gd name="connsiteY2" fmla="*/ 1414647 h 3928261"/>
                <a:gd name="connsiteX3" fmla="*/ 0 w 5879287"/>
                <a:gd name="connsiteY3" fmla="*/ 3928261 h 3928261"/>
                <a:gd name="connsiteX4" fmla="*/ 0 w 5879287"/>
                <a:gd name="connsiteY4" fmla="*/ 2255034 h 3928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79287" h="3928261">
                  <a:moveTo>
                    <a:pt x="0" y="2255034"/>
                  </a:moveTo>
                  <a:lnTo>
                    <a:pt x="5274472" y="0"/>
                  </a:lnTo>
                  <a:lnTo>
                    <a:pt x="5879287" y="1414647"/>
                  </a:lnTo>
                  <a:lnTo>
                    <a:pt x="0" y="3928261"/>
                  </a:lnTo>
                  <a:lnTo>
                    <a:pt x="0" y="2255034"/>
                  </a:lnTo>
                  <a:close/>
                </a:path>
              </a:pathLst>
            </a:custGeom>
            <a:solidFill>
              <a:srgbClr val="4AF06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6BD75D7-BEDD-B5EA-CDC2-DCA626435F76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5" name="Freeform 113">
            <a:extLst>
              <a:ext uri="{FF2B5EF4-FFF2-40B4-BE49-F238E27FC236}">
                <a16:creationId xmlns:a16="http://schemas.microsoft.com/office/drawing/2014/main" id="{12DFABA5-D4B9-B757-C9C6-70973E54B54E}"/>
              </a:ext>
            </a:extLst>
          </p:cNvPr>
          <p:cNvSpPr>
            <a:spLocks noEditPoints="1"/>
          </p:cNvSpPr>
          <p:nvPr/>
        </p:nvSpPr>
        <p:spPr bwMode="auto">
          <a:xfrm>
            <a:off x="2768317" y="1927490"/>
            <a:ext cx="606050" cy="685413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133" descr="D:\51PPT模板网\51pptmoban.com\图片.jpg">
            <a:extLst>
              <a:ext uri="{FF2B5EF4-FFF2-40B4-BE49-F238E27FC236}">
                <a16:creationId xmlns:a16="http://schemas.microsoft.com/office/drawing/2014/main" id="{52722F68-A2C3-A80F-5DF2-6E7818D30837}"/>
              </a:ext>
            </a:extLst>
          </p:cNvPr>
          <p:cNvSpPr>
            <a:spLocks noEditPoints="1"/>
          </p:cNvSpPr>
          <p:nvPr/>
        </p:nvSpPr>
        <p:spPr bwMode="auto">
          <a:xfrm>
            <a:off x="8895852" y="4189031"/>
            <a:ext cx="595811" cy="653739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DCC20D-356F-BC14-8B7A-909870739B99}"/>
              </a:ext>
            </a:extLst>
          </p:cNvPr>
          <p:cNvGrpSpPr/>
          <p:nvPr/>
        </p:nvGrpSpPr>
        <p:grpSpPr>
          <a:xfrm>
            <a:off x="5079666" y="1834860"/>
            <a:ext cx="4612992" cy="908771"/>
            <a:chOff x="283598" y="1902258"/>
            <a:chExt cx="4612992" cy="90877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499973E-4EB9-F5C8-2816-7CA54DFF6F85}"/>
                </a:ext>
              </a:extLst>
            </p:cNvPr>
            <p:cNvSpPr txBox="1"/>
            <p:nvPr/>
          </p:nvSpPr>
          <p:spPr>
            <a:xfrm>
              <a:off x="283598" y="2190603"/>
              <a:ext cx="46129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99576D-4070-3F38-71E7-29B1388107C6}"/>
                </a:ext>
              </a:extLst>
            </p:cNvPr>
            <p:cNvSpPr txBox="1"/>
            <p:nvPr/>
          </p:nvSpPr>
          <p:spPr>
            <a:xfrm>
              <a:off x="283599" y="1902258"/>
              <a:ext cx="2816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E2EC259-D258-F1E0-629D-1D3C19FC3D3C}"/>
              </a:ext>
            </a:extLst>
          </p:cNvPr>
          <p:cNvGrpSpPr/>
          <p:nvPr/>
        </p:nvGrpSpPr>
        <p:grpSpPr>
          <a:xfrm>
            <a:off x="2490329" y="4061514"/>
            <a:ext cx="4612992" cy="908771"/>
            <a:chOff x="283598" y="1902258"/>
            <a:chExt cx="4612992" cy="90877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15B66AA-202B-9296-9366-7C1B66F5CB20}"/>
                </a:ext>
              </a:extLst>
            </p:cNvPr>
            <p:cNvSpPr txBox="1"/>
            <p:nvPr/>
          </p:nvSpPr>
          <p:spPr>
            <a:xfrm>
              <a:off x="283598" y="2190603"/>
              <a:ext cx="461299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7E3EA65-A52E-3B4D-5925-824BE7102B27}"/>
                </a:ext>
              </a:extLst>
            </p:cNvPr>
            <p:cNvSpPr txBox="1"/>
            <p:nvPr/>
          </p:nvSpPr>
          <p:spPr>
            <a:xfrm>
              <a:off x="283599" y="1902258"/>
              <a:ext cx="28165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417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E7D7-BDFA-BB1C-B977-1881BC1455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 descr="D:\51PPT模板网\51pptmoban.com\图片.jpg">
            <a:extLst>
              <a:ext uri="{FF2B5EF4-FFF2-40B4-BE49-F238E27FC236}">
                <a16:creationId xmlns:a16="http://schemas.microsoft.com/office/drawing/2014/main" id="{10349DAD-C60C-A51B-51DE-75CA5549E596}"/>
              </a:ext>
            </a:extLst>
          </p:cNvPr>
          <p:cNvSpPr/>
          <p:nvPr/>
        </p:nvSpPr>
        <p:spPr>
          <a:xfrm>
            <a:off x="4308930" y="1684451"/>
            <a:ext cx="3672115" cy="3768498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F5A08-C2A2-590C-AF41-36D0F7891898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sp>
        <p:nvSpPr>
          <p:cNvPr id="15" name="Oval 18">
            <a:extLst>
              <a:ext uri="{FF2B5EF4-FFF2-40B4-BE49-F238E27FC236}">
                <a16:creationId xmlns:a16="http://schemas.microsoft.com/office/drawing/2014/main" id="{31A750E7-376F-4A94-9A17-58115F3256BF}"/>
              </a:ext>
            </a:extLst>
          </p:cNvPr>
          <p:cNvSpPr/>
          <p:nvPr/>
        </p:nvSpPr>
        <p:spPr>
          <a:xfrm>
            <a:off x="4614410" y="1933802"/>
            <a:ext cx="571500" cy="571500"/>
          </a:xfrm>
          <a:prstGeom prst="ellipse">
            <a:avLst/>
          </a:prstGeom>
          <a:solidFill>
            <a:srgbClr val="4AF06A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Freeform 99" descr="D:\51PPT模板网\51pptmoban.com\图片.jpg">
            <a:extLst>
              <a:ext uri="{FF2B5EF4-FFF2-40B4-BE49-F238E27FC236}">
                <a16:creationId xmlns:a16="http://schemas.microsoft.com/office/drawing/2014/main" id="{F994E70B-628B-420E-B28A-EB15870F310B}"/>
              </a:ext>
            </a:extLst>
          </p:cNvPr>
          <p:cNvSpPr>
            <a:spLocks noEditPoints="1"/>
          </p:cNvSpPr>
          <p:nvPr/>
        </p:nvSpPr>
        <p:spPr>
          <a:xfrm>
            <a:off x="4762048" y="2049689"/>
            <a:ext cx="276225" cy="320675"/>
          </a:xfrm>
          <a:custGeom>
            <a:avLst/>
            <a:gdLst/>
            <a:ahLst/>
            <a:cxnLst>
              <a:cxn ang="0">
                <a:pos x="780598118" y="833404445"/>
              </a:cxn>
              <a:cxn ang="0">
                <a:pos x="79833734" y="833404445"/>
              </a:cxn>
              <a:cxn ang="0">
                <a:pos x="0" y="905876062"/>
              </a:cxn>
              <a:cxn ang="0">
                <a:pos x="79833734" y="987403316"/>
              </a:cxn>
              <a:cxn ang="0">
                <a:pos x="780598118" y="987403316"/>
              </a:cxn>
              <a:cxn ang="0">
                <a:pos x="851560796" y="905876062"/>
              </a:cxn>
              <a:cxn ang="0">
                <a:pos x="780598118" y="833404445"/>
              </a:cxn>
              <a:cxn ang="0">
                <a:pos x="425781840" y="0"/>
              </a:cxn>
              <a:cxn ang="0">
                <a:pos x="337077050" y="90588785"/>
              </a:cxn>
              <a:cxn ang="0">
                <a:pos x="337077050" y="516348117"/>
              </a:cxn>
              <a:cxn ang="0">
                <a:pos x="230630147" y="407642164"/>
              </a:cxn>
              <a:cxn ang="0">
                <a:pos x="186277752" y="389524997"/>
              </a:cxn>
              <a:cxn ang="0">
                <a:pos x="133057185" y="416703696"/>
              </a:cxn>
              <a:cxn ang="0">
                <a:pos x="133057185" y="516348117"/>
              </a:cxn>
              <a:cxn ang="0">
                <a:pos x="354816277" y="724698492"/>
              </a:cxn>
              <a:cxn ang="0">
                <a:pos x="372558389" y="742818607"/>
              </a:cxn>
              <a:cxn ang="0">
                <a:pos x="399168672" y="751877191"/>
              </a:cxn>
              <a:cxn ang="0">
                <a:pos x="425781840" y="760935774"/>
              </a:cxn>
              <a:cxn ang="0">
                <a:pos x="425781840" y="760935774"/>
              </a:cxn>
              <a:cxn ang="0">
                <a:pos x="425781840" y="760935774"/>
              </a:cxn>
              <a:cxn ang="0">
                <a:pos x="461263179" y="751877191"/>
              </a:cxn>
              <a:cxn ang="0">
                <a:pos x="487873463" y="733757075"/>
              </a:cxn>
              <a:cxn ang="0">
                <a:pos x="496744519" y="724698492"/>
              </a:cxn>
              <a:cxn ang="0">
                <a:pos x="718503611" y="516348117"/>
              </a:cxn>
              <a:cxn ang="0">
                <a:pos x="745116778" y="461996615"/>
              </a:cxn>
              <a:cxn ang="0">
                <a:pos x="718503611" y="416703696"/>
              </a:cxn>
              <a:cxn ang="0">
                <a:pos x="674151216" y="389524997"/>
              </a:cxn>
              <a:cxn ang="0">
                <a:pos x="620930648" y="407642164"/>
              </a:cxn>
              <a:cxn ang="0">
                <a:pos x="514483746" y="516348117"/>
              </a:cxn>
              <a:cxn ang="0">
                <a:pos x="514483746" y="90588785"/>
              </a:cxn>
              <a:cxn ang="0">
                <a:pos x="425781840" y="0"/>
              </a:cxn>
            </a:cxnLst>
            <a:rect l="0" t="0" r="0" b="0"/>
            <a:pathLst>
              <a:path w="96" h="109">
                <a:moveTo>
                  <a:pt x="88" y="92"/>
                </a:moveTo>
                <a:cubicBezTo>
                  <a:pt x="9" y="92"/>
                  <a:pt x="9" y="92"/>
                  <a:pt x="9" y="92"/>
                </a:cubicBezTo>
                <a:cubicBezTo>
                  <a:pt x="4" y="92"/>
                  <a:pt x="0" y="96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92" y="109"/>
                  <a:pt x="96" y="105"/>
                  <a:pt x="96" y="100"/>
                </a:cubicBezTo>
                <a:cubicBezTo>
                  <a:pt x="96" y="96"/>
                  <a:pt x="92" y="92"/>
                  <a:pt x="88" y="92"/>
                </a:cubicBezTo>
                <a:moveTo>
                  <a:pt x="48" y="0"/>
                </a:moveTo>
                <a:cubicBezTo>
                  <a:pt x="43" y="0"/>
                  <a:pt x="38" y="4"/>
                  <a:pt x="38" y="10"/>
                </a:cubicBezTo>
                <a:cubicBezTo>
                  <a:pt x="38" y="57"/>
                  <a:pt x="38" y="57"/>
                  <a:pt x="38" y="57"/>
                </a:cubicBezTo>
                <a:cubicBezTo>
                  <a:pt x="26" y="45"/>
                  <a:pt x="26" y="45"/>
                  <a:pt x="26" y="45"/>
                </a:cubicBezTo>
                <a:cubicBezTo>
                  <a:pt x="24" y="44"/>
                  <a:pt x="22" y="43"/>
                  <a:pt x="21" y="43"/>
                </a:cubicBezTo>
                <a:cubicBezTo>
                  <a:pt x="18" y="43"/>
                  <a:pt x="16" y="44"/>
                  <a:pt x="15" y="46"/>
                </a:cubicBezTo>
                <a:cubicBezTo>
                  <a:pt x="12" y="49"/>
                  <a:pt x="12" y="54"/>
                  <a:pt x="15" y="57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1" y="81"/>
                  <a:pt x="42" y="82"/>
                </a:cubicBezTo>
                <a:cubicBezTo>
                  <a:pt x="43" y="82"/>
                  <a:pt x="44" y="83"/>
                  <a:pt x="45" y="83"/>
                </a:cubicBezTo>
                <a:cubicBezTo>
                  <a:pt x="46" y="84"/>
                  <a:pt x="47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84"/>
                  <a:pt x="51" y="84"/>
                  <a:pt x="52" y="83"/>
                </a:cubicBezTo>
                <a:cubicBezTo>
                  <a:pt x="53" y="83"/>
                  <a:pt x="54" y="82"/>
                  <a:pt x="55" y="81"/>
                </a:cubicBezTo>
                <a:cubicBezTo>
                  <a:pt x="55" y="81"/>
                  <a:pt x="56" y="80"/>
                  <a:pt x="56" y="80"/>
                </a:cubicBezTo>
                <a:cubicBezTo>
                  <a:pt x="81" y="57"/>
                  <a:pt x="81" y="57"/>
                  <a:pt x="81" y="57"/>
                </a:cubicBezTo>
                <a:cubicBezTo>
                  <a:pt x="83" y="55"/>
                  <a:pt x="84" y="53"/>
                  <a:pt x="84" y="51"/>
                </a:cubicBezTo>
                <a:cubicBezTo>
                  <a:pt x="84" y="49"/>
                  <a:pt x="83" y="47"/>
                  <a:pt x="81" y="46"/>
                </a:cubicBezTo>
                <a:cubicBezTo>
                  <a:pt x="80" y="44"/>
                  <a:pt x="78" y="43"/>
                  <a:pt x="76" y="43"/>
                </a:cubicBezTo>
                <a:cubicBezTo>
                  <a:pt x="74" y="43"/>
                  <a:pt x="72" y="44"/>
                  <a:pt x="70" y="45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4"/>
                  <a:pt x="54" y="0"/>
                  <a:pt x="4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Oval 18">
            <a:extLst>
              <a:ext uri="{FF2B5EF4-FFF2-40B4-BE49-F238E27FC236}">
                <a16:creationId xmlns:a16="http://schemas.microsoft.com/office/drawing/2014/main" id="{BBE78028-56CB-865E-6750-D8620F615F8B}"/>
              </a:ext>
            </a:extLst>
          </p:cNvPr>
          <p:cNvSpPr/>
          <p:nvPr/>
        </p:nvSpPr>
        <p:spPr>
          <a:xfrm>
            <a:off x="7109424" y="1933802"/>
            <a:ext cx="571500" cy="571500"/>
          </a:xfrm>
          <a:prstGeom prst="ellipse">
            <a:avLst/>
          </a:prstGeom>
          <a:solidFill>
            <a:srgbClr val="0F0F0F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8" name="Oval 18">
            <a:extLst>
              <a:ext uri="{FF2B5EF4-FFF2-40B4-BE49-F238E27FC236}">
                <a16:creationId xmlns:a16="http://schemas.microsoft.com/office/drawing/2014/main" id="{BF0887BA-A545-D175-EE87-8620B107F0A7}"/>
              </a:ext>
            </a:extLst>
          </p:cNvPr>
          <p:cNvSpPr/>
          <p:nvPr/>
        </p:nvSpPr>
        <p:spPr>
          <a:xfrm>
            <a:off x="4614410" y="4587875"/>
            <a:ext cx="571500" cy="571500"/>
          </a:xfrm>
          <a:prstGeom prst="ellipse">
            <a:avLst/>
          </a:prstGeom>
          <a:solidFill>
            <a:srgbClr val="0F0F0F"/>
          </a:solidFill>
          <a:ln w="12700">
            <a:solidFill>
              <a:schemeClr val="bg1"/>
            </a:solidFill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1" name="Oval 18">
            <a:extLst>
              <a:ext uri="{FF2B5EF4-FFF2-40B4-BE49-F238E27FC236}">
                <a16:creationId xmlns:a16="http://schemas.microsoft.com/office/drawing/2014/main" id="{9E6408CE-C708-C96D-1B3F-825D88446435}"/>
              </a:ext>
            </a:extLst>
          </p:cNvPr>
          <p:cNvSpPr/>
          <p:nvPr/>
        </p:nvSpPr>
        <p:spPr>
          <a:xfrm>
            <a:off x="7109424" y="4587875"/>
            <a:ext cx="571500" cy="571500"/>
          </a:xfrm>
          <a:prstGeom prst="ellipse">
            <a:avLst/>
          </a:prstGeom>
          <a:solidFill>
            <a:srgbClr val="4AF06A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3" name="Freeform 120">
            <a:extLst>
              <a:ext uri="{FF2B5EF4-FFF2-40B4-BE49-F238E27FC236}">
                <a16:creationId xmlns:a16="http://schemas.microsoft.com/office/drawing/2014/main" id="{319E7ADA-B37F-AB36-2121-E981A6B477D1}"/>
              </a:ext>
            </a:extLst>
          </p:cNvPr>
          <p:cNvSpPr>
            <a:spLocks noEditPoints="1"/>
          </p:cNvSpPr>
          <p:nvPr/>
        </p:nvSpPr>
        <p:spPr bwMode="auto">
          <a:xfrm>
            <a:off x="7231060" y="2036989"/>
            <a:ext cx="328227" cy="379752"/>
          </a:xfrm>
          <a:custGeom>
            <a:avLst/>
            <a:gdLst>
              <a:gd name="T0" fmla="*/ 62 w 80"/>
              <a:gd name="T1" fmla="*/ 22 h 92"/>
              <a:gd name="T2" fmla="*/ 37 w 80"/>
              <a:gd name="T3" fmla="*/ 43 h 92"/>
              <a:gd name="T4" fmla="*/ 37 w 80"/>
              <a:gd name="T5" fmla="*/ 33 h 92"/>
              <a:gd name="T6" fmla="*/ 5 w 80"/>
              <a:gd name="T7" fmla="*/ 58 h 92"/>
              <a:gd name="T8" fmla="*/ 0 w 80"/>
              <a:gd name="T9" fmla="*/ 58 h 92"/>
              <a:gd name="T10" fmla="*/ 37 w 80"/>
              <a:gd name="T11" fmla="*/ 10 h 92"/>
              <a:gd name="T12" fmla="*/ 37 w 80"/>
              <a:gd name="T13" fmla="*/ 0 h 92"/>
              <a:gd name="T14" fmla="*/ 62 w 80"/>
              <a:gd name="T15" fmla="*/ 22 h 92"/>
              <a:gd name="T16" fmla="*/ 44 w 80"/>
              <a:gd name="T17" fmla="*/ 59 h 92"/>
              <a:gd name="T18" fmla="*/ 44 w 80"/>
              <a:gd name="T19" fmla="*/ 49 h 92"/>
              <a:gd name="T20" fmla="*/ 16 w 80"/>
              <a:gd name="T21" fmla="*/ 71 h 92"/>
              <a:gd name="T22" fmla="*/ 44 w 80"/>
              <a:gd name="T23" fmla="*/ 92 h 92"/>
              <a:gd name="T24" fmla="*/ 44 w 80"/>
              <a:gd name="T25" fmla="*/ 82 h 92"/>
              <a:gd name="T26" fmla="*/ 80 w 80"/>
              <a:gd name="T27" fmla="*/ 37 h 92"/>
              <a:gd name="T28" fmla="*/ 75 w 80"/>
              <a:gd name="T29" fmla="*/ 37 h 92"/>
              <a:gd name="T30" fmla="*/ 44 w 80"/>
              <a:gd name="T31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Freeform 125">
            <a:extLst>
              <a:ext uri="{FF2B5EF4-FFF2-40B4-BE49-F238E27FC236}">
                <a16:creationId xmlns:a16="http://schemas.microsoft.com/office/drawing/2014/main" id="{3111A85C-6DB4-F29B-0CE8-B7E7F3663475}"/>
              </a:ext>
            </a:extLst>
          </p:cNvPr>
          <p:cNvSpPr>
            <a:spLocks noEditPoints="1"/>
          </p:cNvSpPr>
          <p:nvPr/>
        </p:nvSpPr>
        <p:spPr bwMode="auto">
          <a:xfrm>
            <a:off x="7172857" y="4706649"/>
            <a:ext cx="444632" cy="333952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Freeform 143">
            <a:extLst>
              <a:ext uri="{FF2B5EF4-FFF2-40B4-BE49-F238E27FC236}">
                <a16:creationId xmlns:a16="http://schemas.microsoft.com/office/drawing/2014/main" id="{7F13DE7A-B1F1-E63C-5103-6AD5FA8F4403}"/>
              </a:ext>
            </a:extLst>
          </p:cNvPr>
          <p:cNvSpPr>
            <a:spLocks noEditPoints="1"/>
          </p:cNvSpPr>
          <p:nvPr/>
        </p:nvSpPr>
        <p:spPr bwMode="auto">
          <a:xfrm>
            <a:off x="4700743" y="4670392"/>
            <a:ext cx="398833" cy="370209"/>
          </a:xfrm>
          <a:custGeom>
            <a:avLst/>
            <a:gdLst>
              <a:gd name="T0" fmla="*/ 38 w 97"/>
              <a:gd name="T1" fmla="*/ 90 h 90"/>
              <a:gd name="T2" fmla="*/ 3 w 97"/>
              <a:gd name="T3" fmla="*/ 48 h 90"/>
              <a:gd name="T4" fmla="*/ 46 w 97"/>
              <a:gd name="T5" fmla="*/ 65 h 90"/>
              <a:gd name="T6" fmla="*/ 46 w 97"/>
              <a:gd name="T7" fmla="*/ 47 h 90"/>
              <a:gd name="T8" fmla="*/ 37 w 97"/>
              <a:gd name="T9" fmla="*/ 0 h 90"/>
              <a:gd name="T10" fmla="*/ 42 w 97"/>
              <a:gd name="T11" fmla="*/ 13 h 90"/>
              <a:gd name="T12" fmla="*/ 50 w 97"/>
              <a:gd name="T13" fmla="*/ 1 h 90"/>
              <a:gd name="T14" fmla="*/ 58 w 97"/>
              <a:gd name="T15" fmla="*/ 13 h 90"/>
              <a:gd name="T16" fmla="*/ 63 w 97"/>
              <a:gd name="T17" fmla="*/ 0 h 90"/>
              <a:gd name="T18" fmla="*/ 55 w 97"/>
              <a:gd name="T19" fmla="*/ 47 h 90"/>
              <a:gd name="T20" fmla="*/ 55 w 97"/>
              <a:gd name="T21" fmla="*/ 90 h 90"/>
              <a:gd name="T22" fmla="*/ 38 w 97"/>
              <a:gd name="T23" fmla="*/ 90 h 90"/>
              <a:gd name="T24" fmla="*/ 62 w 97"/>
              <a:gd name="T25" fmla="*/ 90 h 90"/>
              <a:gd name="T26" fmla="*/ 67 w 97"/>
              <a:gd name="T27" fmla="*/ 90 h 90"/>
              <a:gd name="T28" fmla="*/ 95 w 97"/>
              <a:gd name="T29" fmla="*/ 49 h 90"/>
              <a:gd name="T30" fmla="*/ 62 w 97"/>
              <a:gd name="T31" fmla="*/ 56 h 90"/>
              <a:gd name="T32" fmla="*/ 62 w 97"/>
              <a:gd name="T3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90">
                <a:moveTo>
                  <a:pt x="38" y="90"/>
                </a:moveTo>
                <a:cubicBezTo>
                  <a:pt x="18" y="85"/>
                  <a:pt x="0" y="72"/>
                  <a:pt x="3" y="48"/>
                </a:cubicBezTo>
                <a:cubicBezTo>
                  <a:pt x="23" y="44"/>
                  <a:pt x="38" y="53"/>
                  <a:pt x="46" y="65"/>
                </a:cubicBezTo>
                <a:cubicBezTo>
                  <a:pt x="46" y="47"/>
                  <a:pt x="46" y="47"/>
                  <a:pt x="46" y="47"/>
                </a:cubicBezTo>
                <a:cubicBezTo>
                  <a:pt x="23" y="40"/>
                  <a:pt x="18" y="12"/>
                  <a:pt x="37" y="0"/>
                </a:cubicBezTo>
                <a:cubicBezTo>
                  <a:pt x="42" y="13"/>
                  <a:pt x="42" y="13"/>
                  <a:pt x="42" y="13"/>
                </a:cubicBezTo>
                <a:cubicBezTo>
                  <a:pt x="50" y="1"/>
                  <a:pt x="50" y="1"/>
                  <a:pt x="50" y="1"/>
                </a:cubicBezTo>
                <a:cubicBezTo>
                  <a:pt x="58" y="13"/>
                  <a:pt x="58" y="13"/>
                  <a:pt x="58" y="13"/>
                </a:cubicBezTo>
                <a:cubicBezTo>
                  <a:pt x="63" y="0"/>
                  <a:pt x="63" y="0"/>
                  <a:pt x="63" y="0"/>
                </a:cubicBezTo>
                <a:cubicBezTo>
                  <a:pt x="81" y="12"/>
                  <a:pt x="77" y="40"/>
                  <a:pt x="55" y="47"/>
                </a:cubicBezTo>
                <a:cubicBezTo>
                  <a:pt x="55" y="90"/>
                  <a:pt x="55" y="90"/>
                  <a:pt x="55" y="90"/>
                </a:cubicBezTo>
                <a:cubicBezTo>
                  <a:pt x="38" y="90"/>
                  <a:pt x="38" y="90"/>
                  <a:pt x="38" y="90"/>
                </a:cubicBezTo>
                <a:close/>
                <a:moveTo>
                  <a:pt x="62" y="90"/>
                </a:moveTo>
                <a:cubicBezTo>
                  <a:pt x="67" y="90"/>
                  <a:pt x="67" y="90"/>
                  <a:pt x="67" y="90"/>
                </a:cubicBezTo>
                <a:cubicBezTo>
                  <a:pt x="84" y="84"/>
                  <a:pt x="97" y="66"/>
                  <a:pt x="95" y="49"/>
                </a:cubicBezTo>
                <a:cubicBezTo>
                  <a:pt x="81" y="47"/>
                  <a:pt x="70" y="50"/>
                  <a:pt x="62" y="56"/>
                </a:cubicBezTo>
                <a:lnTo>
                  <a:pt x="6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76200" sx="102000" sy="102000" algn="ctr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10A0560-0E75-90F6-B00B-331DCB7B9E5D}"/>
              </a:ext>
            </a:extLst>
          </p:cNvPr>
          <p:cNvGrpSpPr/>
          <p:nvPr/>
        </p:nvGrpSpPr>
        <p:grpSpPr>
          <a:xfrm>
            <a:off x="8128683" y="1754338"/>
            <a:ext cx="2966425" cy="816522"/>
            <a:chOff x="283598" y="1906534"/>
            <a:chExt cx="2966425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1086EDA-F130-0F27-DB69-A8FF6FF0FD9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B1074CD-0A69-B5E1-B1D6-B68B8609DE7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F0F0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D415A35-FECC-DD30-5B49-6B80BC67CBDC}"/>
              </a:ext>
            </a:extLst>
          </p:cNvPr>
          <p:cNvGrpSpPr/>
          <p:nvPr/>
        </p:nvGrpSpPr>
        <p:grpSpPr>
          <a:xfrm>
            <a:off x="1202754" y="1754338"/>
            <a:ext cx="2984539" cy="816522"/>
            <a:chOff x="283598" y="1906534"/>
            <a:chExt cx="2984539" cy="8165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17152EE-931B-78EF-2BF5-7E88F6DA92D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41867D2-7F68-654F-E239-056BA2559F3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F0F0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B02D90C-876F-5AA9-3A2D-85CD754ED402}"/>
              </a:ext>
            </a:extLst>
          </p:cNvPr>
          <p:cNvGrpSpPr/>
          <p:nvPr/>
        </p:nvGrpSpPr>
        <p:grpSpPr>
          <a:xfrm>
            <a:off x="8128683" y="4587875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DFB007F-B819-46C2-80C6-71E320CA08E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C2023E3-2EEB-0A55-0677-7350219410F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0F0F0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17774AA-AEB3-E859-E4F9-8933B2CEF869}"/>
              </a:ext>
            </a:extLst>
          </p:cNvPr>
          <p:cNvGrpSpPr/>
          <p:nvPr/>
        </p:nvGrpSpPr>
        <p:grpSpPr>
          <a:xfrm>
            <a:off x="1202754" y="4587875"/>
            <a:ext cx="2984539" cy="816522"/>
            <a:chOff x="283598" y="1906534"/>
            <a:chExt cx="29845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07ACD7E-47C5-91B3-4749-2AA4997F17E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A35407F-3217-D3BE-667A-AE4BD58EF35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0F0F0F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022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98A2F-E350-60AD-7AAB-3F87D2FBA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>
            <a:extLst>
              <a:ext uri="{FF2B5EF4-FFF2-40B4-BE49-F238E27FC236}">
                <a16:creationId xmlns:a16="http://schemas.microsoft.com/office/drawing/2014/main" id="{79733ADF-C4F7-0E02-1983-7BCC2699D916}"/>
              </a:ext>
            </a:extLst>
          </p:cNvPr>
          <p:cNvSpPr/>
          <p:nvPr/>
        </p:nvSpPr>
        <p:spPr>
          <a:xfrm rot="2700000" flipV="1">
            <a:off x="245330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06FD1E2D-BD41-6B8A-505B-42E8450429ED}"/>
              </a:ext>
            </a:extLst>
          </p:cNvPr>
          <p:cNvSpPr/>
          <p:nvPr/>
        </p:nvSpPr>
        <p:spPr>
          <a:xfrm rot="2700000" flipV="1">
            <a:off x="245330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3F8D7B18-A9B0-6F58-88C4-1D2B1EBC9D53}"/>
              </a:ext>
            </a:extLst>
          </p:cNvPr>
          <p:cNvSpPr/>
          <p:nvPr/>
        </p:nvSpPr>
        <p:spPr>
          <a:xfrm rot="2700000" flipV="1">
            <a:off x="11495088" y="243832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781C981C-2E7E-EB46-87A4-FEA67813DDE4}"/>
              </a:ext>
            </a:extLst>
          </p:cNvPr>
          <p:cNvSpPr/>
          <p:nvPr/>
        </p:nvSpPr>
        <p:spPr>
          <a:xfrm rot="2700000" flipV="1">
            <a:off x="11495088" y="6162586"/>
            <a:ext cx="451582" cy="451582"/>
          </a:xfrm>
          <a:prstGeom prst="rect">
            <a:avLst/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EB5E7922-3A47-07F8-CB1C-C292DB9ABBE4}"/>
              </a:ext>
            </a:extLst>
          </p:cNvPr>
          <p:cNvSpPr/>
          <p:nvPr/>
        </p:nvSpPr>
        <p:spPr>
          <a:xfrm>
            <a:off x="464457" y="471714"/>
            <a:ext cx="11263086" cy="591457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5C8FA47B-8A07-4CED-99C2-68753F4FCDFE}"/>
              </a:ext>
            </a:extLst>
          </p:cNvPr>
          <p:cNvGrpSpPr/>
          <p:nvPr/>
        </p:nvGrpSpPr>
        <p:grpSpPr>
          <a:xfrm>
            <a:off x="405806" y="404308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EFBC1510-ABB8-67B5-FB86-C955F122340C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8D5BFEE6-5174-EDCB-128B-5EB41899064A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3643FBC-372B-D83A-CE7C-406B606E2EA4}"/>
              </a:ext>
            </a:extLst>
          </p:cNvPr>
          <p:cNvGrpSpPr/>
          <p:nvPr/>
        </p:nvGrpSpPr>
        <p:grpSpPr>
          <a:xfrm>
            <a:off x="405806" y="6318394"/>
            <a:ext cx="11380387" cy="130629"/>
            <a:chOff x="405806" y="404308"/>
            <a:chExt cx="11380387" cy="130629"/>
          </a:xfrm>
          <a:solidFill>
            <a:schemeClr val="bg1"/>
          </a:solidFill>
        </p:grpSpPr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E53499E-7D19-1134-A17D-602FF6B80173}"/>
                </a:ext>
              </a:extLst>
            </p:cNvPr>
            <p:cNvSpPr/>
            <p:nvPr/>
          </p:nvSpPr>
          <p:spPr>
            <a:xfrm>
              <a:off x="405806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323F7D5E-63A8-B2C1-C36B-3D1CEF7F38D8}"/>
                </a:ext>
              </a:extLst>
            </p:cNvPr>
            <p:cNvSpPr/>
            <p:nvPr/>
          </p:nvSpPr>
          <p:spPr>
            <a:xfrm>
              <a:off x="11655564" y="404308"/>
              <a:ext cx="130629" cy="130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0745DB6-2509-23C8-7021-F361AD7968F4}"/>
              </a:ext>
            </a:extLst>
          </p:cNvPr>
          <p:cNvGrpSpPr/>
          <p:nvPr/>
        </p:nvGrpSpPr>
        <p:grpSpPr>
          <a:xfrm>
            <a:off x="6096000" y="2664519"/>
            <a:ext cx="4245428" cy="1074978"/>
            <a:chOff x="1545772" y="2712660"/>
            <a:chExt cx="4245428" cy="107497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9F29E1A-B7CC-54EA-E68C-9DB0C6FA67FA}"/>
                </a:ext>
              </a:extLst>
            </p:cNvPr>
            <p:cNvSpPr/>
            <p:nvPr/>
          </p:nvSpPr>
          <p:spPr>
            <a:xfrm>
              <a:off x="1545772" y="3264418"/>
              <a:ext cx="4245428" cy="523220"/>
            </a:xfrm>
            <a:prstGeom prst="rect">
              <a:avLst/>
            </a:prstGeom>
            <a:noFill/>
            <a:ln w="25400" cap="flat" cmpd="sng" algn="ctr">
              <a:gradFill flip="none" rotWithShape="1">
                <a:gsLst>
                  <a:gs pos="0">
                    <a:srgbClr val="4AF06A"/>
                  </a:gs>
                  <a:gs pos="69000">
                    <a:srgbClr val="4AF06A">
                      <a:alpha val="0"/>
                    </a:srgb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DD09BB3-88F9-6A5D-98BF-CFB5261E6C3A}"/>
                </a:ext>
              </a:extLst>
            </p:cNvPr>
            <p:cNvGrpSpPr/>
            <p:nvPr/>
          </p:nvGrpSpPr>
          <p:grpSpPr>
            <a:xfrm>
              <a:off x="1716003" y="2712660"/>
              <a:ext cx="2728997" cy="974579"/>
              <a:chOff x="1716003" y="2712660"/>
              <a:chExt cx="2728997" cy="974579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96F68B6-B717-37CA-3253-AD3C99E2C162}"/>
                  </a:ext>
                </a:extLst>
              </p:cNvPr>
              <p:cNvSpPr txBox="1"/>
              <p:nvPr/>
            </p:nvSpPr>
            <p:spPr>
              <a:xfrm>
                <a:off x="1716003" y="2712660"/>
                <a:ext cx="2598349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latin typeface="阿里汉仪智能黑体" panose="00020600040101010101" pitchFamily="18" charset="-122"/>
                    <a:ea typeface="阿里汉仪智能黑体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C5B263F-7115-56EE-B35A-B7A7236E5B69}"/>
                  </a:ext>
                </a:extLst>
              </p:cNvPr>
              <p:cNvSpPr txBox="1"/>
              <p:nvPr/>
            </p:nvSpPr>
            <p:spPr>
              <a:xfrm>
                <a:off x="1716003" y="3379462"/>
                <a:ext cx="2728997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1400" dirty="0"/>
                  <a:t>Click here to add title text</a:t>
                </a:r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D19AFA-5358-94FB-2A66-BB8B7C424D06}"/>
              </a:ext>
            </a:extLst>
          </p:cNvPr>
          <p:cNvSpPr txBox="1"/>
          <p:nvPr/>
        </p:nvSpPr>
        <p:spPr>
          <a:xfrm>
            <a:off x="1317546" y="788940"/>
            <a:ext cx="506420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dirty="0"/>
              <a:t>02</a:t>
            </a:r>
            <a:endParaRPr lang="zh-CN" altLang="en-US" sz="34400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1704F07-C4CD-B949-0E65-36E1F08C41B6}"/>
              </a:ext>
            </a:extLst>
          </p:cNvPr>
          <p:cNvSpPr/>
          <p:nvPr/>
        </p:nvSpPr>
        <p:spPr>
          <a:xfrm>
            <a:off x="874713" y="3206751"/>
            <a:ext cx="2185373" cy="523221"/>
          </a:xfrm>
          <a:prstGeom prst="roundRect">
            <a:avLst>
              <a:gd name="adj" fmla="val 0"/>
            </a:avLst>
          </a:prstGeom>
          <a:solidFill>
            <a:srgbClr val="4AF0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F235794-4728-40FD-81CA-9388C3F4F06E}"/>
              </a:ext>
            </a:extLst>
          </p:cNvPr>
          <p:cNvSpPr txBox="1"/>
          <p:nvPr/>
        </p:nvSpPr>
        <p:spPr>
          <a:xfrm>
            <a:off x="1467604" y="3281602"/>
            <a:ext cx="1081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/>
              <a:t>PART</a:t>
            </a:r>
          </a:p>
        </p:txBody>
      </p:sp>
    </p:spTree>
    <p:extLst>
      <p:ext uri="{BB962C8B-B14F-4D97-AF65-F5344CB8AC3E}">
        <p14:creationId xmlns:p14="http://schemas.microsoft.com/office/powerpoint/2010/main" val="235834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BC9C1-3DEC-69E6-8C16-FD2D3B11F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69">
            <a:extLst>
              <a:ext uri="{FF2B5EF4-FFF2-40B4-BE49-F238E27FC236}">
                <a16:creationId xmlns:a16="http://schemas.microsoft.com/office/drawing/2014/main" id="{E29E6A4E-D7CB-BDE2-871E-9064B3EB95E7}"/>
              </a:ext>
            </a:extLst>
          </p:cNvPr>
          <p:cNvGrpSpPr>
            <a:grpSpLocks/>
          </p:cNvGrpSpPr>
          <p:nvPr/>
        </p:nvGrpSpPr>
        <p:grpSpPr bwMode="auto">
          <a:xfrm>
            <a:off x="4601139" y="2126624"/>
            <a:ext cx="2953320" cy="2954002"/>
            <a:chOff x="4905488" y="3342043"/>
            <a:chExt cx="2381025" cy="2381025"/>
          </a:xfrm>
        </p:grpSpPr>
        <p:sp>
          <p:nvSpPr>
            <p:cNvPr id="15" name="Oval 1">
              <a:extLst>
                <a:ext uri="{FF2B5EF4-FFF2-40B4-BE49-F238E27FC236}">
                  <a16:creationId xmlns:a16="http://schemas.microsoft.com/office/drawing/2014/main" id="{93784BC7-B885-3337-1592-AC209745A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5488" y="3342043"/>
              <a:ext cx="2381025" cy="2381025"/>
            </a:xfrm>
            <a:prstGeom prst="ellipse">
              <a:avLst/>
            </a:prstGeom>
            <a:solidFill>
              <a:srgbClr val="4AF06A"/>
            </a:solidFill>
            <a:ln w="9525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id-ID" altLang="zh-CN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32">
              <a:extLst>
                <a:ext uri="{FF2B5EF4-FFF2-40B4-BE49-F238E27FC236}">
                  <a16:creationId xmlns:a16="http://schemas.microsoft.com/office/drawing/2014/main" id="{8549ECAD-7C36-7D67-FFB2-35307AF45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5222" y="3741776"/>
              <a:ext cx="1581558" cy="15815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76200" sx="102000" sy="102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altLang="zh-CN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5AFA1E8-B613-457A-F651-38F64BD15F51}"/>
              </a:ext>
            </a:extLst>
          </p:cNvPr>
          <p:cNvSpPr txBox="1"/>
          <p:nvPr/>
        </p:nvSpPr>
        <p:spPr>
          <a:xfrm>
            <a:off x="4796825" y="222526"/>
            <a:ext cx="25983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添加标题文本</a:t>
            </a:r>
          </a:p>
        </p:txBody>
      </p:sp>
      <p:cxnSp>
        <p:nvCxnSpPr>
          <p:cNvPr id="3" name="Straight Connector 25">
            <a:extLst>
              <a:ext uri="{FF2B5EF4-FFF2-40B4-BE49-F238E27FC236}">
                <a16:creationId xmlns:a16="http://schemas.microsoft.com/office/drawing/2014/main" id="{F446DCA9-8280-4AAF-896A-015B96D0A1AD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287193" y="3562349"/>
            <a:ext cx="863400" cy="0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solid"/>
            <a:miter lim="800000"/>
            <a:headEnd type="stealth"/>
            <a:tailEnd type="none"/>
          </a:ln>
        </p:spPr>
      </p:cxnSp>
      <p:cxnSp>
        <p:nvCxnSpPr>
          <p:cNvPr id="4" name="Straight Connector 17">
            <a:extLst>
              <a:ext uri="{FF2B5EF4-FFF2-40B4-BE49-F238E27FC236}">
                <a16:creationId xmlns:a16="http://schemas.microsoft.com/office/drawing/2014/main" id="{8B31D376-BDDB-55FD-852E-02B98B212F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93840" y="2327276"/>
            <a:ext cx="666596" cy="515938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solid"/>
            <a:miter lim="800000"/>
            <a:headEnd type="stealth"/>
            <a:tailEnd type="none"/>
          </a:ln>
        </p:spPr>
      </p:cxnSp>
      <p:cxnSp>
        <p:nvCxnSpPr>
          <p:cNvPr id="5" name="Straight Connector 18">
            <a:extLst>
              <a:ext uri="{FF2B5EF4-FFF2-40B4-BE49-F238E27FC236}">
                <a16:creationId xmlns:a16="http://schemas.microsoft.com/office/drawing/2014/main" id="{0BB4C65E-CB34-4FC8-81FF-8B3A3229D5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85627" y="2400300"/>
            <a:ext cx="647550" cy="436563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solid"/>
            <a:miter lim="800000"/>
            <a:headEnd type="stealth"/>
            <a:tailEnd type="none"/>
          </a:ln>
        </p:spPr>
      </p:cxnSp>
      <p:cxnSp>
        <p:nvCxnSpPr>
          <p:cNvPr id="6" name="Straight Connector 21">
            <a:extLst>
              <a:ext uri="{FF2B5EF4-FFF2-40B4-BE49-F238E27FC236}">
                <a16:creationId xmlns:a16="http://schemas.microsoft.com/office/drawing/2014/main" id="{D9D4586F-10F8-FA91-07F1-306F079B2F3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527171" y="4286251"/>
            <a:ext cx="633266" cy="360363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solid"/>
            <a:miter lim="800000"/>
            <a:headEnd type="stealth"/>
            <a:tailEnd type="none"/>
          </a:ln>
        </p:spPr>
      </p:cxnSp>
      <p:cxnSp>
        <p:nvCxnSpPr>
          <p:cNvPr id="7" name="Straight Connector 22">
            <a:extLst>
              <a:ext uri="{FF2B5EF4-FFF2-40B4-BE49-F238E27FC236}">
                <a16:creationId xmlns:a16="http://schemas.microsoft.com/office/drawing/2014/main" id="{0458B952-7DAC-A769-D008-04D060B576C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085627" y="4271963"/>
            <a:ext cx="647550" cy="431800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solid"/>
            <a:miter lim="800000"/>
            <a:headEnd type="stealth"/>
            <a:tailEnd type="none"/>
          </a:ln>
        </p:spPr>
      </p:cxnSp>
      <p:sp>
        <p:nvSpPr>
          <p:cNvPr id="8" name="Oval 4">
            <a:extLst>
              <a:ext uri="{FF2B5EF4-FFF2-40B4-BE49-F238E27FC236}">
                <a16:creationId xmlns:a16="http://schemas.microsoft.com/office/drawing/2014/main" id="{A12202A4-0648-DDAE-F0EA-B87A16791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699" y="1679575"/>
            <a:ext cx="928472" cy="928688"/>
          </a:xfrm>
          <a:prstGeom prst="ellipse">
            <a:avLst/>
          </a:prstGeom>
          <a:solidFill>
            <a:srgbClr val="4AF06A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id="{ACB29701-89E0-AB63-F2B1-45A6FFA03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5086" y="1693863"/>
            <a:ext cx="928473" cy="928687"/>
          </a:xfrm>
          <a:prstGeom prst="ellipse">
            <a:avLst/>
          </a:prstGeom>
          <a:solidFill>
            <a:srgbClr val="0F0F0F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cs typeface="+mn-ea"/>
              <a:sym typeface="+mn-lt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5734C6C-E3B2-47B8-BDDA-389CDB0C5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699" y="4422776"/>
            <a:ext cx="928472" cy="928688"/>
          </a:xfrm>
          <a:prstGeom prst="ellipse">
            <a:avLst/>
          </a:prstGeom>
          <a:solidFill>
            <a:srgbClr val="4AF06A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1BCC746-7E06-B49E-4C7D-7D9BB2D45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5086" y="4422776"/>
            <a:ext cx="928473" cy="928688"/>
          </a:xfrm>
          <a:prstGeom prst="ellipse">
            <a:avLst/>
          </a:prstGeom>
          <a:solidFill>
            <a:srgbClr val="0F0F0F"/>
          </a:solidFill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cs typeface="+mn-ea"/>
              <a:sym typeface="+mn-lt"/>
            </a:endParaRPr>
          </a:p>
        </p:txBody>
      </p:sp>
      <p:sp>
        <p:nvSpPr>
          <p:cNvPr id="12" name="Oval 14">
            <a:extLst>
              <a:ext uri="{FF2B5EF4-FFF2-40B4-BE49-F238E27FC236}">
                <a16:creationId xmlns:a16="http://schemas.microsoft.com/office/drawing/2014/main" id="{820E8B0E-4FB8-418B-4999-4691AAE1B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5885" y="3098800"/>
            <a:ext cx="928473" cy="928688"/>
          </a:xfrm>
          <a:prstGeom prst="ellipse">
            <a:avLst/>
          </a:prstGeom>
          <a:solidFill>
            <a:srgbClr val="0F0F0F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cs typeface="+mn-ea"/>
              <a:sym typeface="+mn-lt"/>
            </a:endParaRPr>
          </a:p>
        </p:txBody>
      </p:sp>
      <p:sp>
        <p:nvSpPr>
          <p:cNvPr id="13" name="Oval 15">
            <a:extLst>
              <a:ext uri="{FF2B5EF4-FFF2-40B4-BE49-F238E27FC236}">
                <a16:creationId xmlns:a16="http://schemas.microsoft.com/office/drawing/2014/main" id="{296E9F13-0701-085F-C80C-334EB1E2A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466" y="3098800"/>
            <a:ext cx="928472" cy="928688"/>
          </a:xfrm>
          <a:prstGeom prst="ellipse">
            <a:avLst/>
          </a:prstGeom>
          <a:solidFill>
            <a:srgbClr val="4AF06A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d-ID" altLang="zh-CN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70" descr="D:\51PPT模板网\51pptmoban.com\图片.jpg">
            <a:extLst>
              <a:ext uri="{FF2B5EF4-FFF2-40B4-BE49-F238E27FC236}">
                <a16:creationId xmlns:a16="http://schemas.microsoft.com/office/drawing/2014/main" id="{380E0739-5F76-9DC7-93C2-E85556DEE6C4}"/>
              </a:ext>
            </a:extLst>
          </p:cNvPr>
          <p:cNvSpPr>
            <a:spLocks noEditPoints="1"/>
          </p:cNvSpPr>
          <p:nvPr/>
        </p:nvSpPr>
        <p:spPr bwMode="auto">
          <a:xfrm>
            <a:off x="7982357" y="1981200"/>
            <a:ext cx="366627" cy="366713"/>
          </a:xfrm>
          <a:custGeom>
            <a:avLst/>
            <a:gdLst>
              <a:gd name="T0" fmla="*/ 2147483647 w 231"/>
              <a:gd name="T1" fmla="*/ 2147483647 h 231"/>
              <a:gd name="T2" fmla="*/ 2147483647 w 231"/>
              <a:gd name="T3" fmla="*/ 2147483647 h 231"/>
              <a:gd name="T4" fmla="*/ 2147483647 w 231"/>
              <a:gd name="T5" fmla="*/ 2147483647 h 231"/>
              <a:gd name="T6" fmla="*/ 2147483647 w 231"/>
              <a:gd name="T7" fmla="*/ 2147483647 h 231"/>
              <a:gd name="T8" fmla="*/ 2147483647 w 231"/>
              <a:gd name="T9" fmla="*/ 2147483647 h 231"/>
              <a:gd name="T10" fmla="*/ 2147483647 w 231"/>
              <a:gd name="T11" fmla="*/ 0 h 231"/>
              <a:gd name="T12" fmla="*/ 2147483647 w 231"/>
              <a:gd name="T13" fmla="*/ 0 h 231"/>
              <a:gd name="T14" fmla="*/ 2147483647 w 231"/>
              <a:gd name="T15" fmla="*/ 2147483647 h 231"/>
              <a:gd name="T16" fmla="*/ 2147483647 w 231"/>
              <a:gd name="T17" fmla="*/ 2147483647 h 231"/>
              <a:gd name="T18" fmla="*/ 2147483647 w 231"/>
              <a:gd name="T19" fmla="*/ 2147483647 h 231"/>
              <a:gd name="T20" fmla="*/ 2147483647 w 231"/>
              <a:gd name="T21" fmla="*/ 2147483647 h 231"/>
              <a:gd name="T22" fmla="*/ 2147483647 w 231"/>
              <a:gd name="T23" fmla="*/ 2147483647 h 231"/>
              <a:gd name="T24" fmla="*/ 0 w 231"/>
              <a:gd name="T25" fmla="*/ 2147483647 h 231"/>
              <a:gd name="T26" fmla="*/ 0 w 231"/>
              <a:gd name="T27" fmla="*/ 2147483647 h 231"/>
              <a:gd name="T28" fmla="*/ 2147483647 w 231"/>
              <a:gd name="T29" fmla="*/ 2147483647 h 231"/>
              <a:gd name="T30" fmla="*/ 2147483647 w 231"/>
              <a:gd name="T31" fmla="*/ 2147483647 h 231"/>
              <a:gd name="T32" fmla="*/ 2147483647 w 231"/>
              <a:gd name="T33" fmla="*/ 2147483647 h 231"/>
              <a:gd name="T34" fmla="*/ 2147483647 w 231"/>
              <a:gd name="T35" fmla="*/ 2147483647 h 231"/>
              <a:gd name="T36" fmla="*/ 2147483647 w 231"/>
              <a:gd name="T37" fmla="*/ 2147483647 h 231"/>
              <a:gd name="T38" fmla="*/ 2147483647 w 231"/>
              <a:gd name="T39" fmla="*/ 2147483647 h 231"/>
              <a:gd name="T40" fmla="*/ 2147483647 w 231"/>
              <a:gd name="T41" fmla="*/ 2147483647 h 231"/>
              <a:gd name="T42" fmla="*/ 2147483647 w 231"/>
              <a:gd name="T43" fmla="*/ 2147483647 h 231"/>
              <a:gd name="T44" fmla="*/ 2147483647 w 231"/>
              <a:gd name="T45" fmla="*/ 2147483647 h 231"/>
              <a:gd name="T46" fmla="*/ 2147483647 w 231"/>
              <a:gd name="T47" fmla="*/ 2147483647 h 231"/>
              <a:gd name="T48" fmla="*/ 2147483647 w 231"/>
              <a:gd name="T49" fmla="*/ 2147483647 h 231"/>
              <a:gd name="T50" fmla="*/ 2147483647 w 231"/>
              <a:gd name="T51" fmla="*/ 2147483647 h 231"/>
              <a:gd name="T52" fmla="*/ 2147483647 w 231"/>
              <a:gd name="T53" fmla="*/ 2147483647 h 231"/>
              <a:gd name="T54" fmla="*/ 2147483647 w 231"/>
              <a:gd name="T55" fmla="*/ 2147483647 h 231"/>
              <a:gd name="T56" fmla="*/ 2147483647 w 231"/>
              <a:gd name="T57" fmla="*/ 2147483647 h 231"/>
              <a:gd name="T58" fmla="*/ 2147483647 w 231"/>
              <a:gd name="T59" fmla="*/ 2147483647 h 231"/>
              <a:gd name="T60" fmla="*/ 2147483647 w 231"/>
              <a:gd name="T61" fmla="*/ 2147483647 h 231"/>
              <a:gd name="T62" fmla="*/ 2147483647 w 231"/>
              <a:gd name="T63" fmla="*/ 2147483647 h 231"/>
              <a:gd name="T64" fmla="*/ 2147483647 w 231"/>
              <a:gd name="T65" fmla="*/ 2147483647 h 231"/>
              <a:gd name="T66" fmla="*/ 2147483647 w 231"/>
              <a:gd name="T67" fmla="*/ 2147483647 h 231"/>
              <a:gd name="T68" fmla="*/ 2147483647 w 231"/>
              <a:gd name="T69" fmla="*/ 2147483647 h 231"/>
              <a:gd name="T70" fmla="*/ 2147483647 w 231"/>
              <a:gd name="T71" fmla="*/ 2147483647 h 231"/>
              <a:gd name="T72" fmla="*/ 2147483647 w 231"/>
              <a:gd name="T73" fmla="*/ 2147483647 h 231"/>
              <a:gd name="T74" fmla="*/ 2147483647 w 231"/>
              <a:gd name="T75" fmla="*/ 2147483647 h 231"/>
              <a:gd name="T76" fmla="*/ 2147483647 w 231"/>
              <a:gd name="T77" fmla="*/ 2147483647 h 231"/>
              <a:gd name="T78" fmla="*/ 2147483647 w 231"/>
              <a:gd name="T79" fmla="*/ 2147483647 h 23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31"/>
              <a:gd name="T121" fmla="*/ 0 h 231"/>
              <a:gd name="T122" fmla="*/ 231 w 231"/>
              <a:gd name="T123" fmla="*/ 231 h 23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31" h="231">
                <a:moveTo>
                  <a:pt x="188" y="145"/>
                </a:moveTo>
                <a:lnTo>
                  <a:pt x="188" y="101"/>
                </a:lnTo>
                <a:lnTo>
                  <a:pt x="130" y="101"/>
                </a:lnTo>
                <a:lnTo>
                  <a:pt x="130" y="87"/>
                </a:lnTo>
                <a:lnTo>
                  <a:pt x="173" y="87"/>
                </a:lnTo>
                <a:lnTo>
                  <a:pt x="173" y="0"/>
                </a:lnTo>
                <a:lnTo>
                  <a:pt x="72" y="0"/>
                </a:lnTo>
                <a:lnTo>
                  <a:pt x="72" y="87"/>
                </a:lnTo>
                <a:lnTo>
                  <a:pt x="115" y="87"/>
                </a:lnTo>
                <a:lnTo>
                  <a:pt x="115" y="101"/>
                </a:lnTo>
                <a:lnTo>
                  <a:pt x="43" y="101"/>
                </a:lnTo>
                <a:lnTo>
                  <a:pt x="43" y="145"/>
                </a:lnTo>
                <a:lnTo>
                  <a:pt x="0" y="145"/>
                </a:lnTo>
                <a:lnTo>
                  <a:pt x="0" y="231"/>
                </a:lnTo>
                <a:lnTo>
                  <a:pt x="101" y="231"/>
                </a:lnTo>
                <a:lnTo>
                  <a:pt x="101" y="145"/>
                </a:lnTo>
                <a:lnTo>
                  <a:pt x="58" y="145"/>
                </a:lnTo>
                <a:lnTo>
                  <a:pt x="58" y="116"/>
                </a:lnTo>
                <a:lnTo>
                  <a:pt x="173" y="116"/>
                </a:lnTo>
                <a:lnTo>
                  <a:pt x="173" y="145"/>
                </a:lnTo>
                <a:lnTo>
                  <a:pt x="130" y="145"/>
                </a:lnTo>
                <a:lnTo>
                  <a:pt x="130" y="231"/>
                </a:lnTo>
                <a:lnTo>
                  <a:pt x="231" y="231"/>
                </a:lnTo>
                <a:lnTo>
                  <a:pt x="231" y="145"/>
                </a:lnTo>
                <a:lnTo>
                  <a:pt x="188" y="145"/>
                </a:lnTo>
                <a:close/>
                <a:moveTo>
                  <a:pt x="87" y="159"/>
                </a:moveTo>
                <a:lnTo>
                  <a:pt x="87" y="173"/>
                </a:lnTo>
                <a:lnTo>
                  <a:pt x="14" y="173"/>
                </a:lnTo>
                <a:lnTo>
                  <a:pt x="14" y="159"/>
                </a:lnTo>
                <a:lnTo>
                  <a:pt x="87" y="159"/>
                </a:lnTo>
                <a:close/>
                <a:moveTo>
                  <a:pt x="87" y="29"/>
                </a:moveTo>
                <a:lnTo>
                  <a:pt x="87" y="15"/>
                </a:lnTo>
                <a:lnTo>
                  <a:pt x="159" y="15"/>
                </a:lnTo>
                <a:lnTo>
                  <a:pt x="159" y="29"/>
                </a:lnTo>
                <a:lnTo>
                  <a:pt x="87" y="29"/>
                </a:lnTo>
                <a:close/>
                <a:moveTo>
                  <a:pt x="217" y="173"/>
                </a:moveTo>
                <a:lnTo>
                  <a:pt x="144" y="173"/>
                </a:lnTo>
                <a:lnTo>
                  <a:pt x="144" y="159"/>
                </a:lnTo>
                <a:lnTo>
                  <a:pt x="217" y="159"/>
                </a:lnTo>
                <a:lnTo>
                  <a:pt x="217" y="17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Group 55">
            <a:extLst>
              <a:ext uri="{FF2B5EF4-FFF2-40B4-BE49-F238E27FC236}">
                <a16:creationId xmlns:a16="http://schemas.microsoft.com/office/drawing/2014/main" id="{CA253F81-3FC2-A266-2A2D-2F5636487206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64846" y="3394075"/>
            <a:ext cx="35393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reeform 146">
            <a:extLst>
              <a:ext uri="{FF2B5EF4-FFF2-40B4-BE49-F238E27FC236}">
                <a16:creationId xmlns:a16="http://schemas.microsoft.com/office/drawing/2014/main" id="{0E849B09-6E61-2D7C-624C-B62B440B6B41}"/>
              </a:ext>
            </a:extLst>
          </p:cNvPr>
          <p:cNvSpPr>
            <a:spLocks noEditPoints="1"/>
          </p:cNvSpPr>
          <p:nvPr/>
        </p:nvSpPr>
        <p:spPr bwMode="auto">
          <a:xfrm>
            <a:off x="7988707" y="4711701"/>
            <a:ext cx="365040" cy="365125"/>
          </a:xfrm>
          <a:custGeom>
            <a:avLst/>
            <a:gdLst>
              <a:gd name="T0" fmla="*/ 0 w 230"/>
              <a:gd name="T1" fmla="*/ 0 h 230"/>
              <a:gd name="T2" fmla="*/ 0 w 230"/>
              <a:gd name="T3" fmla="*/ 2147483647 h 230"/>
              <a:gd name="T4" fmla="*/ 2147483647 w 230"/>
              <a:gd name="T5" fmla="*/ 2147483647 h 230"/>
              <a:gd name="T6" fmla="*/ 2147483647 w 230"/>
              <a:gd name="T7" fmla="*/ 0 h 230"/>
              <a:gd name="T8" fmla="*/ 0 w 230"/>
              <a:gd name="T9" fmla="*/ 0 h 230"/>
              <a:gd name="T10" fmla="*/ 2147483647 w 230"/>
              <a:gd name="T11" fmla="*/ 2147483647 h 230"/>
              <a:gd name="T12" fmla="*/ 2147483647 w 230"/>
              <a:gd name="T13" fmla="*/ 2147483647 h 230"/>
              <a:gd name="T14" fmla="*/ 2147483647 w 230"/>
              <a:gd name="T15" fmla="*/ 2147483647 h 230"/>
              <a:gd name="T16" fmla="*/ 2147483647 w 230"/>
              <a:gd name="T17" fmla="*/ 2147483647 h 230"/>
              <a:gd name="T18" fmla="*/ 2147483647 w 230"/>
              <a:gd name="T19" fmla="*/ 2147483647 h 230"/>
              <a:gd name="T20" fmla="*/ 2147483647 w 230"/>
              <a:gd name="T21" fmla="*/ 2147483647 h 230"/>
              <a:gd name="T22" fmla="*/ 2147483647 w 230"/>
              <a:gd name="T23" fmla="*/ 2147483647 h 230"/>
              <a:gd name="T24" fmla="*/ 2147483647 w 230"/>
              <a:gd name="T25" fmla="*/ 2147483647 h 230"/>
              <a:gd name="T26" fmla="*/ 2147483647 w 230"/>
              <a:gd name="T27" fmla="*/ 2147483647 h 230"/>
              <a:gd name="T28" fmla="*/ 2147483647 w 230"/>
              <a:gd name="T29" fmla="*/ 2147483647 h 230"/>
              <a:gd name="T30" fmla="*/ 2147483647 w 230"/>
              <a:gd name="T31" fmla="*/ 2147483647 h 230"/>
              <a:gd name="T32" fmla="*/ 2147483647 w 230"/>
              <a:gd name="T33" fmla="*/ 2147483647 h 230"/>
              <a:gd name="T34" fmla="*/ 2147483647 w 230"/>
              <a:gd name="T35" fmla="*/ 2147483647 h 230"/>
              <a:gd name="T36" fmla="*/ 2147483647 w 230"/>
              <a:gd name="T37" fmla="*/ 2147483647 h 230"/>
              <a:gd name="T38" fmla="*/ 2147483647 w 230"/>
              <a:gd name="T39" fmla="*/ 2147483647 h 230"/>
              <a:gd name="T40" fmla="*/ 2147483647 w 230"/>
              <a:gd name="T41" fmla="*/ 2147483647 h 230"/>
              <a:gd name="T42" fmla="*/ 2147483647 w 230"/>
              <a:gd name="T43" fmla="*/ 2147483647 h 230"/>
              <a:gd name="T44" fmla="*/ 2147483647 w 230"/>
              <a:gd name="T45" fmla="*/ 2147483647 h 230"/>
              <a:gd name="T46" fmla="*/ 2147483647 w 230"/>
              <a:gd name="T47" fmla="*/ 2147483647 h 230"/>
              <a:gd name="T48" fmla="*/ 2147483647 w 230"/>
              <a:gd name="T49" fmla="*/ 2147483647 h 23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30"/>
              <a:gd name="T76" fmla="*/ 0 h 230"/>
              <a:gd name="T77" fmla="*/ 230 w 230"/>
              <a:gd name="T78" fmla="*/ 230 h 23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30" h="230">
                <a:moveTo>
                  <a:pt x="0" y="0"/>
                </a:moveTo>
                <a:lnTo>
                  <a:pt x="0" y="230"/>
                </a:lnTo>
                <a:lnTo>
                  <a:pt x="230" y="230"/>
                </a:lnTo>
                <a:lnTo>
                  <a:pt x="230" y="0"/>
                </a:lnTo>
                <a:lnTo>
                  <a:pt x="0" y="0"/>
                </a:lnTo>
                <a:close/>
                <a:moveTo>
                  <a:pt x="87" y="29"/>
                </a:moveTo>
                <a:lnTo>
                  <a:pt x="101" y="29"/>
                </a:lnTo>
                <a:lnTo>
                  <a:pt x="101" y="43"/>
                </a:lnTo>
                <a:lnTo>
                  <a:pt x="87" y="43"/>
                </a:lnTo>
                <a:lnTo>
                  <a:pt x="87" y="29"/>
                </a:lnTo>
                <a:close/>
                <a:moveTo>
                  <a:pt x="58" y="29"/>
                </a:moveTo>
                <a:lnTo>
                  <a:pt x="72" y="29"/>
                </a:lnTo>
                <a:lnTo>
                  <a:pt x="72" y="43"/>
                </a:lnTo>
                <a:lnTo>
                  <a:pt x="58" y="43"/>
                </a:lnTo>
                <a:lnTo>
                  <a:pt x="58" y="29"/>
                </a:lnTo>
                <a:close/>
                <a:moveTo>
                  <a:pt x="29" y="29"/>
                </a:moveTo>
                <a:lnTo>
                  <a:pt x="44" y="29"/>
                </a:lnTo>
                <a:lnTo>
                  <a:pt x="44" y="43"/>
                </a:lnTo>
                <a:lnTo>
                  <a:pt x="29" y="43"/>
                </a:lnTo>
                <a:lnTo>
                  <a:pt x="29" y="29"/>
                </a:lnTo>
                <a:close/>
                <a:moveTo>
                  <a:pt x="202" y="201"/>
                </a:moveTo>
                <a:lnTo>
                  <a:pt x="29" y="201"/>
                </a:lnTo>
                <a:lnTo>
                  <a:pt x="29" y="58"/>
                </a:lnTo>
                <a:lnTo>
                  <a:pt x="202" y="58"/>
                </a:lnTo>
                <a:lnTo>
                  <a:pt x="202" y="2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Group 59">
            <a:extLst>
              <a:ext uri="{FF2B5EF4-FFF2-40B4-BE49-F238E27FC236}">
                <a16:creationId xmlns:a16="http://schemas.microsoft.com/office/drawing/2014/main" id="{58A695FF-E043-C514-C8D0-805AF53FF85C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400" y="2008188"/>
            <a:ext cx="377738" cy="298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1" name="Freeform 91">
            <a:extLst>
              <a:ext uri="{FF2B5EF4-FFF2-40B4-BE49-F238E27FC236}">
                <a16:creationId xmlns:a16="http://schemas.microsoft.com/office/drawing/2014/main" id="{4248A180-4F74-4319-827D-95D87B78B58F}"/>
              </a:ext>
            </a:extLst>
          </p:cNvPr>
          <p:cNvSpPr>
            <a:spLocks noEditPoints="1"/>
          </p:cNvSpPr>
          <p:nvPr/>
        </p:nvSpPr>
        <p:spPr bwMode="auto">
          <a:xfrm>
            <a:off x="3420940" y="3370263"/>
            <a:ext cx="358692" cy="357187"/>
          </a:xfrm>
          <a:custGeom>
            <a:avLst/>
            <a:gdLst>
              <a:gd name="T0" fmla="*/ 2147483647 w 63"/>
              <a:gd name="T1" fmla="*/ 2147483647 h 63"/>
              <a:gd name="T2" fmla="*/ 2147483647 w 63"/>
              <a:gd name="T3" fmla="*/ 2147483647 h 63"/>
              <a:gd name="T4" fmla="*/ 2147483647 w 63"/>
              <a:gd name="T5" fmla="*/ 2147483647 h 63"/>
              <a:gd name="T6" fmla="*/ 2147483647 w 63"/>
              <a:gd name="T7" fmla="*/ 0 h 63"/>
              <a:gd name="T8" fmla="*/ 0 w 63"/>
              <a:gd name="T9" fmla="*/ 2147483647 h 63"/>
              <a:gd name="T10" fmla="*/ 2147483647 w 63"/>
              <a:gd name="T11" fmla="*/ 2147483647 h 63"/>
              <a:gd name="T12" fmla="*/ 2147483647 w 63"/>
              <a:gd name="T13" fmla="*/ 2147483647 h 63"/>
              <a:gd name="T14" fmla="*/ 2147483647 w 63"/>
              <a:gd name="T15" fmla="*/ 2147483647 h 63"/>
              <a:gd name="T16" fmla="*/ 2147483647 w 63"/>
              <a:gd name="T17" fmla="*/ 2147483647 h 63"/>
              <a:gd name="T18" fmla="*/ 2147483647 w 63"/>
              <a:gd name="T19" fmla="*/ 2147483647 h 63"/>
              <a:gd name="T20" fmla="*/ 2147483647 w 63"/>
              <a:gd name="T21" fmla="*/ 2147483647 h 63"/>
              <a:gd name="T22" fmla="*/ 2147483647 w 63"/>
              <a:gd name="T23" fmla="*/ 2147483647 h 63"/>
              <a:gd name="T24" fmla="*/ 2147483647 w 63"/>
              <a:gd name="T25" fmla="*/ 2147483647 h 63"/>
              <a:gd name="T26" fmla="*/ 2147483647 w 63"/>
              <a:gd name="T27" fmla="*/ 2147483647 h 63"/>
              <a:gd name="T28" fmla="*/ 2147483647 w 63"/>
              <a:gd name="T29" fmla="*/ 2147483647 h 63"/>
              <a:gd name="T30" fmla="*/ 2147483647 w 63"/>
              <a:gd name="T31" fmla="*/ 214748364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3"/>
              <a:gd name="T49" fmla="*/ 0 h 63"/>
              <a:gd name="T50" fmla="*/ 63 w 63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3" h="63">
                <a:moveTo>
                  <a:pt x="62" y="54"/>
                </a:moveTo>
                <a:cubicBezTo>
                  <a:pt x="51" y="43"/>
                  <a:pt x="51" y="43"/>
                  <a:pt x="51" y="43"/>
                </a:cubicBezTo>
                <a:cubicBezTo>
                  <a:pt x="54" y="39"/>
                  <a:pt x="56" y="33"/>
                  <a:pt x="56" y="28"/>
                </a:cubicBezTo>
                <a:cubicBezTo>
                  <a:pt x="56" y="12"/>
                  <a:pt x="43" y="0"/>
                  <a:pt x="28" y="0"/>
                </a:cubicBezTo>
                <a:cubicBezTo>
                  <a:pt x="12" y="0"/>
                  <a:pt x="0" y="12"/>
                  <a:pt x="0" y="28"/>
                </a:cubicBezTo>
                <a:cubicBezTo>
                  <a:pt x="0" y="43"/>
                  <a:pt x="12" y="56"/>
                  <a:pt x="28" y="56"/>
                </a:cubicBezTo>
                <a:cubicBezTo>
                  <a:pt x="33" y="56"/>
                  <a:pt x="39" y="54"/>
                  <a:pt x="43" y="51"/>
                </a:cubicBezTo>
                <a:cubicBezTo>
                  <a:pt x="54" y="62"/>
                  <a:pt x="54" y="62"/>
                  <a:pt x="54" y="62"/>
                </a:cubicBezTo>
                <a:cubicBezTo>
                  <a:pt x="55" y="63"/>
                  <a:pt x="56" y="63"/>
                  <a:pt x="57" y="62"/>
                </a:cubicBezTo>
                <a:cubicBezTo>
                  <a:pt x="62" y="57"/>
                  <a:pt x="62" y="57"/>
                  <a:pt x="62" y="57"/>
                </a:cubicBezTo>
                <a:cubicBezTo>
                  <a:pt x="63" y="56"/>
                  <a:pt x="63" y="55"/>
                  <a:pt x="62" y="54"/>
                </a:cubicBezTo>
                <a:close/>
                <a:moveTo>
                  <a:pt x="28" y="48"/>
                </a:moveTo>
                <a:cubicBezTo>
                  <a:pt x="17" y="48"/>
                  <a:pt x="8" y="39"/>
                  <a:pt x="8" y="28"/>
                </a:cubicBezTo>
                <a:cubicBezTo>
                  <a:pt x="8" y="17"/>
                  <a:pt x="17" y="8"/>
                  <a:pt x="28" y="8"/>
                </a:cubicBezTo>
                <a:cubicBezTo>
                  <a:pt x="39" y="8"/>
                  <a:pt x="48" y="17"/>
                  <a:pt x="48" y="28"/>
                </a:cubicBezTo>
                <a:cubicBezTo>
                  <a:pt x="48" y="39"/>
                  <a:pt x="39" y="48"/>
                  <a:pt x="28" y="4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2" name="Group 66" descr="D:\51PPT模板网\51pptmoban.com\图片.jpg">
            <a:extLst>
              <a:ext uri="{FF2B5EF4-FFF2-40B4-BE49-F238E27FC236}">
                <a16:creationId xmlns:a16="http://schemas.microsoft.com/office/drawing/2014/main" id="{9C84B892-F768-4B86-0E25-E7CB87D6F844}"/>
              </a:ext>
            </a:extLst>
          </p:cNvPr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052" y="4752976"/>
            <a:ext cx="377738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39">
            <a:extLst>
              <a:ext uri="{FF2B5EF4-FFF2-40B4-BE49-F238E27FC236}">
                <a16:creationId xmlns:a16="http://schemas.microsoft.com/office/drawing/2014/main" id="{2F319EC5-0BDF-52CE-AD15-8BFE5C17E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9428" y="3175000"/>
            <a:ext cx="800034" cy="830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F0F0F"/>
                </a:solidFill>
                <a:cs typeface="+mn-ea"/>
                <a:sym typeface="+mn-lt"/>
              </a:rPr>
              <a:t>添加</a:t>
            </a:r>
          </a:p>
          <a:p>
            <a:r>
              <a:rPr lang="zh-CN" altLang="en-US" sz="2400" b="1" dirty="0">
                <a:solidFill>
                  <a:srgbClr val="0F0F0F"/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24" name="Straight Connector 25">
            <a:extLst>
              <a:ext uri="{FF2B5EF4-FFF2-40B4-BE49-F238E27FC236}">
                <a16:creationId xmlns:a16="http://schemas.microsoft.com/office/drawing/2014/main" id="{60DA62D0-0B6C-5F57-4554-CA18FD5BE293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4062140" y="3562349"/>
            <a:ext cx="863400" cy="0"/>
          </a:xfrm>
          <a:prstGeom prst="line">
            <a:avLst/>
          </a:prstGeom>
          <a:noFill/>
          <a:ln w="15875" algn="ctr">
            <a:solidFill>
              <a:schemeClr val="tx1"/>
            </a:solidFill>
            <a:prstDash val="solid"/>
            <a:miter lim="800000"/>
            <a:headEnd type="none"/>
            <a:tailEnd type="stealth"/>
          </a:ln>
        </p:spPr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96B0AFD-0C19-37A5-1CFA-51783505879B}"/>
              </a:ext>
            </a:extLst>
          </p:cNvPr>
          <p:cNvGrpSpPr/>
          <p:nvPr/>
        </p:nvGrpSpPr>
        <p:grpSpPr>
          <a:xfrm>
            <a:off x="8709638" y="1735658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059CDA3-6BAA-2306-C505-9BA483A48F4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D76EDC-51AF-A241-CFDB-ED3E3DA5890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F18B421-D360-D953-4A2B-D65DF1A25AA9}"/>
              </a:ext>
            </a:extLst>
          </p:cNvPr>
          <p:cNvGrpSpPr/>
          <p:nvPr/>
        </p:nvGrpSpPr>
        <p:grpSpPr>
          <a:xfrm>
            <a:off x="546705" y="1735658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25A8663-9991-DF5D-5B1E-A9E7FF4DA97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38A893D-B93B-F7F7-7F6B-981440C0B41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C6590F-F52B-C8F5-840C-DFE662BF3FC9}"/>
              </a:ext>
            </a:extLst>
          </p:cNvPr>
          <p:cNvGrpSpPr/>
          <p:nvPr/>
        </p:nvGrpSpPr>
        <p:grpSpPr>
          <a:xfrm>
            <a:off x="8709638" y="4430166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7D199B5-9F66-D1EE-AA75-7CC091C23D9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D8AB1A3-E908-46A9-CD3B-0B7BDB2376D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A7326EC-4E81-95E3-EA4F-1C4EF6EC99A4}"/>
              </a:ext>
            </a:extLst>
          </p:cNvPr>
          <p:cNvGrpSpPr/>
          <p:nvPr/>
        </p:nvGrpSpPr>
        <p:grpSpPr>
          <a:xfrm>
            <a:off x="546705" y="4430166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644E5EE-A25B-94A0-DB97-11D769A485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43EECC1-6932-5FC5-A2E7-AA7FF7E8017E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7A4AE69-0900-9BAF-0797-D227E292A3EB}"/>
              </a:ext>
            </a:extLst>
          </p:cNvPr>
          <p:cNvGrpSpPr/>
          <p:nvPr/>
        </p:nvGrpSpPr>
        <p:grpSpPr>
          <a:xfrm>
            <a:off x="9172933" y="3108053"/>
            <a:ext cx="2663467" cy="816522"/>
            <a:chOff x="283598" y="1906534"/>
            <a:chExt cx="2663467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A870AF7-BB46-1ABA-0F5C-19B8D5E03817}"/>
                </a:ext>
              </a:extLst>
            </p:cNvPr>
            <p:cNvSpPr txBox="1"/>
            <p:nvPr/>
          </p:nvSpPr>
          <p:spPr>
            <a:xfrm>
              <a:off x="283598" y="2190603"/>
              <a:ext cx="266346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7BD4D41-C2A4-DD58-F9A2-719D287FFB6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49E1091-1B14-A4B5-8023-95A1D2CD1C23}"/>
              </a:ext>
            </a:extLst>
          </p:cNvPr>
          <p:cNvGrpSpPr/>
          <p:nvPr/>
        </p:nvGrpSpPr>
        <p:grpSpPr>
          <a:xfrm>
            <a:off x="355600" y="3108053"/>
            <a:ext cx="2681581" cy="816522"/>
            <a:chOff x="586556" y="1906534"/>
            <a:chExt cx="2681581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F75F2E5-FB33-ED03-7038-DF3EA324CDB1}"/>
                </a:ext>
              </a:extLst>
            </p:cNvPr>
            <p:cNvSpPr txBox="1"/>
            <p:nvPr/>
          </p:nvSpPr>
          <p:spPr>
            <a:xfrm>
              <a:off x="586556" y="2190603"/>
              <a:ext cx="266346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FAC69AB-077D-FA51-C873-B1E5360A51D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976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wr3jhc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AF06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1950</Words>
  <Application>Microsoft Office PowerPoint</Application>
  <PresentationFormat>宽屏</PresentationFormat>
  <Paragraphs>229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阿里巴巴普惠体 2.0 55 Regular</vt:lpstr>
      <vt:lpstr>阿里巴巴普惠体 2.0 65 Medium</vt:lpstr>
      <vt:lpstr>阿里汉仪智能黑体</vt:lpstr>
      <vt:lpstr>等线</vt:lpstr>
      <vt:lpstr>荆南波波黑</vt:lpstr>
      <vt:lpstr>微软雅黑 Light</vt:lpstr>
      <vt:lpstr>优设标题黑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极简约清新实用个人简历PPT模板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73</cp:revision>
  <dcterms:created xsi:type="dcterms:W3CDTF">2024-02-17T13:39:13Z</dcterms:created>
  <dcterms:modified xsi:type="dcterms:W3CDTF">2024-02-19T10:01:19Z</dcterms:modified>
  <cp:contentStatus>极简约清新实用个人简历PPT模板，www.51pptmoban.com</cp:contentStatus>
  <cp:version>51pptmoban.com（V51PPT-021901版）</cp:version>
</cp:coreProperties>
</file>