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4" r:id="rId9"/>
    <p:sldId id="293" r:id="rId10"/>
    <p:sldId id="295" r:id="rId11"/>
    <p:sldId id="296" r:id="rId12"/>
    <p:sldId id="297" r:id="rId13"/>
    <p:sldId id="299" r:id="rId14"/>
    <p:sldId id="298" r:id="rId15"/>
    <p:sldId id="300" r:id="rId16"/>
    <p:sldId id="301" r:id="rId17"/>
    <p:sldId id="302" r:id="rId18"/>
    <p:sldId id="304" r:id="rId19"/>
    <p:sldId id="303" r:id="rId20"/>
    <p:sldId id="305" r:id="rId21"/>
    <p:sldId id="306" r:id="rId22"/>
    <p:sldId id="307" r:id="rId23"/>
    <p:sldId id="308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70ED"/>
    <a:srgbClr val="81C8DB"/>
    <a:srgbClr val="1657B3"/>
    <a:srgbClr val="0B1D2E"/>
    <a:srgbClr val="97D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380" y="142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4AB33-58B8-4C8B-AF5B-9C8310CEC254}" type="datetimeFigureOut">
              <a:rPr lang="zh-CN" altLang="en-US" smtClean="0"/>
              <a:t>2024/2/20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C7926-12F5-4797-9C0F-D93A38A3EB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707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25832-4A40-4230-F1AA-C15AB0B927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1F4220-DAAD-B2F4-A958-D07820FFBF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542C089-D8FB-E621-FCDD-F60EB0DABA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62B4F3-6B1A-505D-A678-AD932DAA45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27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B0A73-1C1D-7F5F-92B4-31163D838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950A73A-CB47-4B47-C8FA-A3952610F8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9CB4C5D-38C8-A603-661D-F6A4F7DF09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15108D-AA3B-27DB-3CA2-51D86A62F6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3887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76BF5-15E6-E2B7-56CD-84C001E15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37162E6-9351-A280-BFDE-B0514CB6B2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A5E5E0-04F8-C7D1-9F31-A93833C0CF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9E474B2-5BA3-BEF4-337B-DECC0CF64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116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E7A00-15E3-28C2-1971-596D13AC2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6619889-F404-48A4-D021-54D4949E7C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F0554E6-EFA0-732C-60AB-A7177E740B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371AC8-13E7-3A15-46E5-6338ED4343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9663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533E4-2331-4CF0-FE45-DE9432058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6EBA473-5FC7-E02E-88F5-C9949EC42A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39F3149-A2E5-7F54-455A-4FFA5E1A0F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F338014-40B4-BEFE-6FDF-3649AB94AC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83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0A711D-44EE-9AD8-98F4-369BFBD6D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D7B294C-1B85-029C-B394-34A2AD42F3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76C9D5E-035A-AE56-B5A8-4D2F21BE30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6B2993-55C0-DFDF-CA7A-7E030519A1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795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56748-F5A9-ACDC-957F-F36A7A577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3FAAF41-7FBD-2BC8-8812-59383AC3A2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BADCF4E-51F4-64B0-8C9A-3560A0144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97A48B-9123-F93E-E74D-87D8973DE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747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D0A24-9922-2221-2724-8E7D44ED9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0543CB3-1ED3-5707-EDEE-3777AF3BE2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4476177-4FEC-5E6C-BBDE-A5B4F3ECFB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64BD43-AC3E-8032-D81D-991F1BB07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69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4185A-EC2D-65CF-823E-4D443C16D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230AFD-68B7-C9A8-64A8-A5E5047F3D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8E39334-54A7-EDC0-6783-6EA6D02FB2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37F92A-BF15-D592-83AB-5D36A4D744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8365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9E39C6-A37B-5D57-23B6-4C0A05073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404A475-32D9-3986-1524-E2A30E0DE3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C697E25-E12A-EE77-FE4D-98BA32B325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C8160FE-6EE0-AC8B-32E7-48B7E037C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3748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E0E4D-DBB7-F4D4-83E4-A098F5402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E144FED-261A-DCEF-E2C3-152B64928E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61FCC95-87D5-1B08-55C7-DE56B176C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C79DC0-7F66-1CF2-1619-64FF746207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52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3C809-AB9D-3C2D-9EC3-25010C7CC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E364559-0020-45D3-4437-EB1BDA6D6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4010481-97D8-EA06-CFA9-061208B21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303DC7-D221-A893-B33A-9F43E54D0C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3726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F3070-E68E-1527-C2E2-75F5110E6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E095D50-A664-8253-8396-98DFB77B68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3C7039A-BFDD-3FC5-6A04-8D3400685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EF48D1-D505-24B0-DEEA-20CCA3ADEA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51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0BBF2-1863-1A04-B7FC-D748758E3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2E496AA-EAFF-7F1E-FA71-E15F3057C9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C735AE7-59CB-8D5B-6AAA-F6CB97E2B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BB1836-21AB-0201-A416-F75CCBB57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0861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9CECE-D510-E52F-334B-A3C91A76F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514254E-1EF1-7296-0347-6DB9B57DC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57C47BD-C72A-E348-E30F-029F95F033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D62973-35A7-7E55-C6A9-F1FADF1609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8586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4563A-1806-A61E-5F47-5AE527A2A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76F7D3-D429-7256-F28E-3CAAD1F0C4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8BB898C-83DB-5F0F-D8C4-3F0CAE9B41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6803A8-F7D6-A461-7A8A-F20F3B2B76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7853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ED17E-9E1F-699A-3819-CEB230BAD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F570C4D-AA34-2CDB-13F7-35E3F65D5C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E6814EB-DE65-39A3-E163-91A11D34C8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03F72E-ED89-87F2-C721-16CAC3B8EA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97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13E73-B3A1-A6DE-C144-2FDD30C5E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FE8204-49FD-8A3B-40D1-54D9F31F03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088D252-2485-B289-90B0-0D3C9020B5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43EE41-716A-DFFB-62AE-1585F8ECA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349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533A4-7029-6D2B-125F-3BC512916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735F36-03A4-BFD4-EF6F-B23B817F34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2B87792-9EC0-23BB-EBF2-4981214FE0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0C8DA-0A2C-7919-EDB0-620ACF070D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706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45B07-F173-A30C-1A41-712A80E74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6045217-3E19-EF9A-8D9F-BD3DFB5CEE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F67F5B8-39B9-FE72-E686-4948D28BF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AB9FFA-398C-4DAA-3B90-CA50A1C558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507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9CE38-3601-1990-BD6C-CD99C50207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FB6D1E1-1A53-94B7-7451-834E32D551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C5D4B3E-BEF7-C14A-679D-C7A53DB1CC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64020F6-A240-1E1F-4A09-0E1F507463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15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3F989-6936-89AA-00DA-7DD95DEB8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080FB25-BF32-04F5-7E38-A9CF95707E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FE9E81F-5DF4-AC6E-8887-1C0F4361C6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7163EE-00EE-1453-CA12-BA16465D64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66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800C1-EF0D-2325-844F-18664A3A5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C65DD9C-D646-EDA8-DF2D-756E1A8A03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549252-1B16-D82F-7FCE-3D94B16A18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01E3C9-E92C-6CA3-E06A-E734E814DD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AC7926-12F5-4797-9C0F-D93A38A3EB3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182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B8CAFB-00A5-0E9F-CEA3-0FD15ABA6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812F-1404-4FC7-937E-4D6D54D531ED}" type="datetimeFigureOut">
              <a:rPr lang="zh-CN" altLang="en-US" smtClean="0"/>
              <a:t>2024/2/20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A7B503-5EB1-6140-BB93-FEFB7EC09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1FE888-F969-96E9-FACF-3554E482B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3DD-A238-4506-8023-D10544352DC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36A0A74-F810-D5C6-1C72-CAD9DE14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95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B8CAFB-00A5-0E9F-CEA3-0FD15ABA6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812F-1404-4FC7-937E-4D6D54D531ED}" type="datetimeFigureOut">
              <a:rPr lang="zh-CN" altLang="en-US" smtClean="0"/>
              <a:t>2024/2/20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A7B503-5EB1-6140-BB93-FEFB7EC09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1FE888-F969-96E9-FACF-3554E482B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3DD-A238-4506-8023-D10544352DC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36A0A74-F810-D5C6-1C72-CAD9DE14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5A2C8F6F-E9C3-D876-1BF5-A68A745695B8}"/>
              </a:ext>
            </a:extLst>
          </p:cNvPr>
          <p:cNvSpPr/>
          <p:nvPr userDrawn="1"/>
        </p:nvSpPr>
        <p:spPr>
          <a:xfrm>
            <a:off x="0" y="156432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151A3C6-88A6-178C-943E-3268F902A803}"/>
              </a:ext>
            </a:extLst>
          </p:cNvPr>
          <p:cNvSpPr/>
          <p:nvPr userDrawn="1"/>
        </p:nvSpPr>
        <p:spPr>
          <a:xfrm>
            <a:off x="0" y="401077"/>
            <a:ext cx="12192000" cy="6456923"/>
          </a:xfrm>
          <a:custGeom>
            <a:avLst/>
            <a:gdLst>
              <a:gd name="connsiteX0" fmla="*/ 6096000 w 12192000"/>
              <a:gd name="connsiteY0" fmla="*/ 0 h 6456923"/>
              <a:gd name="connsiteX1" fmla="*/ 12118062 w 12192000"/>
              <a:gd name="connsiteY1" fmla="*/ 1160027 h 6456923"/>
              <a:gd name="connsiteX2" fmla="*/ 12192000 w 12192000"/>
              <a:gd name="connsiteY2" fmla="*/ 1198458 h 6456923"/>
              <a:gd name="connsiteX3" fmla="*/ 12192000 w 12192000"/>
              <a:gd name="connsiteY3" fmla="*/ 2257986 h 6456923"/>
              <a:gd name="connsiteX4" fmla="*/ 12192000 w 12192000"/>
              <a:gd name="connsiteY4" fmla="*/ 2577660 h 6456923"/>
              <a:gd name="connsiteX5" fmla="*/ 12192000 w 12192000"/>
              <a:gd name="connsiteY5" fmla="*/ 3073341 h 6456923"/>
              <a:gd name="connsiteX6" fmla="*/ 12192000 w 12192000"/>
              <a:gd name="connsiteY6" fmla="*/ 3260477 h 6456923"/>
              <a:gd name="connsiteX7" fmla="*/ 12192000 w 12192000"/>
              <a:gd name="connsiteY7" fmla="*/ 4132869 h 6456923"/>
              <a:gd name="connsiteX8" fmla="*/ 12192000 w 12192000"/>
              <a:gd name="connsiteY8" fmla="*/ 4452543 h 6456923"/>
              <a:gd name="connsiteX9" fmla="*/ 12192000 w 12192000"/>
              <a:gd name="connsiteY9" fmla="*/ 4948224 h 6456923"/>
              <a:gd name="connsiteX10" fmla="*/ 12192000 w 12192000"/>
              <a:gd name="connsiteY10" fmla="*/ 5135360 h 6456923"/>
              <a:gd name="connsiteX11" fmla="*/ 12192000 w 12192000"/>
              <a:gd name="connsiteY11" fmla="*/ 6007752 h 6456923"/>
              <a:gd name="connsiteX12" fmla="*/ 12192000 w 12192000"/>
              <a:gd name="connsiteY12" fmla="*/ 6327426 h 6456923"/>
              <a:gd name="connsiteX13" fmla="*/ 12192000 w 12192000"/>
              <a:gd name="connsiteY13" fmla="*/ 6456923 h 6456923"/>
              <a:gd name="connsiteX14" fmla="*/ 0 w 12192000"/>
              <a:gd name="connsiteY14" fmla="*/ 6456923 h 6456923"/>
              <a:gd name="connsiteX15" fmla="*/ 0 w 12192000"/>
              <a:gd name="connsiteY15" fmla="*/ 6327426 h 6456923"/>
              <a:gd name="connsiteX16" fmla="*/ 0 w 12192000"/>
              <a:gd name="connsiteY16" fmla="*/ 5135360 h 6456923"/>
              <a:gd name="connsiteX17" fmla="*/ 0 w 12192000"/>
              <a:gd name="connsiteY17" fmla="*/ 4948224 h 6456923"/>
              <a:gd name="connsiteX18" fmla="*/ 0 w 12192000"/>
              <a:gd name="connsiteY18" fmla="*/ 4452543 h 6456923"/>
              <a:gd name="connsiteX19" fmla="*/ 0 w 12192000"/>
              <a:gd name="connsiteY19" fmla="*/ 3260477 h 6456923"/>
              <a:gd name="connsiteX20" fmla="*/ 0 w 12192000"/>
              <a:gd name="connsiteY20" fmla="*/ 2577660 h 6456923"/>
              <a:gd name="connsiteX21" fmla="*/ 0 w 12192000"/>
              <a:gd name="connsiteY21" fmla="*/ 1198458 h 6456923"/>
              <a:gd name="connsiteX22" fmla="*/ 73939 w 12192000"/>
              <a:gd name="connsiteY22" fmla="*/ 1160027 h 6456923"/>
              <a:gd name="connsiteX23" fmla="*/ 6096000 w 12192000"/>
              <a:gd name="connsiteY23" fmla="*/ 0 h 6456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192000" h="6456923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073341"/>
                </a:lnTo>
                <a:lnTo>
                  <a:pt x="12192000" y="3260477"/>
                </a:lnTo>
                <a:lnTo>
                  <a:pt x="12192000" y="4132869"/>
                </a:lnTo>
                <a:lnTo>
                  <a:pt x="12192000" y="4452543"/>
                </a:lnTo>
                <a:lnTo>
                  <a:pt x="12192000" y="4948224"/>
                </a:lnTo>
                <a:lnTo>
                  <a:pt x="12192000" y="5135360"/>
                </a:lnTo>
                <a:lnTo>
                  <a:pt x="12192000" y="6007752"/>
                </a:lnTo>
                <a:lnTo>
                  <a:pt x="12192000" y="6327426"/>
                </a:lnTo>
                <a:lnTo>
                  <a:pt x="12192000" y="6456923"/>
                </a:lnTo>
                <a:lnTo>
                  <a:pt x="0" y="6456923"/>
                </a:lnTo>
                <a:lnTo>
                  <a:pt x="0" y="6327426"/>
                </a:lnTo>
                <a:lnTo>
                  <a:pt x="0" y="5135360"/>
                </a:lnTo>
                <a:lnTo>
                  <a:pt x="0" y="4948224"/>
                </a:lnTo>
                <a:lnTo>
                  <a:pt x="0" y="4452543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209E675-82FC-A840-140B-18EEC61FFA1A}"/>
              </a:ext>
            </a:extLst>
          </p:cNvPr>
          <p:cNvGrpSpPr/>
          <p:nvPr userDrawn="1"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0840195-DDC3-FD91-7861-CD22341AD5E9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FC5D3ABC-9558-7D52-223F-6B53AF7D3726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23851C4A-7B26-5A42-DA8F-268FBC08FC73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CE2298-A21B-D76F-C658-767A6C00EB87}"/>
              </a:ext>
            </a:extLst>
          </p:cNvPr>
          <p:cNvSpPr txBox="1"/>
          <p:nvPr userDrawn="1"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9378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727FBD-768D-A3A9-00BC-F1D9699BB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6911F8-149D-AD63-EAB4-AD968AC49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8735CD-1561-CFDA-90AF-664C0D148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C812F-1404-4FC7-937E-4D6D54D531ED}" type="datetimeFigureOut">
              <a:rPr lang="zh-CN" altLang="en-US" smtClean="0"/>
              <a:t>2024/2/20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5ED2D7-2A5A-CE85-719A-69983E62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F8BDD-AC61-EFCD-1F87-CC57FC19B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3E3DD-A238-4506-8023-D10544352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620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2810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D21C659-2D22-776A-0C0E-8E4732292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379033B-D710-22C2-3E33-1A0D4D3121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9E5E55-E461-70BB-5AEE-15B617295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C812F-1404-4FC7-937E-4D6D54D531ED}" type="datetimeFigureOut">
              <a:rPr lang="zh-CN" altLang="en-US" smtClean="0"/>
              <a:t>2024/2/20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D83776-AC62-EE6D-BB8E-F06943410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D176C7-06A2-ED0B-4599-6864D412D8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3E3DD-A238-4506-8023-D10544352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90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46C2C-2021-E290-B9FC-153A758FB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7634D0A0-D0F1-CC0C-5BE2-5AB564EC6CF7}"/>
              </a:ext>
            </a:extLst>
          </p:cNvPr>
          <p:cNvSpPr/>
          <p:nvPr/>
        </p:nvSpPr>
        <p:spPr>
          <a:xfrm>
            <a:off x="0" y="4280340"/>
            <a:ext cx="12192000" cy="2577660"/>
          </a:xfrm>
          <a:custGeom>
            <a:avLst/>
            <a:gdLst>
              <a:gd name="connsiteX0" fmla="*/ 6096000 w 12192000"/>
              <a:gd name="connsiteY0" fmla="*/ 0 h 2577660"/>
              <a:gd name="connsiteX1" fmla="*/ 12118062 w 12192000"/>
              <a:gd name="connsiteY1" fmla="*/ 1160027 h 2577660"/>
              <a:gd name="connsiteX2" fmla="*/ 12192000 w 12192000"/>
              <a:gd name="connsiteY2" fmla="*/ 1198458 h 2577660"/>
              <a:gd name="connsiteX3" fmla="*/ 12192000 w 12192000"/>
              <a:gd name="connsiteY3" fmla="*/ 2577660 h 2577660"/>
              <a:gd name="connsiteX4" fmla="*/ 0 w 12192000"/>
              <a:gd name="connsiteY4" fmla="*/ 2577660 h 2577660"/>
              <a:gd name="connsiteX5" fmla="*/ 0 w 12192000"/>
              <a:gd name="connsiteY5" fmla="*/ 1198458 h 2577660"/>
              <a:gd name="connsiteX6" fmla="*/ 73939 w 12192000"/>
              <a:gd name="connsiteY6" fmla="*/ 1160027 h 2577660"/>
              <a:gd name="connsiteX7" fmla="*/ 6096000 w 12192000"/>
              <a:gd name="connsiteY7" fmla="*/ 0 h 257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77660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577660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892D8B7E-B1D6-2B9A-40E8-C20C61F962F1}"/>
              </a:ext>
            </a:extLst>
          </p:cNvPr>
          <p:cNvSpPr/>
          <p:nvPr/>
        </p:nvSpPr>
        <p:spPr>
          <a:xfrm>
            <a:off x="0" y="-698285"/>
            <a:ext cx="290286" cy="290286"/>
          </a:xfrm>
          <a:prstGeom prst="ellipse">
            <a:avLst/>
          </a:prstGeom>
          <a:solidFill>
            <a:srgbClr val="1B70E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C704D63-D680-4EA2-91E9-77D0801399B3}"/>
              </a:ext>
            </a:extLst>
          </p:cNvPr>
          <p:cNvSpPr/>
          <p:nvPr/>
        </p:nvSpPr>
        <p:spPr>
          <a:xfrm>
            <a:off x="508000" y="-698285"/>
            <a:ext cx="290286" cy="29028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 descr="D:\51PPT模板网\51pptmoban.com\图片.jpg">
            <a:extLst>
              <a:ext uri="{FF2B5EF4-FFF2-40B4-BE49-F238E27FC236}">
                <a16:creationId xmlns:a16="http://schemas.microsoft.com/office/drawing/2014/main" id="{0D5F9254-0503-DC21-09D3-CC6217B0705E}"/>
              </a:ext>
            </a:extLst>
          </p:cNvPr>
          <p:cNvGrpSpPr/>
          <p:nvPr/>
        </p:nvGrpSpPr>
        <p:grpSpPr>
          <a:xfrm>
            <a:off x="2699393" y="1395563"/>
            <a:ext cx="6415578" cy="2144494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36DAD099-BB5A-EFDB-5E04-CE7D2C0DDE77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1F65A37-1239-52CC-3F39-359B46E4F7EC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0E92A4A-024F-1441-500B-3658275A60CE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FD0C81B-B34B-BD0D-0058-68A8BC2C2E3E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CA78D2A-1272-BF12-F01C-AC1C589452EF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18D8A9F-9D89-96FE-7B69-E183D2265418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6BA24C4-13DE-01D9-71CA-EAF0AD8C4656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3662D351-98F3-EA3D-A41F-2236AB902A42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095A28B-2678-2C76-33FC-4FD6DFCF9A84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EC785BD7-A2A3-3805-B552-1451B800E595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34F8E51-0519-2FEA-23F8-51642A25D7BF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270329D-7862-84C1-EABD-462C230B75C2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82957E6-136F-C17B-4536-D6B1A8C52D23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B3CEBCE-2CA3-4BBF-4531-4AFD8ADE3D35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E2E7050C-FA71-9D04-B702-4E6249069B7E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FBA2DD1-30D8-A180-BCDB-24362AB26FDE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2C1E221-6E39-1E53-B462-144B266ED5DD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201F8E64-6E0E-83DB-0634-FBE20755BFE5}"/>
              </a:ext>
            </a:extLst>
          </p:cNvPr>
          <p:cNvSpPr txBox="1"/>
          <p:nvPr/>
        </p:nvSpPr>
        <p:spPr>
          <a:xfrm>
            <a:off x="4639288" y="633466"/>
            <a:ext cx="292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12700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202X</a:t>
            </a:r>
            <a:endParaRPr lang="zh-CN" altLang="en-US" sz="7200" dirty="0">
              <a:ln w="12700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69D160EA-C795-6BE2-9119-62BDD1315EA8}"/>
              </a:ext>
            </a:extLst>
          </p:cNvPr>
          <p:cNvSpPr/>
          <p:nvPr/>
        </p:nvSpPr>
        <p:spPr>
          <a:xfrm>
            <a:off x="0" y="4035696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7FA4E9A7-A709-9D9F-7344-434701DD0400}"/>
              </a:ext>
            </a:extLst>
          </p:cNvPr>
          <p:cNvSpPr txBox="1"/>
          <p:nvPr/>
        </p:nvSpPr>
        <p:spPr>
          <a:xfrm>
            <a:off x="3314700" y="4930489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新年工作计划</a:t>
            </a:r>
            <a:r>
              <a:rPr lang="en-US" altLang="zh-CN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模板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C1401B48-C82F-CFCE-5E1A-9E8659753B60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76CE474-AE41-B2C8-5F6B-7683CDB9BC31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BF370D89-A772-AA4D-E878-1CEA93BD02D6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C0B970B5-5E1C-F2F8-42CC-279E746AAD37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713022AF-EC3A-F817-1261-651F988B7388}"/>
              </a:ext>
            </a:extLst>
          </p:cNvPr>
          <p:cNvGrpSpPr/>
          <p:nvPr/>
        </p:nvGrpSpPr>
        <p:grpSpPr>
          <a:xfrm>
            <a:off x="3586480" y="5872796"/>
            <a:ext cx="5031740" cy="494677"/>
            <a:chOff x="3586480" y="5872796"/>
            <a:chExt cx="5031740" cy="494677"/>
          </a:xfrm>
        </p:grpSpPr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F6E49774-491F-76C2-9088-71991A89879C}"/>
                </a:ext>
              </a:extLst>
            </p:cNvPr>
            <p:cNvSpPr/>
            <p:nvPr/>
          </p:nvSpPr>
          <p:spPr>
            <a:xfrm>
              <a:off x="3586480" y="5872796"/>
              <a:ext cx="5031740" cy="49467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F17D7A12-B1DA-2A85-E2ED-6415DD9E475A}"/>
                </a:ext>
              </a:extLst>
            </p:cNvPr>
            <p:cNvGrpSpPr/>
            <p:nvPr/>
          </p:nvGrpSpPr>
          <p:grpSpPr>
            <a:xfrm>
              <a:off x="3987331" y="5966247"/>
              <a:ext cx="4217338" cy="315056"/>
              <a:chOff x="1302737" y="4118390"/>
              <a:chExt cx="4217338" cy="31505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750567F2-E0E2-003A-3296-B2309ABD4AFA}"/>
                  </a:ext>
                </a:extLst>
              </p:cNvPr>
              <p:cNvSpPr txBox="1"/>
              <p:nvPr/>
            </p:nvSpPr>
            <p:spPr>
              <a:xfrm>
                <a:off x="1511531" y="412566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rgbClr val="1B70ED"/>
                    </a:solidFill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49" name="iconfont-10019-4889788">
                <a:extLst>
                  <a:ext uri="{FF2B5EF4-FFF2-40B4-BE49-F238E27FC236}">
                    <a16:creationId xmlns:a16="http://schemas.microsoft.com/office/drawing/2014/main" id="{79D5F22C-10BA-C01C-CD65-14F358E476E5}"/>
                  </a:ext>
                </a:extLst>
              </p:cNvPr>
              <p:cNvSpPr/>
              <p:nvPr/>
            </p:nvSpPr>
            <p:spPr>
              <a:xfrm>
                <a:off x="1302737" y="4167883"/>
                <a:ext cx="208794" cy="208794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rgbClr val="1B70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1B70ED"/>
                  </a:solidFill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68AB4D11-2DFE-11AD-F4F9-F2BCB769987E}"/>
                  </a:ext>
                </a:extLst>
              </p:cNvPr>
              <p:cNvSpPr txBox="1"/>
              <p:nvPr/>
            </p:nvSpPr>
            <p:spPr>
              <a:xfrm>
                <a:off x="3851870" y="4118390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1B70ED"/>
                    </a:solidFill>
                    <a:sym typeface="+mn-lt"/>
                  </a:rPr>
                  <a:t>2024.02.21</a:t>
                </a:r>
                <a:endParaRPr lang="zh-CN" altLang="en-US" sz="1400" dirty="0">
                  <a:solidFill>
                    <a:srgbClr val="1B70ED"/>
                  </a:solidFill>
                  <a:sym typeface="+mn-lt"/>
                </a:endParaRPr>
              </a:p>
            </p:txBody>
          </p:sp>
          <p:sp>
            <p:nvSpPr>
              <p:cNvPr id="51" name="iconfont-11899-5651509">
                <a:extLst>
                  <a:ext uri="{FF2B5EF4-FFF2-40B4-BE49-F238E27FC236}">
                    <a16:creationId xmlns:a16="http://schemas.microsoft.com/office/drawing/2014/main" id="{9F9BC6D5-CD56-95F1-AB79-BA712C2D6D8F}"/>
                  </a:ext>
                </a:extLst>
              </p:cNvPr>
              <p:cNvSpPr/>
              <p:nvPr/>
            </p:nvSpPr>
            <p:spPr>
              <a:xfrm>
                <a:off x="3643036" y="4167885"/>
                <a:ext cx="208834" cy="208792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1B70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1B70ED"/>
                  </a:solidFill>
                </a:endParaRPr>
              </a:p>
            </p:txBody>
          </p:sp>
        </p:grp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32058B77-DE52-811F-3E2D-659522385071}"/>
              </a:ext>
            </a:extLst>
          </p:cNvPr>
          <p:cNvGrpSpPr/>
          <p:nvPr/>
        </p:nvGrpSpPr>
        <p:grpSpPr>
          <a:xfrm>
            <a:off x="5136709" y="3306715"/>
            <a:ext cx="1931282" cy="762456"/>
            <a:chOff x="4459978" y="6451596"/>
            <a:chExt cx="3272463" cy="1291945"/>
          </a:xfrm>
          <a:gradFill>
            <a:gsLst>
              <a:gs pos="89000">
                <a:srgbClr val="81C8DB">
                  <a:alpha val="0"/>
                </a:srgbClr>
              </a:gs>
              <a:gs pos="50446">
                <a:srgbClr val="81C8DB">
                  <a:alpha val="31000"/>
                </a:srgbClr>
              </a:gs>
              <a:gs pos="15000">
                <a:srgbClr val="81C8DB"/>
              </a:gs>
            </a:gsLst>
            <a:lin ang="5400000" scaled="1"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0C70B995-C09A-534A-9476-C03F01552D71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DB82D03-A943-3D92-1171-2D1369D51279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Freeform 8">
              <a:extLst>
                <a:ext uri="{FF2B5EF4-FFF2-40B4-BE49-F238E27FC236}">
                  <a16:creationId xmlns:a16="http://schemas.microsoft.com/office/drawing/2014/main" id="{EB0BBFE2-AE0D-F659-473E-E8AAC4063A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A353AA1-2C65-C465-A3B1-F176B04F818D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17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84C43-FB81-0894-348D-4EFF7929F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 descr="D:\51PPT模板网\51pptmoban.com\图片.jpg">
            <a:extLst>
              <a:ext uri="{FF2B5EF4-FFF2-40B4-BE49-F238E27FC236}">
                <a16:creationId xmlns:a16="http://schemas.microsoft.com/office/drawing/2014/main" id="{32339425-8791-F188-9415-DFE6637BE222}"/>
              </a:ext>
            </a:extLst>
          </p:cNvPr>
          <p:cNvSpPr/>
          <p:nvPr/>
        </p:nvSpPr>
        <p:spPr>
          <a:xfrm>
            <a:off x="0" y="1740658"/>
            <a:ext cx="7004340" cy="4292600"/>
          </a:xfrm>
          <a:custGeom>
            <a:avLst/>
            <a:gdLst>
              <a:gd name="connsiteX0" fmla="*/ 0 w 7004340"/>
              <a:gd name="connsiteY0" fmla="*/ 0 h 4292600"/>
              <a:gd name="connsiteX1" fmla="*/ 7004340 w 7004340"/>
              <a:gd name="connsiteY1" fmla="*/ 0 h 4292600"/>
              <a:gd name="connsiteX2" fmla="*/ 5931190 w 7004340"/>
              <a:gd name="connsiteY2" fmla="*/ 4292600 h 4292600"/>
              <a:gd name="connsiteX3" fmla="*/ 0 w 7004340"/>
              <a:gd name="connsiteY3" fmla="*/ 4292600 h 429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04340" h="4292600">
                <a:moveTo>
                  <a:pt x="0" y="0"/>
                </a:moveTo>
                <a:lnTo>
                  <a:pt x="7004340" y="0"/>
                </a:lnTo>
                <a:lnTo>
                  <a:pt x="5931190" y="4292600"/>
                </a:lnTo>
                <a:lnTo>
                  <a:pt x="0" y="42926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A716F8E-9E4D-4812-362C-2377D85D82B1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BB98F03-184D-FB90-09F0-79335A89FF6D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92A74E8-42A3-9162-404D-69175F9A41C1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8D5071-D6EF-D9C2-4E0D-F850152BB9BF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2" name="平行四边形 1"/>
          <p:cNvSpPr/>
          <p:nvPr/>
        </p:nvSpPr>
        <p:spPr>
          <a:xfrm>
            <a:off x="5534890" y="2031874"/>
            <a:ext cx="2074081" cy="1107977"/>
          </a:xfrm>
          <a:prstGeom prst="parallelogram">
            <a:avLst>
              <a:gd name="adj" fmla="val 2408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30"/>
          <p:cNvSpPr txBox="1"/>
          <p:nvPr/>
        </p:nvSpPr>
        <p:spPr>
          <a:xfrm>
            <a:off x="5888726" y="2357719"/>
            <a:ext cx="1417602" cy="316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" name="平行四边形 2"/>
          <p:cNvSpPr/>
          <p:nvPr/>
        </p:nvSpPr>
        <p:spPr>
          <a:xfrm>
            <a:off x="5246765" y="3264070"/>
            <a:ext cx="2074081" cy="1107977"/>
          </a:xfrm>
          <a:prstGeom prst="parallelogram">
            <a:avLst>
              <a:gd name="adj" fmla="val 24087"/>
            </a:avLst>
          </a:pr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30"/>
          <p:cNvSpPr txBox="1"/>
          <p:nvPr/>
        </p:nvSpPr>
        <p:spPr>
          <a:xfrm>
            <a:off x="5586738" y="3607291"/>
            <a:ext cx="1417602" cy="316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" name="平行四边形 4"/>
          <p:cNvSpPr/>
          <p:nvPr/>
        </p:nvSpPr>
        <p:spPr>
          <a:xfrm>
            <a:off x="4958836" y="4496266"/>
            <a:ext cx="2074081" cy="1107977"/>
          </a:xfrm>
          <a:prstGeom prst="parallelogram">
            <a:avLst>
              <a:gd name="adj" fmla="val 24087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5316305" y="4839487"/>
            <a:ext cx="1417602" cy="31636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600" b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E64086A-768A-D440-09E2-26BB3F541DE7}"/>
              </a:ext>
            </a:extLst>
          </p:cNvPr>
          <p:cNvGrpSpPr/>
          <p:nvPr/>
        </p:nvGrpSpPr>
        <p:grpSpPr>
          <a:xfrm>
            <a:off x="7790822" y="2177601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D4CF5B8-E848-E117-2CBC-3EF02149B3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5EB8EC6-EC20-6E72-9A4B-AE78E878FB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33F358A-E0DA-6E57-7906-222392440881}"/>
              </a:ext>
            </a:extLst>
          </p:cNvPr>
          <p:cNvGrpSpPr/>
          <p:nvPr/>
        </p:nvGrpSpPr>
        <p:grpSpPr>
          <a:xfrm>
            <a:off x="7469664" y="3431076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2D9979D-B5D9-984E-9367-87E1C7A20C9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A15E5BF-D4EB-CB9A-6CCE-FDF1AB4BF20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0682154-A7BC-1F73-A75D-5B16C1566ED7}"/>
              </a:ext>
            </a:extLst>
          </p:cNvPr>
          <p:cNvGrpSpPr/>
          <p:nvPr/>
        </p:nvGrpSpPr>
        <p:grpSpPr>
          <a:xfrm>
            <a:off x="7147898" y="4655601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1CB3E26-5F0F-285D-F7E7-2C4D3A939C0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6726331-E1E0-BEB9-BD3D-5EF2594519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924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261CC-CEFB-E167-BE92-58E2F1AB63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362CC14-F4E0-D6FE-D271-1C6992A8286A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A901DDC-9946-0237-528C-4A2CC1D8BB4E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5963DB1-CE5C-47C8-2945-56D26B891D2A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B2B24B5-7D35-8278-3F97-DBDC8AE3CA93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3" name="任意多边形 6">
            <a:extLst>
              <a:ext uri="{FF2B5EF4-FFF2-40B4-BE49-F238E27FC236}">
                <a16:creationId xmlns:a16="http://schemas.microsoft.com/office/drawing/2014/main" id="{06EF424B-EE05-CE3F-2D3E-FB0C776FB751}"/>
              </a:ext>
            </a:extLst>
          </p:cNvPr>
          <p:cNvSpPr/>
          <p:nvPr/>
        </p:nvSpPr>
        <p:spPr>
          <a:xfrm>
            <a:off x="4969821" y="2043302"/>
            <a:ext cx="1110749" cy="1505768"/>
          </a:xfrm>
          <a:custGeom>
            <a:avLst/>
            <a:gdLst>
              <a:gd name="connsiteX0" fmla="*/ 1803400 w 1803400"/>
              <a:gd name="connsiteY0" fmla="*/ 0 h 2444750"/>
              <a:gd name="connsiteX1" fmla="*/ 1676400 w 1803400"/>
              <a:gd name="connsiteY1" fmla="*/ 1047750 h 2444750"/>
              <a:gd name="connsiteX2" fmla="*/ 1555750 w 1803400"/>
              <a:gd name="connsiteY2" fmla="*/ 895350 h 2444750"/>
              <a:gd name="connsiteX3" fmla="*/ 0 w 1803400"/>
              <a:gd name="connsiteY3" fmla="*/ 2444750 h 2444750"/>
              <a:gd name="connsiteX4" fmla="*/ 12700 w 1803400"/>
              <a:gd name="connsiteY4" fmla="*/ 1181100 h 2444750"/>
              <a:gd name="connsiteX5" fmla="*/ 908050 w 1803400"/>
              <a:gd name="connsiteY5" fmla="*/ 273050 h 2444750"/>
              <a:gd name="connsiteX6" fmla="*/ 787400 w 1803400"/>
              <a:gd name="connsiteY6" fmla="*/ 133350 h 2444750"/>
              <a:gd name="connsiteX7" fmla="*/ 1803400 w 1803400"/>
              <a:gd name="connsiteY7" fmla="*/ 0 h 24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400" h="2444750">
                <a:moveTo>
                  <a:pt x="1803400" y="0"/>
                </a:moveTo>
                <a:lnTo>
                  <a:pt x="1676400" y="1047750"/>
                </a:lnTo>
                <a:lnTo>
                  <a:pt x="1555750" y="895350"/>
                </a:lnTo>
                <a:lnTo>
                  <a:pt x="0" y="2444750"/>
                </a:lnTo>
                <a:lnTo>
                  <a:pt x="12700" y="1181100"/>
                </a:lnTo>
                <a:lnTo>
                  <a:pt x="908050" y="273050"/>
                </a:lnTo>
                <a:lnTo>
                  <a:pt x="787400" y="133350"/>
                </a:lnTo>
                <a:lnTo>
                  <a:pt x="180340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4" name="任意多边形 8">
            <a:extLst>
              <a:ext uri="{FF2B5EF4-FFF2-40B4-BE49-F238E27FC236}">
                <a16:creationId xmlns:a16="http://schemas.microsoft.com/office/drawing/2014/main" id="{4E6A7D7E-C22C-851B-829F-AC9F37672D5B}"/>
              </a:ext>
            </a:extLst>
          </p:cNvPr>
          <p:cNvSpPr/>
          <p:nvPr/>
        </p:nvSpPr>
        <p:spPr>
          <a:xfrm rot="5400000">
            <a:off x="6422251" y="2383835"/>
            <a:ext cx="1110748" cy="1505770"/>
          </a:xfrm>
          <a:custGeom>
            <a:avLst/>
            <a:gdLst>
              <a:gd name="connsiteX0" fmla="*/ 1803400 w 1803400"/>
              <a:gd name="connsiteY0" fmla="*/ 0 h 2444750"/>
              <a:gd name="connsiteX1" fmla="*/ 1676400 w 1803400"/>
              <a:gd name="connsiteY1" fmla="*/ 1047750 h 2444750"/>
              <a:gd name="connsiteX2" fmla="*/ 1555750 w 1803400"/>
              <a:gd name="connsiteY2" fmla="*/ 895350 h 2444750"/>
              <a:gd name="connsiteX3" fmla="*/ 0 w 1803400"/>
              <a:gd name="connsiteY3" fmla="*/ 2444750 h 2444750"/>
              <a:gd name="connsiteX4" fmla="*/ 12700 w 1803400"/>
              <a:gd name="connsiteY4" fmla="*/ 1181100 h 2444750"/>
              <a:gd name="connsiteX5" fmla="*/ 908050 w 1803400"/>
              <a:gd name="connsiteY5" fmla="*/ 273050 h 2444750"/>
              <a:gd name="connsiteX6" fmla="*/ 787400 w 1803400"/>
              <a:gd name="connsiteY6" fmla="*/ 133350 h 2444750"/>
              <a:gd name="connsiteX7" fmla="*/ 1803400 w 1803400"/>
              <a:gd name="connsiteY7" fmla="*/ 0 h 24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400" h="2444750">
                <a:moveTo>
                  <a:pt x="1803400" y="0"/>
                </a:moveTo>
                <a:lnTo>
                  <a:pt x="1676400" y="1047750"/>
                </a:lnTo>
                <a:lnTo>
                  <a:pt x="1555750" y="895350"/>
                </a:lnTo>
                <a:lnTo>
                  <a:pt x="0" y="2444750"/>
                </a:lnTo>
                <a:lnTo>
                  <a:pt x="12700" y="1181100"/>
                </a:lnTo>
                <a:lnTo>
                  <a:pt x="908050" y="273050"/>
                </a:lnTo>
                <a:lnTo>
                  <a:pt x="787400" y="133350"/>
                </a:lnTo>
                <a:lnTo>
                  <a:pt x="180340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任意多边形 9">
            <a:extLst>
              <a:ext uri="{FF2B5EF4-FFF2-40B4-BE49-F238E27FC236}">
                <a16:creationId xmlns:a16="http://schemas.microsoft.com/office/drawing/2014/main" id="{C17D61C2-8BC7-8BBD-6B79-E1958C3C309F}"/>
              </a:ext>
            </a:extLst>
          </p:cNvPr>
          <p:cNvSpPr/>
          <p:nvPr/>
        </p:nvSpPr>
        <p:spPr>
          <a:xfrm rot="10800000">
            <a:off x="6071407" y="3852718"/>
            <a:ext cx="1110749" cy="1505768"/>
          </a:xfrm>
          <a:custGeom>
            <a:avLst/>
            <a:gdLst>
              <a:gd name="connsiteX0" fmla="*/ 1803400 w 1803400"/>
              <a:gd name="connsiteY0" fmla="*/ 0 h 2444750"/>
              <a:gd name="connsiteX1" fmla="*/ 1676400 w 1803400"/>
              <a:gd name="connsiteY1" fmla="*/ 1047750 h 2444750"/>
              <a:gd name="connsiteX2" fmla="*/ 1555750 w 1803400"/>
              <a:gd name="connsiteY2" fmla="*/ 895350 h 2444750"/>
              <a:gd name="connsiteX3" fmla="*/ 0 w 1803400"/>
              <a:gd name="connsiteY3" fmla="*/ 2444750 h 2444750"/>
              <a:gd name="connsiteX4" fmla="*/ 12700 w 1803400"/>
              <a:gd name="connsiteY4" fmla="*/ 1181100 h 2444750"/>
              <a:gd name="connsiteX5" fmla="*/ 908050 w 1803400"/>
              <a:gd name="connsiteY5" fmla="*/ 273050 h 2444750"/>
              <a:gd name="connsiteX6" fmla="*/ 787400 w 1803400"/>
              <a:gd name="connsiteY6" fmla="*/ 133350 h 2444750"/>
              <a:gd name="connsiteX7" fmla="*/ 1803400 w 1803400"/>
              <a:gd name="connsiteY7" fmla="*/ 0 h 24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400" h="2444750">
                <a:moveTo>
                  <a:pt x="1803400" y="0"/>
                </a:moveTo>
                <a:lnTo>
                  <a:pt x="1676400" y="1047750"/>
                </a:lnTo>
                <a:lnTo>
                  <a:pt x="1555750" y="895350"/>
                </a:lnTo>
                <a:lnTo>
                  <a:pt x="0" y="2444750"/>
                </a:lnTo>
                <a:lnTo>
                  <a:pt x="12700" y="1181100"/>
                </a:lnTo>
                <a:lnTo>
                  <a:pt x="908050" y="273050"/>
                </a:lnTo>
                <a:lnTo>
                  <a:pt x="787400" y="133350"/>
                </a:lnTo>
                <a:lnTo>
                  <a:pt x="180340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25476102-16F6-37D0-2859-A3DBB412D3D7}"/>
              </a:ext>
            </a:extLst>
          </p:cNvPr>
          <p:cNvSpPr/>
          <p:nvPr/>
        </p:nvSpPr>
        <p:spPr>
          <a:xfrm rot="16200000">
            <a:off x="4622481" y="3494584"/>
            <a:ext cx="1110748" cy="1505770"/>
          </a:xfrm>
          <a:custGeom>
            <a:avLst/>
            <a:gdLst>
              <a:gd name="connsiteX0" fmla="*/ 1803400 w 1803400"/>
              <a:gd name="connsiteY0" fmla="*/ 0 h 2444750"/>
              <a:gd name="connsiteX1" fmla="*/ 1676400 w 1803400"/>
              <a:gd name="connsiteY1" fmla="*/ 1047750 h 2444750"/>
              <a:gd name="connsiteX2" fmla="*/ 1555750 w 1803400"/>
              <a:gd name="connsiteY2" fmla="*/ 895350 h 2444750"/>
              <a:gd name="connsiteX3" fmla="*/ 0 w 1803400"/>
              <a:gd name="connsiteY3" fmla="*/ 2444750 h 2444750"/>
              <a:gd name="connsiteX4" fmla="*/ 12700 w 1803400"/>
              <a:gd name="connsiteY4" fmla="*/ 1181100 h 2444750"/>
              <a:gd name="connsiteX5" fmla="*/ 908050 w 1803400"/>
              <a:gd name="connsiteY5" fmla="*/ 273050 h 2444750"/>
              <a:gd name="connsiteX6" fmla="*/ 787400 w 1803400"/>
              <a:gd name="connsiteY6" fmla="*/ 133350 h 2444750"/>
              <a:gd name="connsiteX7" fmla="*/ 1803400 w 1803400"/>
              <a:gd name="connsiteY7" fmla="*/ 0 h 244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03400" h="2444750">
                <a:moveTo>
                  <a:pt x="1803400" y="0"/>
                </a:moveTo>
                <a:lnTo>
                  <a:pt x="1676400" y="1047750"/>
                </a:lnTo>
                <a:lnTo>
                  <a:pt x="1555750" y="895350"/>
                </a:lnTo>
                <a:lnTo>
                  <a:pt x="0" y="2444750"/>
                </a:lnTo>
                <a:lnTo>
                  <a:pt x="12700" y="1181100"/>
                </a:lnTo>
                <a:lnTo>
                  <a:pt x="908050" y="273050"/>
                </a:lnTo>
                <a:lnTo>
                  <a:pt x="787400" y="133350"/>
                </a:lnTo>
                <a:lnTo>
                  <a:pt x="180340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5E44EE-63ED-F8BE-8805-25D70728123C}"/>
              </a:ext>
            </a:extLst>
          </p:cNvPr>
          <p:cNvSpPr txBox="1"/>
          <p:nvPr/>
        </p:nvSpPr>
        <p:spPr>
          <a:xfrm>
            <a:off x="4093755" y="2807259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80F516-110A-F6F6-023C-DE2BEC222D4E}"/>
              </a:ext>
            </a:extLst>
          </p:cNvPr>
          <p:cNvSpPr txBox="1"/>
          <p:nvPr/>
        </p:nvSpPr>
        <p:spPr>
          <a:xfrm>
            <a:off x="6188747" y="1777081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7BCCD6-5240-B379-4E36-C40E405B25E8}"/>
              </a:ext>
            </a:extLst>
          </p:cNvPr>
          <p:cNvSpPr txBox="1"/>
          <p:nvPr/>
        </p:nvSpPr>
        <p:spPr>
          <a:xfrm>
            <a:off x="7211464" y="3823565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4EA801-721F-46F6-EB57-7C9C85CE5437}"/>
              </a:ext>
            </a:extLst>
          </p:cNvPr>
          <p:cNvSpPr txBox="1"/>
          <p:nvPr/>
        </p:nvSpPr>
        <p:spPr>
          <a:xfrm>
            <a:off x="5125007" y="4917188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</a:rPr>
              <a:t>04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pic>
        <p:nvPicPr>
          <p:cNvPr id="12" name="图形 11" descr="D:\51PPT模板网\51pptmoban.com\图片.jpg">
            <a:extLst>
              <a:ext uri="{FF2B5EF4-FFF2-40B4-BE49-F238E27FC236}">
                <a16:creationId xmlns:a16="http://schemas.microsoft.com/office/drawing/2014/main" id="{7A478ED9-733E-4317-5949-F4E72BD2C8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3218961"/>
            <a:ext cx="914400" cy="914400"/>
          </a:xfrm>
          <a:prstGeom prst="rect">
            <a:avLst/>
          </a:prstGeom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C64F34B9-9FA8-C168-631F-70686276B6FC}"/>
              </a:ext>
            </a:extLst>
          </p:cNvPr>
          <p:cNvGrpSpPr/>
          <p:nvPr/>
        </p:nvGrpSpPr>
        <p:grpSpPr>
          <a:xfrm>
            <a:off x="6991345" y="1714598"/>
            <a:ext cx="3012417" cy="816522"/>
            <a:chOff x="-328895" y="1906534"/>
            <a:chExt cx="3012417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C69FC48-B723-28E6-8F79-E088D1563EC9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FA4612-CD47-C6B7-3658-7EA88F5A18F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963025A-0E42-83FB-B1B9-BF3804549FB8}"/>
              </a:ext>
            </a:extLst>
          </p:cNvPr>
          <p:cNvGrpSpPr/>
          <p:nvPr/>
        </p:nvGrpSpPr>
        <p:grpSpPr>
          <a:xfrm>
            <a:off x="1053416" y="2864127"/>
            <a:ext cx="2963818" cy="816522"/>
            <a:chOff x="-1301019" y="1906534"/>
            <a:chExt cx="2963818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D71CEAD-D543-946A-CB11-0CCA0846E25C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8349FC3-F996-E4C4-62D1-0AB142237A7E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A862F1B-B1AE-0ED6-2677-B250B1BD4453}"/>
              </a:ext>
            </a:extLst>
          </p:cNvPr>
          <p:cNvGrpSpPr/>
          <p:nvPr/>
        </p:nvGrpSpPr>
        <p:grpSpPr>
          <a:xfrm>
            <a:off x="7935193" y="3725100"/>
            <a:ext cx="3012417" cy="816522"/>
            <a:chOff x="-328895" y="1906534"/>
            <a:chExt cx="3012417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E7286CC-50C6-2BE3-FB3B-5F1A109BAECC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BE8F002-4411-F2B1-64DB-F6ADFA59EE2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D15F2D3-EBE0-6611-6684-0CECA8407D2C}"/>
              </a:ext>
            </a:extLst>
          </p:cNvPr>
          <p:cNvGrpSpPr/>
          <p:nvPr/>
        </p:nvGrpSpPr>
        <p:grpSpPr>
          <a:xfrm>
            <a:off x="2090857" y="4715980"/>
            <a:ext cx="2963818" cy="816522"/>
            <a:chOff x="-1301019" y="1906534"/>
            <a:chExt cx="2963818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EF2395-53A0-5521-99FC-B89671DBCEF9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98B480-3607-76C9-67A6-10A930805DDA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655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2967B-083C-CD95-D7D5-70EC22BAD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C4E65421-8923-502B-2ECF-AA1D93EFE3A8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9A3C7AB-6BD8-55CD-DD59-8241E89D685C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4FA91CB2-09E2-DC1C-383B-91F770F6F098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54B170D-E734-51A9-608D-05AF18655175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4356D993-9B5B-07B7-6EAD-85216A4EABE8}"/>
              </a:ext>
            </a:extLst>
          </p:cNvPr>
          <p:cNvSpPr/>
          <p:nvPr/>
        </p:nvSpPr>
        <p:spPr>
          <a:xfrm rot="16200000">
            <a:off x="2517971" y="253614"/>
            <a:ext cx="1888534" cy="49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662A70E-F3ED-6E08-2844-A061DE254A02}"/>
              </a:ext>
            </a:extLst>
          </p:cNvPr>
          <p:cNvCxnSpPr/>
          <p:nvPr/>
        </p:nvCxnSpPr>
        <p:spPr>
          <a:xfrm>
            <a:off x="1164007" y="2411249"/>
            <a:ext cx="4552975" cy="0"/>
          </a:xfrm>
          <a:prstGeom prst="line">
            <a:avLst/>
          </a:prstGeom>
          <a:ln>
            <a:solidFill>
              <a:srgbClr val="1B7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8">
            <a:extLst>
              <a:ext uri="{FF2B5EF4-FFF2-40B4-BE49-F238E27FC236}">
                <a16:creationId xmlns:a16="http://schemas.microsoft.com/office/drawing/2014/main" id="{D812480C-2FBC-188F-5FC2-3FBC8EC602F3}"/>
              </a:ext>
            </a:extLst>
          </p:cNvPr>
          <p:cNvSpPr/>
          <p:nvPr/>
        </p:nvSpPr>
        <p:spPr>
          <a:xfrm>
            <a:off x="5355701" y="1947864"/>
            <a:ext cx="353897" cy="353897"/>
          </a:xfrm>
          <a:custGeom>
            <a:avLst/>
            <a:gdLst>
              <a:gd name="T0" fmla="*/ 11886 w 12800"/>
              <a:gd name="T1" fmla="*/ 914 h 12800"/>
              <a:gd name="T2" fmla="*/ 11886 w 12800"/>
              <a:gd name="T3" fmla="*/ 2743 h 12800"/>
              <a:gd name="T4" fmla="*/ 914 w 12800"/>
              <a:gd name="T5" fmla="*/ 2743 h 12800"/>
              <a:gd name="T6" fmla="*/ 914 w 12800"/>
              <a:gd name="T7" fmla="*/ 914 h 12800"/>
              <a:gd name="T8" fmla="*/ 11886 w 12800"/>
              <a:gd name="T9" fmla="*/ 914 h 12800"/>
              <a:gd name="T10" fmla="*/ 11886 w 12800"/>
              <a:gd name="T11" fmla="*/ 0 h 12800"/>
              <a:gd name="T12" fmla="*/ 914 w 12800"/>
              <a:gd name="T13" fmla="*/ 0 h 12800"/>
              <a:gd name="T14" fmla="*/ 0 w 12800"/>
              <a:gd name="T15" fmla="*/ 914 h 12800"/>
              <a:gd name="T16" fmla="*/ 0 w 12800"/>
              <a:gd name="T17" fmla="*/ 2743 h 12800"/>
              <a:gd name="T18" fmla="*/ 914 w 12800"/>
              <a:gd name="T19" fmla="*/ 3657 h 12800"/>
              <a:gd name="T20" fmla="*/ 11886 w 12800"/>
              <a:gd name="T21" fmla="*/ 3657 h 12800"/>
              <a:gd name="T22" fmla="*/ 12800 w 12800"/>
              <a:gd name="T23" fmla="*/ 2743 h 12800"/>
              <a:gd name="T24" fmla="*/ 12800 w 12800"/>
              <a:gd name="T25" fmla="*/ 914 h 12800"/>
              <a:gd name="T26" fmla="*/ 11886 w 12800"/>
              <a:gd name="T27" fmla="*/ 0 h 12800"/>
              <a:gd name="T28" fmla="*/ 11886 w 12800"/>
              <a:gd name="T29" fmla="*/ 5486 h 12800"/>
              <a:gd name="T30" fmla="*/ 11886 w 12800"/>
              <a:gd name="T31" fmla="*/ 7314 h 12800"/>
              <a:gd name="T32" fmla="*/ 914 w 12800"/>
              <a:gd name="T33" fmla="*/ 7314 h 12800"/>
              <a:gd name="T34" fmla="*/ 914 w 12800"/>
              <a:gd name="T35" fmla="*/ 5486 h 12800"/>
              <a:gd name="T36" fmla="*/ 11886 w 12800"/>
              <a:gd name="T37" fmla="*/ 5486 h 12800"/>
              <a:gd name="T38" fmla="*/ 11886 w 12800"/>
              <a:gd name="T39" fmla="*/ 4571 h 12800"/>
              <a:gd name="T40" fmla="*/ 914 w 12800"/>
              <a:gd name="T41" fmla="*/ 4571 h 12800"/>
              <a:gd name="T42" fmla="*/ 0 w 12800"/>
              <a:gd name="T43" fmla="*/ 5486 h 12800"/>
              <a:gd name="T44" fmla="*/ 0 w 12800"/>
              <a:gd name="T45" fmla="*/ 7314 h 12800"/>
              <a:gd name="T46" fmla="*/ 914 w 12800"/>
              <a:gd name="T47" fmla="*/ 8229 h 12800"/>
              <a:gd name="T48" fmla="*/ 11886 w 12800"/>
              <a:gd name="T49" fmla="*/ 8229 h 12800"/>
              <a:gd name="T50" fmla="*/ 12800 w 12800"/>
              <a:gd name="T51" fmla="*/ 7314 h 12800"/>
              <a:gd name="T52" fmla="*/ 12800 w 12800"/>
              <a:gd name="T53" fmla="*/ 5486 h 12800"/>
              <a:gd name="T54" fmla="*/ 11886 w 12800"/>
              <a:gd name="T55" fmla="*/ 4571 h 12800"/>
              <a:gd name="T56" fmla="*/ 11886 w 12800"/>
              <a:gd name="T57" fmla="*/ 10057 h 12800"/>
              <a:gd name="T58" fmla="*/ 11886 w 12800"/>
              <a:gd name="T59" fmla="*/ 11886 h 12800"/>
              <a:gd name="T60" fmla="*/ 914 w 12800"/>
              <a:gd name="T61" fmla="*/ 11886 h 12800"/>
              <a:gd name="T62" fmla="*/ 914 w 12800"/>
              <a:gd name="T63" fmla="*/ 10057 h 12800"/>
              <a:gd name="T64" fmla="*/ 11886 w 12800"/>
              <a:gd name="T65" fmla="*/ 10057 h 12800"/>
              <a:gd name="T66" fmla="*/ 11886 w 12800"/>
              <a:gd name="T67" fmla="*/ 9143 h 12800"/>
              <a:gd name="T68" fmla="*/ 914 w 12800"/>
              <a:gd name="T69" fmla="*/ 9143 h 12800"/>
              <a:gd name="T70" fmla="*/ 0 w 12800"/>
              <a:gd name="T71" fmla="*/ 10057 h 12800"/>
              <a:gd name="T72" fmla="*/ 0 w 12800"/>
              <a:gd name="T73" fmla="*/ 11886 h 12800"/>
              <a:gd name="T74" fmla="*/ 914 w 12800"/>
              <a:gd name="T75" fmla="*/ 12800 h 12800"/>
              <a:gd name="T76" fmla="*/ 11886 w 12800"/>
              <a:gd name="T77" fmla="*/ 12800 h 12800"/>
              <a:gd name="T78" fmla="*/ 12800 w 12800"/>
              <a:gd name="T79" fmla="*/ 11886 h 12800"/>
              <a:gd name="T80" fmla="*/ 12800 w 12800"/>
              <a:gd name="T81" fmla="*/ 10057 h 12800"/>
              <a:gd name="T82" fmla="*/ 11886 w 12800"/>
              <a:gd name="T83" fmla="*/ 9143 h 12800"/>
              <a:gd name="T84" fmla="*/ 2286 w 12800"/>
              <a:gd name="T85" fmla="*/ 1371 h 12800"/>
              <a:gd name="T86" fmla="*/ 2743 w 12800"/>
              <a:gd name="T87" fmla="*/ 1829 h 12800"/>
              <a:gd name="T88" fmla="*/ 2286 w 12800"/>
              <a:gd name="T89" fmla="*/ 2286 h 12800"/>
              <a:gd name="T90" fmla="*/ 1829 w 12800"/>
              <a:gd name="T91" fmla="*/ 1829 h 12800"/>
              <a:gd name="T92" fmla="*/ 2286 w 12800"/>
              <a:gd name="T93" fmla="*/ 1371 h 12800"/>
              <a:gd name="T94" fmla="*/ 2286 w 12800"/>
              <a:gd name="T95" fmla="*/ 5943 h 12800"/>
              <a:gd name="T96" fmla="*/ 2743 w 12800"/>
              <a:gd name="T97" fmla="*/ 6400 h 12800"/>
              <a:gd name="T98" fmla="*/ 2286 w 12800"/>
              <a:gd name="T99" fmla="*/ 6857 h 12800"/>
              <a:gd name="T100" fmla="*/ 1829 w 12800"/>
              <a:gd name="T101" fmla="*/ 6400 h 12800"/>
              <a:gd name="T102" fmla="*/ 2286 w 12800"/>
              <a:gd name="T103" fmla="*/ 5943 h 12800"/>
              <a:gd name="T104" fmla="*/ 2286 w 12800"/>
              <a:gd name="T105" fmla="*/ 10514 h 12800"/>
              <a:gd name="T106" fmla="*/ 4114 w 12800"/>
              <a:gd name="T107" fmla="*/ 10514 h 12800"/>
              <a:gd name="T108" fmla="*/ 4571 w 12800"/>
              <a:gd name="T109" fmla="*/ 10971 h 12800"/>
              <a:gd name="T110" fmla="*/ 4114 w 12800"/>
              <a:gd name="T111" fmla="*/ 11429 h 12800"/>
              <a:gd name="T112" fmla="*/ 2286 w 12800"/>
              <a:gd name="T113" fmla="*/ 11429 h 12800"/>
              <a:gd name="T114" fmla="*/ 1829 w 12800"/>
              <a:gd name="T115" fmla="*/ 10971 h 12800"/>
              <a:gd name="T116" fmla="*/ 2286 w 12800"/>
              <a:gd name="T117" fmla="*/ 10514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800" h="12800">
                <a:moveTo>
                  <a:pt x="11886" y="914"/>
                </a:moveTo>
                <a:lnTo>
                  <a:pt x="11886" y="2743"/>
                </a:lnTo>
                <a:lnTo>
                  <a:pt x="914" y="2743"/>
                </a:lnTo>
                <a:lnTo>
                  <a:pt x="914" y="914"/>
                </a:lnTo>
                <a:lnTo>
                  <a:pt x="11886" y="914"/>
                </a:lnTo>
                <a:close/>
                <a:moveTo>
                  <a:pt x="11886" y="0"/>
                </a:moveTo>
                <a:lnTo>
                  <a:pt x="914" y="0"/>
                </a:lnTo>
                <a:cubicBezTo>
                  <a:pt x="366" y="0"/>
                  <a:pt x="0" y="366"/>
                  <a:pt x="0" y="914"/>
                </a:cubicBezTo>
                <a:lnTo>
                  <a:pt x="0" y="2743"/>
                </a:lnTo>
                <a:cubicBezTo>
                  <a:pt x="0" y="3291"/>
                  <a:pt x="366" y="3657"/>
                  <a:pt x="914" y="3657"/>
                </a:cubicBezTo>
                <a:lnTo>
                  <a:pt x="11886" y="3657"/>
                </a:lnTo>
                <a:cubicBezTo>
                  <a:pt x="12434" y="3657"/>
                  <a:pt x="12800" y="3291"/>
                  <a:pt x="12800" y="2743"/>
                </a:cubicBezTo>
                <a:lnTo>
                  <a:pt x="12800" y="914"/>
                </a:lnTo>
                <a:cubicBezTo>
                  <a:pt x="12800" y="366"/>
                  <a:pt x="12434" y="0"/>
                  <a:pt x="11886" y="0"/>
                </a:cubicBezTo>
                <a:close/>
                <a:moveTo>
                  <a:pt x="11886" y="5486"/>
                </a:moveTo>
                <a:lnTo>
                  <a:pt x="11886" y="7314"/>
                </a:lnTo>
                <a:lnTo>
                  <a:pt x="914" y="7314"/>
                </a:lnTo>
                <a:lnTo>
                  <a:pt x="914" y="5486"/>
                </a:lnTo>
                <a:lnTo>
                  <a:pt x="11886" y="5486"/>
                </a:lnTo>
                <a:close/>
                <a:moveTo>
                  <a:pt x="11886" y="4571"/>
                </a:moveTo>
                <a:lnTo>
                  <a:pt x="914" y="4571"/>
                </a:lnTo>
                <a:cubicBezTo>
                  <a:pt x="366" y="4571"/>
                  <a:pt x="0" y="4937"/>
                  <a:pt x="0" y="5486"/>
                </a:cubicBezTo>
                <a:lnTo>
                  <a:pt x="0" y="7314"/>
                </a:lnTo>
                <a:cubicBezTo>
                  <a:pt x="0" y="7863"/>
                  <a:pt x="366" y="8229"/>
                  <a:pt x="914" y="8229"/>
                </a:cubicBezTo>
                <a:lnTo>
                  <a:pt x="11886" y="8229"/>
                </a:lnTo>
                <a:cubicBezTo>
                  <a:pt x="12434" y="8229"/>
                  <a:pt x="12800" y="7863"/>
                  <a:pt x="12800" y="7314"/>
                </a:cubicBezTo>
                <a:lnTo>
                  <a:pt x="12800" y="5486"/>
                </a:lnTo>
                <a:cubicBezTo>
                  <a:pt x="12800" y="4937"/>
                  <a:pt x="12434" y="4571"/>
                  <a:pt x="11886" y="4571"/>
                </a:cubicBezTo>
                <a:close/>
                <a:moveTo>
                  <a:pt x="11886" y="10057"/>
                </a:moveTo>
                <a:lnTo>
                  <a:pt x="11886" y="11886"/>
                </a:lnTo>
                <a:lnTo>
                  <a:pt x="914" y="11886"/>
                </a:lnTo>
                <a:lnTo>
                  <a:pt x="914" y="10057"/>
                </a:lnTo>
                <a:lnTo>
                  <a:pt x="11886" y="10057"/>
                </a:lnTo>
                <a:close/>
                <a:moveTo>
                  <a:pt x="11886" y="9143"/>
                </a:moveTo>
                <a:lnTo>
                  <a:pt x="914" y="9143"/>
                </a:lnTo>
                <a:cubicBezTo>
                  <a:pt x="366" y="9143"/>
                  <a:pt x="0" y="9509"/>
                  <a:pt x="0" y="10057"/>
                </a:cubicBezTo>
                <a:lnTo>
                  <a:pt x="0" y="11886"/>
                </a:lnTo>
                <a:cubicBezTo>
                  <a:pt x="0" y="12434"/>
                  <a:pt x="366" y="12800"/>
                  <a:pt x="914" y="12800"/>
                </a:cubicBezTo>
                <a:lnTo>
                  <a:pt x="11886" y="12800"/>
                </a:lnTo>
                <a:cubicBezTo>
                  <a:pt x="12434" y="12800"/>
                  <a:pt x="12800" y="12434"/>
                  <a:pt x="12800" y="11886"/>
                </a:cubicBezTo>
                <a:lnTo>
                  <a:pt x="12800" y="10057"/>
                </a:lnTo>
                <a:cubicBezTo>
                  <a:pt x="12800" y="9509"/>
                  <a:pt x="12434" y="9143"/>
                  <a:pt x="11886" y="9143"/>
                </a:cubicBezTo>
                <a:close/>
                <a:moveTo>
                  <a:pt x="2286" y="1371"/>
                </a:moveTo>
                <a:cubicBezTo>
                  <a:pt x="2560" y="1371"/>
                  <a:pt x="2743" y="1554"/>
                  <a:pt x="2743" y="1829"/>
                </a:cubicBezTo>
                <a:cubicBezTo>
                  <a:pt x="2743" y="2103"/>
                  <a:pt x="2560" y="2286"/>
                  <a:pt x="2286" y="2286"/>
                </a:cubicBezTo>
                <a:cubicBezTo>
                  <a:pt x="2011" y="2286"/>
                  <a:pt x="1829" y="2103"/>
                  <a:pt x="1829" y="1829"/>
                </a:cubicBezTo>
                <a:cubicBezTo>
                  <a:pt x="1829" y="1554"/>
                  <a:pt x="2011" y="1371"/>
                  <a:pt x="2286" y="1371"/>
                </a:cubicBezTo>
                <a:close/>
                <a:moveTo>
                  <a:pt x="2286" y="5943"/>
                </a:moveTo>
                <a:cubicBezTo>
                  <a:pt x="2560" y="5943"/>
                  <a:pt x="2743" y="6126"/>
                  <a:pt x="2743" y="6400"/>
                </a:cubicBezTo>
                <a:cubicBezTo>
                  <a:pt x="2743" y="6674"/>
                  <a:pt x="2560" y="6857"/>
                  <a:pt x="2286" y="6857"/>
                </a:cubicBezTo>
                <a:cubicBezTo>
                  <a:pt x="2011" y="6857"/>
                  <a:pt x="1829" y="6674"/>
                  <a:pt x="1829" y="6400"/>
                </a:cubicBezTo>
                <a:cubicBezTo>
                  <a:pt x="1829" y="6126"/>
                  <a:pt x="2011" y="5943"/>
                  <a:pt x="2286" y="5943"/>
                </a:cubicBezTo>
                <a:close/>
                <a:moveTo>
                  <a:pt x="2286" y="10514"/>
                </a:moveTo>
                <a:lnTo>
                  <a:pt x="4114" y="10514"/>
                </a:lnTo>
                <a:cubicBezTo>
                  <a:pt x="4389" y="10514"/>
                  <a:pt x="4571" y="10697"/>
                  <a:pt x="4571" y="10971"/>
                </a:cubicBezTo>
                <a:cubicBezTo>
                  <a:pt x="4571" y="11246"/>
                  <a:pt x="4389" y="11429"/>
                  <a:pt x="4114" y="11429"/>
                </a:cubicBezTo>
                <a:lnTo>
                  <a:pt x="2286" y="11429"/>
                </a:lnTo>
                <a:cubicBezTo>
                  <a:pt x="2011" y="11429"/>
                  <a:pt x="1829" y="11246"/>
                  <a:pt x="1829" y="10971"/>
                </a:cubicBezTo>
                <a:cubicBezTo>
                  <a:pt x="1829" y="10697"/>
                  <a:pt x="2011" y="10514"/>
                  <a:pt x="2286" y="10514"/>
                </a:cubicBez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FED07EF-DA77-2D2C-40AA-1B2D37880B9B}"/>
              </a:ext>
            </a:extLst>
          </p:cNvPr>
          <p:cNvSpPr/>
          <p:nvPr/>
        </p:nvSpPr>
        <p:spPr>
          <a:xfrm rot="16200000">
            <a:off x="7807498" y="253614"/>
            <a:ext cx="1888534" cy="498499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FE77E1F-22F5-A681-B62B-63A9A34A7069}"/>
              </a:ext>
            </a:extLst>
          </p:cNvPr>
          <p:cNvCxnSpPr/>
          <p:nvPr/>
        </p:nvCxnSpPr>
        <p:spPr>
          <a:xfrm>
            <a:off x="6453534" y="2411249"/>
            <a:ext cx="45529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0A5402D-4071-9487-B278-D88FCE361AC8}"/>
              </a:ext>
            </a:extLst>
          </p:cNvPr>
          <p:cNvCxnSpPr>
            <a:cxnSpLocks/>
          </p:cNvCxnSpPr>
          <p:nvPr/>
        </p:nvCxnSpPr>
        <p:spPr>
          <a:xfrm>
            <a:off x="6434062" y="2411249"/>
            <a:ext cx="142977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58" descr="D:\51PPT模板网\51pptmoban.com\图片.jpg">
            <a:extLst>
              <a:ext uri="{FF2B5EF4-FFF2-40B4-BE49-F238E27FC236}">
                <a16:creationId xmlns:a16="http://schemas.microsoft.com/office/drawing/2014/main" id="{DBE73F4E-8EF4-E659-F2B0-292A8A47E591}"/>
              </a:ext>
            </a:extLst>
          </p:cNvPr>
          <p:cNvSpPr/>
          <p:nvPr/>
        </p:nvSpPr>
        <p:spPr>
          <a:xfrm>
            <a:off x="10655258" y="1947864"/>
            <a:ext cx="333838" cy="353897"/>
          </a:xfrm>
          <a:custGeom>
            <a:avLst/>
            <a:gdLst>
              <a:gd name="connsiteX0" fmla="*/ 443150 w 573132"/>
              <a:gd name="connsiteY0" fmla="*/ 457052 h 607568"/>
              <a:gd name="connsiteX1" fmla="*/ 457749 w 573132"/>
              <a:gd name="connsiteY1" fmla="*/ 463037 h 607568"/>
              <a:gd name="connsiteX2" fmla="*/ 463896 w 573132"/>
              <a:gd name="connsiteY2" fmla="*/ 477616 h 607568"/>
              <a:gd name="connsiteX3" fmla="*/ 457749 w 573132"/>
              <a:gd name="connsiteY3" fmla="*/ 492348 h 607568"/>
              <a:gd name="connsiteX4" fmla="*/ 443150 w 573132"/>
              <a:gd name="connsiteY4" fmla="*/ 498333 h 607568"/>
              <a:gd name="connsiteX5" fmla="*/ 428551 w 573132"/>
              <a:gd name="connsiteY5" fmla="*/ 492348 h 607568"/>
              <a:gd name="connsiteX6" fmla="*/ 422404 w 573132"/>
              <a:gd name="connsiteY6" fmla="*/ 477616 h 607568"/>
              <a:gd name="connsiteX7" fmla="*/ 428551 w 573132"/>
              <a:gd name="connsiteY7" fmla="*/ 463037 h 607568"/>
              <a:gd name="connsiteX8" fmla="*/ 443150 w 573132"/>
              <a:gd name="connsiteY8" fmla="*/ 457052 h 607568"/>
              <a:gd name="connsiteX9" fmla="*/ 442853 w 573132"/>
              <a:gd name="connsiteY9" fmla="*/ 365266 h 607568"/>
              <a:gd name="connsiteX10" fmla="*/ 457448 w 573132"/>
              <a:gd name="connsiteY10" fmla="*/ 371249 h 607568"/>
              <a:gd name="connsiteX11" fmla="*/ 457448 w 573132"/>
              <a:gd name="connsiteY11" fmla="*/ 400554 h 607568"/>
              <a:gd name="connsiteX12" fmla="*/ 365884 w 573132"/>
              <a:gd name="connsiteY12" fmla="*/ 491996 h 607568"/>
              <a:gd name="connsiteX13" fmla="*/ 351289 w 573132"/>
              <a:gd name="connsiteY13" fmla="*/ 497980 h 607568"/>
              <a:gd name="connsiteX14" fmla="*/ 336695 w 573132"/>
              <a:gd name="connsiteY14" fmla="*/ 491996 h 607568"/>
              <a:gd name="connsiteX15" fmla="*/ 336695 w 573132"/>
              <a:gd name="connsiteY15" fmla="*/ 462692 h 607568"/>
              <a:gd name="connsiteX16" fmla="*/ 428258 w 573132"/>
              <a:gd name="connsiteY16" fmla="*/ 371249 h 607568"/>
              <a:gd name="connsiteX17" fmla="*/ 442853 w 573132"/>
              <a:gd name="connsiteY17" fmla="*/ 365266 h 607568"/>
              <a:gd name="connsiteX18" fmla="*/ 350957 w 573132"/>
              <a:gd name="connsiteY18" fmla="*/ 364964 h 607568"/>
              <a:gd name="connsiteX19" fmla="*/ 365532 w 573132"/>
              <a:gd name="connsiteY19" fmla="*/ 370949 h 607568"/>
              <a:gd name="connsiteX20" fmla="*/ 371668 w 573132"/>
              <a:gd name="connsiteY20" fmla="*/ 385681 h 607568"/>
              <a:gd name="connsiteX21" fmla="*/ 365532 w 573132"/>
              <a:gd name="connsiteY21" fmla="*/ 400260 h 607568"/>
              <a:gd name="connsiteX22" fmla="*/ 350957 w 573132"/>
              <a:gd name="connsiteY22" fmla="*/ 406245 h 607568"/>
              <a:gd name="connsiteX23" fmla="*/ 336383 w 573132"/>
              <a:gd name="connsiteY23" fmla="*/ 400260 h 607568"/>
              <a:gd name="connsiteX24" fmla="*/ 330246 w 573132"/>
              <a:gd name="connsiteY24" fmla="*/ 385681 h 607568"/>
              <a:gd name="connsiteX25" fmla="*/ 336383 w 573132"/>
              <a:gd name="connsiteY25" fmla="*/ 370949 h 607568"/>
              <a:gd name="connsiteX26" fmla="*/ 350957 w 573132"/>
              <a:gd name="connsiteY26" fmla="*/ 364964 h 607568"/>
              <a:gd name="connsiteX27" fmla="*/ 130611 w 573132"/>
              <a:gd name="connsiteY27" fmla="*/ 329258 h 607568"/>
              <a:gd name="connsiteX28" fmla="*/ 167175 w 573132"/>
              <a:gd name="connsiteY28" fmla="*/ 329258 h 607568"/>
              <a:gd name="connsiteX29" fmla="*/ 187915 w 573132"/>
              <a:gd name="connsiteY29" fmla="*/ 349969 h 607568"/>
              <a:gd name="connsiteX30" fmla="*/ 167175 w 573132"/>
              <a:gd name="connsiteY30" fmla="*/ 370680 h 607568"/>
              <a:gd name="connsiteX31" fmla="*/ 130611 w 573132"/>
              <a:gd name="connsiteY31" fmla="*/ 370680 h 607568"/>
              <a:gd name="connsiteX32" fmla="*/ 109870 w 573132"/>
              <a:gd name="connsiteY32" fmla="*/ 349969 h 607568"/>
              <a:gd name="connsiteX33" fmla="*/ 130611 w 573132"/>
              <a:gd name="connsiteY33" fmla="*/ 329258 h 607568"/>
              <a:gd name="connsiteX34" fmla="*/ 397044 w 573132"/>
              <a:gd name="connsiteY34" fmla="*/ 297187 h 607568"/>
              <a:gd name="connsiteX35" fmla="*/ 262289 w 573132"/>
              <a:gd name="connsiteY35" fmla="*/ 431742 h 607568"/>
              <a:gd name="connsiteX36" fmla="*/ 397044 w 573132"/>
              <a:gd name="connsiteY36" fmla="*/ 566296 h 607568"/>
              <a:gd name="connsiteX37" fmla="*/ 531799 w 573132"/>
              <a:gd name="connsiteY37" fmla="*/ 431742 h 607568"/>
              <a:gd name="connsiteX38" fmla="*/ 397044 w 573132"/>
              <a:gd name="connsiteY38" fmla="*/ 297187 h 607568"/>
              <a:gd name="connsiteX39" fmla="*/ 130613 w 573132"/>
              <a:gd name="connsiteY39" fmla="*/ 219529 h 607568"/>
              <a:gd name="connsiteX40" fmla="*/ 277197 w 573132"/>
              <a:gd name="connsiteY40" fmla="*/ 219529 h 607568"/>
              <a:gd name="connsiteX41" fmla="*/ 297786 w 573132"/>
              <a:gd name="connsiteY41" fmla="*/ 240246 h 607568"/>
              <a:gd name="connsiteX42" fmla="*/ 277197 w 573132"/>
              <a:gd name="connsiteY42" fmla="*/ 260810 h 607568"/>
              <a:gd name="connsiteX43" fmla="*/ 130613 w 573132"/>
              <a:gd name="connsiteY43" fmla="*/ 260810 h 607568"/>
              <a:gd name="connsiteX44" fmla="*/ 109870 w 573132"/>
              <a:gd name="connsiteY44" fmla="*/ 240246 h 607568"/>
              <a:gd name="connsiteX45" fmla="*/ 130613 w 573132"/>
              <a:gd name="connsiteY45" fmla="*/ 219529 h 607568"/>
              <a:gd name="connsiteX46" fmla="*/ 130613 w 573132"/>
              <a:gd name="connsiteY46" fmla="*/ 109729 h 607568"/>
              <a:gd name="connsiteX47" fmla="*/ 277197 w 573132"/>
              <a:gd name="connsiteY47" fmla="*/ 109729 h 607568"/>
              <a:gd name="connsiteX48" fmla="*/ 297786 w 573132"/>
              <a:gd name="connsiteY48" fmla="*/ 130440 h 607568"/>
              <a:gd name="connsiteX49" fmla="*/ 277197 w 573132"/>
              <a:gd name="connsiteY49" fmla="*/ 151151 h 607568"/>
              <a:gd name="connsiteX50" fmla="*/ 130613 w 573132"/>
              <a:gd name="connsiteY50" fmla="*/ 151151 h 607568"/>
              <a:gd name="connsiteX51" fmla="*/ 109870 w 573132"/>
              <a:gd name="connsiteY51" fmla="*/ 130440 h 607568"/>
              <a:gd name="connsiteX52" fmla="*/ 130613 w 573132"/>
              <a:gd name="connsiteY52" fmla="*/ 109729 h 607568"/>
              <a:gd name="connsiteX53" fmla="*/ 41333 w 573132"/>
              <a:gd name="connsiteY53" fmla="*/ 41272 h 607568"/>
              <a:gd name="connsiteX54" fmla="*/ 41333 w 573132"/>
              <a:gd name="connsiteY54" fmla="*/ 548806 h 607568"/>
              <a:gd name="connsiteX55" fmla="*/ 265823 w 573132"/>
              <a:gd name="connsiteY55" fmla="*/ 548806 h 607568"/>
              <a:gd name="connsiteX56" fmla="*/ 220956 w 573132"/>
              <a:gd name="connsiteY56" fmla="*/ 431742 h 607568"/>
              <a:gd name="connsiteX57" fmla="*/ 366313 w 573132"/>
              <a:gd name="connsiteY57" fmla="*/ 258523 h 607568"/>
              <a:gd name="connsiteX58" fmla="*/ 366313 w 573132"/>
              <a:gd name="connsiteY58" fmla="*/ 41272 h 607568"/>
              <a:gd name="connsiteX59" fmla="*/ 20589 w 573132"/>
              <a:gd name="connsiteY59" fmla="*/ 0 h 607568"/>
              <a:gd name="connsiteX60" fmla="*/ 387056 w 573132"/>
              <a:gd name="connsiteY60" fmla="*/ 0 h 607568"/>
              <a:gd name="connsiteX61" fmla="*/ 407800 w 573132"/>
              <a:gd name="connsiteY61" fmla="*/ 20713 h 607568"/>
              <a:gd name="connsiteX62" fmla="*/ 407800 w 573132"/>
              <a:gd name="connsiteY62" fmla="*/ 256068 h 607568"/>
              <a:gd name="connsiteX63" fmla="*/ 573132 w 573132"/>
              <a:gd name="connsiteY63" fmla="*/ 431742 h 607568"/>
              <a:gd name="connsiteX64" fmla="*/ 397044 w 573132"/>
              <a:gd name="connsiteY64" fmla="*/ 607568 h 607568"/>
              <a:gd name="connsiteX65" fmla="*/ 320678 w 573132"/>
              <a:gd name="connsiteY65" fmla="*/ 590231 h 607568"/>
              <a:gd name="connsiteX66" fmla="*/ 20589 w 573132"/>
              <a:gd name="connsiteY66" fmla="*/ 590231 h 607568"/>
              <a:gd name="connsiteX67" fmla="*/ 0 w 573132"/>
              <a:gd name="connsiteY67" fmla="*/ 569518 h 607568"/>
              <a:gd name="connsiteX68" fmla="*/ 0 w 573132"/>
              <a:gd name="connsiteY68" fmla="*/ 20713 h 607568"/>
              <a:gd name="connsiteX69" fmla="*/ 20589 w 573132"/>
              <a:gd name="connsiteY69" fmla="*/ 0 h 607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3132" h="607568">
                <a:moveTo>
                  <a:pt x="443150" y="457052"/>
                </a:moveTo>
                <a:cubicBezTo>
                  <a:pt x="448529" y="457052"/>
                  <a:pt x="453907" y="459200"/>
                  <a:pt x="457749" y="463037"/>
                </a:cubicBezTo>
                <a:cubicBezTo>
                  <a:pt x="461591" y="466874"/>
                  <a:pt x="463896" y="472245"/>
                  <a:pt x="463896" y="477616"/>
                </a:cubicBezTo>
                <a:cubicBezTo>
                  <a:pt x="463896" y="483140"/>
                  <a:pt x="461591" y="488512"/>
                  <a:pt x="457749" y="492348"/>
                </a:cubicBezTo>
                <a:cubicBezTo>
                  <a:pt x="453907" y="496185"/>
                  <a:pt x="448529" y="498333"/>
                  <a:pt x="443150" y="498333"/>
                </a:cubicBezTo>
                <a:cubicBezTo>
                  <a:pt x="437772" y="498333"/>
                  <a:pt x="432393" y="496185"/>
                  <a:pt x="428551" y="492348"/>
                </a:cubicBezTo>
                <a:cubicBezTo>
                  <a:pt x="424709" y="488512"/>
                  <a:pt x="422404" y="483140"/>
                  <a:pt x="422404" y="477616"/>
                </a:cubicBezTo>
                <a:cubicBezTo>
                  <a:pt x="422404" y="472245"/>
                  <a:pt x="424709" y="466874"/>
                  <a:pt x="428551" y="463037"/>
                </a:cubicBezTo>
                <a:cubicBezTo>
                  <a:pt x="432393" y="459200"/>
                  <a:pt x="437772" y="457052"/>
                  <a:pt x="443150" y="457052"/>
                </a:cubicBezTo>
                <a:close/>
                <a:moveTo>
                  <a:pt x="442853" y="365266"/>
                </a:moveTo>
                <a:cubicBezTo>
                  <a:pt x="448153" y="365266"/>
                  <a:pt x="453453" y="367260"/>
                  <a:pt x="457448" y="371249"/>
                </a:cubicBezTo>
                <a:cubicBezTo>
                  <a:pt x="465590" y="379381"/>
                  <a:pt x="465590" y="392422"/>
                  <a:pt x="457448" y="400554"/>
                </a:cubicBezTo>
                <a:lnTo>
                  <a:pt x="365884" y="491996"/>
                </a:lnTo>
                <a:cubicBezTo>
                  <a:pt x="361890" y="495985"/>
                  <a:pt x="356513" y="497980"/>
                  <a:pt x="351289" y="497980"/>
                </a:cubicBezTo>
                <a:cubicBezTo>
                  <a:pt x="345912" y="497980"/>
                  <a:pt x="340689" y="495985"/>
                  <a:pt x="336695" y="491996"/>
                </a:cubicBezTo>
                <a:cubicBezTo>
                  <a:pt x="328552" y="483865"/>
                  <a:pt x="328552" y="470823"/>
                  <a:pt x="336695" y="462692"/>
                </a:cubicBezTo>
                <a:lnTo>
                  <a:pt x="428258" y="371249"/>
                </a:lnTo>
                <a:cubicBezTo>
                  <a:pt x="432253" y="367260"/>
                  <a:pt x="437553" y="365266"/>
                  <a:pt x="442853" y="365266"/>
                </a:cubicBezTo>
                <a:close/>
                <a:moveTo>
                  <a:pt x="350957" y="364964"/>
                </a:moveTo>
                <a:cubicBezTo>
                  <a:pt x="356327" y="364964"/>
                  <a:pt x="361696" y="367112"/>
                  <a:pt x="365532" y="370949"/>
                </a:cubicBezTo>
                <a:cubicBezTo>
                  <a:pt x="369367" y="374939"/>
                  <a:pt x="371668" y="380157"/>
                  <a:pt x="371668" y="385681"/>
                </a:cubicBezTo>
                <a:cubicBezTo>
                  <a:pt x="371668" y="391052"/>
                  <a:pt x="369367" y="396424"/>
                  <a:pt x="365532" y="400260"/>
                </a:cubicBezTo>
                <a:cubicBezTo>
                  <a:pt x="361696" y="404097"/>
                  <a:pt x="356480" y="406245"/>
                  <a:pt x="350957" y="406245"/>
                </a:cubicBezTo>
                <a:cubicBezTo>
                  <a:pt x="345588" y="406245"/>
                  <a:pt x="340218" y="404097"/>
                  <a:pt x="336383" y="400260"/>
                </a:cubicBezTo>
                <a:cubicBezTo>
                  <a:pt x="332547" y="396424"/>
                  <a:pt x="330246" y="391052"/>
                  <a:pt x="330246" y="385681"/>
                </a:cubicBezTo>
                <a:cubicBezTo>
                  <a:pt x="330246" y="380157"/>
                  <a:pt x="332547" y="374939"/>
                  <a:pt x="336383" y="370949"/>
                </a:cubicBezTo>
                <a:cubicBezTo>
                  <a:pt x="340218" y="367112"/>
                  <a:pt x="345588" y="364964"/>
                  <a:pt x="350957" y="364964"/>
                </a:cubicBezTo>
                <a:close/>
                <a:moveTo>
                  <a:pt x="130611" y="329258"/>
                </a:moveTo>
                <a:lnTo>
                  <a:pt x="167175" y="329258"/>
                </a:lnTo>
                <a:cubicBezTo>
                  <a:pt x="178697" y="329258"/>
                  <a:pt x="187915" y="338616"/>
                  <a:pt x="187915" y="349969"/>
                </a:cubicBezTo>
                <a:cubicBezTo>
                  <a:pt x="187915" y="361322"/>
                  <a:pt x="178697" y="370680"/>
                  <a:pt x="167175" y="370680"/>
                </a:cubicBezTo>
                <a:lnTo>
                  <a:pt x="130611" y="370680"/>
                </a:lnTo>
                <a:cubicBezTo>
                  <a:pt x="119088" y="370680"/>
                  <a:pt x="109870" y="361322"/>
                  <a:pt x="109870" y="349969"/>
                </a:cubicBezTo>
                <a:cubicBezTo>
                  <a:pt x="109870" y="338616"/>
                  <a:pt x="119088" y="329258"/>
                  <a:pt x="130611" y="329258"/>
                </a:cubicBezTo>
                <a:close/>
                <a:moveTo>
                  <a:pt x="397044" y="297187"/>
                </a:moveTo>
                <a:cubicBezTo>
                  <a:pt x="322675" y="297187"/>
                  <a:pt x="262289" y="357483"/>
                  <a:pt x="262289" y="431742"/>
                </a:cubicBezTo>
                <a:cubicBezTo>
                  <a:pt x="262289" y="505846"/>
                  <a:pt x="322675" y="566296"/>
                  <a:pt x="397044" y="566296"/>
                </a:cubicBezTo>
                <a:cubicBezTo>
                  <a:pt x="471413" y="566296"/>
                  <a:pt x="531799" y="505846"/>
                  <a:pt x="531799" y="431742"/>
                </a:cubicBezTo>
                <a:cubicBezTo>
                  <a:pt x="531799" y="357483"/>
                  <a:pt x="471413" y="297187"/>
                  <a:pt x="397044" y="297187"/>
                </a:cubicBezTo>
                <a:close/>
                <a:moveTo>
                  <a:pt x="130613" y="219529"/>
                </a:moveTo>
                <a:lnTo>
                  <a:pt x="277197" y="219529"/>
                </a:lnTo>
                <a:cubicBezTo>
                  <a:pt x="288567" y="219529"/>
                  <a:pt x="297786" y="228737"/>
                  <a:pt x="297786" y="240246"/>
                </a:cubicBezTo>
                <a:cubicBezTo>
                  <a:pt x="297786" y="251602"/>
                  <a:pt x="288567" y="260810"/>
                  <a:pt x="277197" y="260810"/>
                </a:cubicBezTo>
                <a:lnTo>
                  <a:pt x="130613" y="260810"/>
                </a:lnTo>
                <a:cubicBezTo>
                  <a:pt x="119089" y="260810"/>
                  <a:pt x="109870" y="251602"/>
                  <a:pt x="109870" y="240246"/>
                </a:cubicBezTo>
                <a:cubicBezTo>
                  <a:pt x="109870" y="228737"/>
                  <a:pt x="119089" y="219529"/>
                  <a:pt x="130613" y="219529"/>
                </a:cubicBezTo>
                <a:close/>
                <a:moveTo>
                  <a:pt x="130613" y="109729"/>
                </a:moveTo>
                <a:lnTo>
                  <a:pt x="277197" y="109729"/>
                </a:lnTo>
                <a:cubicBezTo>
                  <a:pt x="288567" y="109729"/>
                  <a:pt x="297786" y="119087"/>
                  <a:pt x="297786" y="130440"/>
                </a:cubicBezTo>
                <a:cubicBezTo>
                  <a:pt x="297786" y="141946"/>
                  <a:pt x="288567" y="151151"/>
                  <a:pt x="277197" y="151151"/>
                </a:cubicBezTo>
                <a:lnTo>
                  <a:pt x="130613" y="151151"/>
                </a:lnTo>
                <a:cubicBezTo>
                  <a:pt x="119089" y="151151"/>
                  <a:pt x="109870" y="141946"/>
                  <a:pt x="109870" y="130440"/>
                </a:cubicBezTo>
                <a:cubicBezTo>
                  <a:pt x="109870" y="119087"/>
                  <a:pt x="119089" y="109729"/>
                  <a:pt x="130613" y="109729"/>
                </a:cubicBezTo>
                <a:close/>
                <a:moveTo>
                  <a:pt x="41333" y="41272"/>
                </a:moveTo>
                <a:lnTo>
                  <a:pt x="41333" y="548806"/>
                </a:lnTo>
                <a:lnTo>
                  <a:pt x="265823" y="548806"/>
                </a:lnTo>
                <a:cubicBezTo>
                  <a:pt x="237858" y="517660"/>
                  <a:pt x="220956" y="476695"/>
                  <a:pt x="220956" y="431742"/>
                </a:cubicBezTo>
                <a:cubicBezTo>
                  <a:pt x="220956" y="345209"/>
                  <a:pt x="283800" y="273099"/>
                  <a:pt x="366313" y="258523"/>
                </a:cubicBezTo>
                <a:lnTo>
                  <a:pt x="366313" y="41272"/>
                </a:lnTo>
                <a:close/>
                <a:moveTo>
                  <a:pt x="20589" y="0"/>
                </a:moveTo>
                <a:lnTo>
                  <a:pt x="387056" y="0"/>
                </a:lnTo>
                <a:cubicBezTo>
                  <a:pt x="398427" y="0"/>
                  <a:pt x="407800" y="9206"/>
                  <a:pt x="407800" y="20713"/>
                </a:cubicBezTo>
                <a:lnTo>
                  <a:pt x="407800" y="256068"/>
                </a:lnTo>
                <a:cubicBezTo>
                  <a:pt x="499993" y="261745"/>
                  <a:pt x="573132" y="338305"/>
                  <a:pt x="573132" y="431742"/>
                </a:cubicBezTo>
                <a:cubicBezTo>
                  <a:pt x="573132" y="528707"/>
                  <a:pt x="494154" y="607568"/>
                  <a:pt x="397044" y="607568"/>
                </a:cubicBezTo>
                <a:cubicBezTo>
                  <a:pt x="369693" y="607568"/>
                  <a:pt x="343726" y="601278"/>
                  <a:pt x="320678" y="590231"/>
                </a:cubicBezTo>
                <a:lnTo>
                  <a:pt x="20589" y="590231"/>
                </a:lnTo>
                <a:cubicBezTo>
                  <a:pt x="9219" y="590231"/>
                  <a:pt x="0" y="580872"/>
                  <a:pt x="0" y="569518"/>
                </a:cubicBezTo>
                <a:lnTo>
                  <a:pt x="0" y="20713"/>
                </a:lnTo>
                <a:cubicBezTo>
                  <a:pt x="0" y="9206"/>
                  <a:pt x="9219" y="0"/>
                  <a:pt x="20589" y="0"/>
                </a:cubicBez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FE08D19-1105-3D64-6831-8115906A129E}"/>
              </a:ext>
            </a:extLst>
          </p:cNvPr>
          <p:cNvSpPr/>
          <p:nvPr/>
        </p:nvSpPr>
        <p:spPr>
          <a:xfrm rot="16200000">
            <a:off x="2517971" y="2353236"/>
            <a:ext cx="1888534" cy="4984995"/>
          </a:xfrm>
          <a:prstGeom prst="rect">
            <a:avLst/>
          </a:pr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C2C59516-A2F8-6B29-0B94-81F4F8AEBBC6}"/>
              </a:ext>
            </a:extLst>
          </p:cNvPr>
          <p:cNvCxnSpPr/>
          <p:nvPr/>
        </p:nvCxnSpPr>
        <p:spPr>
          <a:xfrm>
            <a:off x="1164007" y="4510871"/>
            <a:ext cx="45529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58">
            <a:extLst>
              <a:ext uri="{FF2B5EF4-FFF2-40B4-BE49-F238E27FC236}">
                <a16:creationId xmlns:a16="http://schemas.microsoft.com/office/drawing/2014/main" id="{CCA2272C-74E8-CB43-6DEB-9842D91D257B}"/>
              </a:ext>
            </a:extLst>
          </p:cNvPr>
          <p:cNvSpPr/>
          <p:nvPr/>
        </p:nvSpPr>
        <p:spPr>
          <a:xfrm>
            <a:off x="5384987" y="4034786"/>
            <a:ext cx="295325" cy="353897"/>
          </a:xfrm>
          <a:custGeom>
            <a:avLst/>
            <a:gdLst>
              <a:gd name="connsiteX0" fmla="*/ 278476 w 506307"/>
              <a:gd name="connsiteY0" fmla="*/ 404480 h 606722"/>
              <a:gd name="connsiteX1" fmla="*/ 278476 w 506307"/>
              <a:gd name="connsiteY1" fmla="*/ 480293 h 606722"/>
              <a:gd name="connsiteX2" fmla="*/ 354400 w 506307"/>
              <a:gd name="connsiteY2" fmla="*/ 480293 h 606722"/>
              <a:gd name="connsiteX3" fmla="*/ 354400 w 506307"/>
              <a:gd name="connsiteY3" fmla="*/ 404480 h 606722"/>
              <a:gd name="connsiteX4" fmla="*/ 151906 w 506307"/>
              <a:gd name="connsiteY4" fmla="*/ 404480 h 606722"/>
              <a:gd name="connsiteX5" fmla="*/ 151906 w 506307"/>
              <a:gd name="connsiteY5" fmla="*/ 480293 h 606722"/>
              <a:gd name="connsiteX6" fmla="*/ 227830 w 506307"/>
              <a:gd name="connsiteY6" fmla="*/ 480293 h 606722"/>
              <a:gd name="connsiteX7" fmla="*/ 227830 w 506307"/>
              <a:gd name="connsiteY7" fmla="*/ 404480 h 606722"/>
              <a:gd name="connsiteX8" fmla="*/ 278476 w 506307"/>
              <a:gd name="connsiteY8" fmla="*/ 278097 h 606722"/>
              <a:gd name="connsiteX9" fmla="*/ 278476 w 506307"/>
              <a:gd name="connsiteY9" fmla="*/ 353909 h 606722"/>
              <a:gd name="connsiteX10" fmla="*/ 354400 w 506307"/>
              <a:gd name="connsiteY10" fmla="*/ 353909 h 606722"/>
              <a:gd name="connsiteX11" fmla="*/ 354400 w 506307"/>
              <a:gd name="connsiteY11" fmla="*/ 278097 h 606722"/>
              <a:gd name="connsiteX12" fmla="*/ 151906 w 506307"/>
              <a:gd name="connsiteY12" fmla="*/ 278097 h 606722"/>
              <a:gd name="connsiteX13" fmla="*/ 151906 w 506307"/>
              <a:gd name="connsiteY13" fmla="*/ 353909 h 606722"/>
              <a:gd name="connsiteX14" fmla="*/ 227830 w 506307"/>
              <a:gd name="connsiteY14" fmla="*/ 353909 h 606722"/>
              <a:gd name="connsiteX15" fmla="*/ 227830 w 506307"/>
              <a:gd name="connsiteY15" fmla="*/ 278097 h 606722"/>
              <a:gd name="connsiteX16" fmla="*/ 151906 w 506307"/>
              <a:gd name="connsiteY16" fmla="*/ 176954 h 606722"/>
              <a:gd name="connsiteX17" fmla="*/ 151906 w 506307"/>
              <a:gd name="connsiteY17" fmla="*/ 227526 h 606722"/>
              <a:gd name="connsiteX18" fmla="*/ 354400 w 506307"/>
              <a:gd name="connsiteY18" fmla="*/ 227526 h 606722"/>
              <a:gd name="connsiteX19" fmla="*/ 354400 w 506307"/>
              <a:gd name="connsiteY19" fmla="*/ 176954 h 606722"/>
              <a:gd name="connsiteX20" fmla="*/ 101261 w 506307"/>
              <a:gd name="connsiteY20" fmla="*/ 126383 h 606722"/>
              <a:gd name="connsiteX21" fmla="*/ 405045 w 506307"/>
              <a:gd name="connsiteY21" fmla="*/ 126383 h 606722"/>
              <a:gd name="connsiteX22" fmla="*/ 405045 w 506307"/>
              <a:gd name="connsiteY22" fmla="*/ 227526 h 606722"/>
              <a:gd name="connsiteX23" fmla="*/ 405045 w 506307"/>
              <a:gd name="connsiteY23" fmla="*/ 278097 h 606722"/>
              <a:gd name="connsiteX24" fmla="*/ 405045 w 506307"/>
              <a:gd name="connsiteY24" fmla="*/ 530864 h 606722"/>
              <a:gd name="connsiteX25" fmla="*/ 101261 w 506307"/>
              <a:gd name="connsiteY25" fmla="*/ 530864 h 606722"/>
              <a:gd name="connsiteX26" fmla="*/ 101261 w 506307"/>
              <a:gd name="connsiteY26" fmla="*/ 278097 h 606722"/>
              <a:gd name="connsiteX27" fmla="*/ 101261 w 506307"/>
              <a:gd name="connsiteY27" fmla="*/ 227526 h 606722"/>
              <a:gd name="connsiteX28" fmla="*/ 50640 w 506307"/>
              <a:gd name="connsiteY28" fmla="*/ 50567 h 606722"/>
              <a:gd name="connsiteX29" fmla="*/ 50640 w 506307"/>
              <a:gd name="connsiteY29" fmla="*/ 556155 h 606722"/>
              <a:gd name="connsiteX30" fmla="*/ 455667 w 506307"/>
              <a:gd name="connsiteY30" fmla="*/ 556155 h 606722"/>
              <a:gd name="connsiteX31" fmla="*/ 455667 w 506307"/>
              <a:gd name="connsiteY31" fmla="*/ 138550 h 606722"/>
              <a:gd name="connsiteX32" fmla="*/ 345488 w 506307"/>
              <a:gd name="connsiteY32" fmla="*/ 50567 h 606722"/>
              <a:gd name="connsiteX33" fmla="*/ 0 w 506307"/>
              <a:gd name="connsiteY33" fmla="*/ 0 h 606722"/>
              <a:gd name="connsiteX34" fmla="*/ 363288 w 506307"/>
              <a:gd name="connsiteY34" fmla="*/ 0 h 606722"/>
              <a:gd name="connsiteX35" fmla="*/ 506307 w 506307"/>
              <a:gd name="connsiteY35" fmla="*/ 114288 h 606722"/>
              <a:gd name="connsiteX36" fmla="*/ 506307 w 506307"/>
              <a:gd name="connsiteY36" fmla="*/ 606722 h 606722"/>
              <a:gd name="connsiteX37" fmla="*/ 0 w 506307"/>
              <a:gd name="connsiteY37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06307" h="606722">
                <a:moveTo>
                  <a:pt x="278476" y="404480"/>
                </a:moveTo>
                <a:lnTo>
                  <a:pt x="278476" y="480293"/>
                </a:lnTo>
                <a:lnTo>
                  <a:pt x="354400" y="480293"/>
                </a:lnTo>
                <a:lnTo>
                  <a:pt x="354400" y="404480"/>
                </a:lnTo>
                <a:close/>
                <a:moveTo>
                  <a:pt x="151906" y="404480"/>
                </a:moveTo>
                <a:lnTo>
                  <a:pt x="151906" y="480293"/>
                </a:lnTo>
                <a:lnTo>
                  <a:pt x="227830" y="480293"/>
                </a:lnTo>
                <a:lnTo>
                  <a:pt x="227830" y="404480"/>
                </a:lnTo>
                <a:close/>
                <a:moveTo>
                  <a:pt x="278476" y="278097"/>
                </a:moveTo>
                <a:lnTo>
                  <a:pt x="278476" y="353909"/>
                </a:lnTo>
                <a:lnTo>
                  <a:pt x="354400" y="353909"/>
                </a:lnTo>
                <a:lnTo>
                  <a:pt x="354400" y="278097"/>
                </a:lnTo>
                <a:close/>
                <a:moveTo>
                  <a:pt x="151906" y="278097"/>
                </a:moveTo>
                <a:lnTo>
                  <a:pt x="151906" y="353909"/>
                </a:lnTo>
                <a:lnTo>
                  <a:pt x="227830" y="353909"/>
                </a:lnTo>
                <a:lnTo>
                  <a:pt x="227830" y="278097"/>
                </a:lnTo>
                <a:close/>
                <a:moveTo>
                  <a:pt x="151906" y="176954"/>
                </a:moveTo>
                <a:lnTo>
                  <a:pt x="151906" y="227526"/>
                </a:lnTo>
                <a:lnTo>
                  <a:pt x="354400" y="227526"/>
                </a:lnTo>
                <a:lnTo>
                  <a:pt x="354400" y="176954"/>
                </a:lnTo>
                <a:close/>
                <a:moveTo>
                  <a:pt x="101261" y="126383"/>
                </a:moveTo>
                <a:lnTo>
                  <a:pt x="405045" y="126383"/>
                </a:lnTo>
                <a:lnTo>
                  <a:pt x="405045" y="227526"/>
                </a:lnTo>
                <a:lnTo>
                  <a:pt x="405045" y="278097"/>
                </a:lnTo>
                <a:lnTo>
                  <a:pt x="405045" y="530864"/>
                </a:lnTo>
                <a:lnTo>
                  <a:pt x="101261" y="530864"/>
                </a:lnTo>
                <a:lnTo>
                  <a:pt x="101261" y="278097"/>
                </a:lnTo>
                <a:lnTo>
                  <a:pt x="101261" y="227526"/>
                </a:lnTo>
                <a:close/>
                <a:moveTo>
                  <a:pt x="50640" y="50567"/>
                </a:moveTo>
                <a:lnTo>
                  <a:pt x="50640" y="556155"/>
                </a:lnTo>
                <a:lnTo>
                  <a:pt x="455667" y="556155"/>
                </a:lnTo>
                <a:lnTo>
                  <a:pt x="455667" y="138550"/>
                </a:lnTo>
                <a:lnTo>
                  <a:pt x="345488" y="50567"/>
                </a:lnTo>
                <a:close/>
                <a:moveTo>
                  <a:pt x="0" y="0"/>
                </a:moveTo>
                <a:lnTo>
                  <a:pt x="363288" y="0"/>
                </a:lnTo>
                <a:lnTo>
                  <a:pt x="506307" y="114288"/>
                </a:lnTo>
                <a:lnTo>
                  <a:pt x="506307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72E572F-8FEA-35BC-3D8C-A926EBFCC218}"/>
              </a:ext>
            </a:extLst>
          </p:cNvPr>
          <p:cNvSpPr/>
          <p:nvPr/>
        </p:nvSpPr>
        <p:spPr>
          <a:xfrm rot="16200000">
            <a:off x="7807498" y="2353236"/>
            <a:ext cx="1888534" cy="49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D5DEAC3-138B-63F6-5EFD-A9ABC2FEEB53}"/>
              </a:ext>
            </a:extLst>
          </p:cNvPr>
          <p:cNvCxnSpPr/>
          <p:nvPr/>
        </p:nvCxnSpPr>
        <p:spPr>
          <a:xfrm>
            <a:off x="6453534" y="4510871"/>
            <a:ext cx="4552975" cy="0"/>
          </a:xfrm>
          <a:prstGeom prst="line">
            <a:avLst/>
          </a:prstGeom>
          <a:ln>
            <a:solidFill>
              <a:srgbClr val="1B7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E960F78-36A8-2ECC-0E32-82E194E20B7C}"/>
              </a:ext>
            </a:extLst>
          </p:cNvPr>
          <p:cNvCxnSpPr>
            <a:cxnSpLocks/>
          </p:cNvCxnSpPr>
          <p:nvPr/>
        </p:nvCxnSpPr>
        <p:spPr>
          <a:xfrm>
            <a:off x="6434062" y="4510871"/>
            <a:ext cx="1425651" cy="0"/>
          </a:xfrm>
          <a:prstGeom prst="line">
            <a:avLst/>
          </a:prstGeom>
          <a:ln w="38100">
            <a:solidFill>
              <a:srgbClr val="1B7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58">
            <a:extLst>
              <a:ext uri="{FF2B5EF4-FFF2-40B4-BE49-F238E27FC236}">
                <a16:creationId xmlns:a16="http://schemas.microsoft.com/office/drawing/2014/main" id="{D3542D27-6744-E5DA-4E9F-389991EDEC9D}"/>
              </a:ext>
            </a:extLst>
          </p:cNvPr>
          <p:cNvSpPr/>
          <p:nvPr/>
        </p:nvSpPr>
        <p:spPr>
          <a:xfrm>
            <a:off x="10645228" y="4056063"/>
            <a:ext cx="353897" cy="311344"/>
          </a:xfrm>
          <a:custGeom>
            <a:avLst/>
            <a:gdLst>
              <a:gd name="T0" fmla="*/ 9125 w 11208"/>
              <a:gd name="T1" fmla="*/ 4533 h 9861"/>
              <a:gd name="T2" fmla="*/ 4287 w 11208"/>
              <a:gd name="T3" fmla="*/ 4533 h 9861"/>
              <a:gd name="T4" fmla="*/ 4022 w 11208"/>
              <a:gd name="T5" fmla="*/ 4798 h 9861"/>
              <a:gd name="T6" fmla="*/ 4287 w 11208"/>
              <a:gd name="T7" fmla="*/ 5063 h 9861"/>
              <a:gd name="T8" fmla="*/ 9125 w 11208"/>
              <a:gd name="T9" fmla="*/ 5063 h 9861"/>
              <a:gd name="T10" fmla="*/ 9390 w 11208"/>
              <a:gd name="T11" fmla="*/ 4798 h 9861"/>
              <a:gd name="T12" fmla="*/ 9125 w 11208"/>
              <a:gd name="T13" fmla="*/ 4533 h 9861"/>
              <a:gd name="T14" fmla="*/ 9125 w 11208"/>
              <a:gd name="T15" fmla="*/ 6759 h 9861"/>
              <a:gd name="T16" fmla="*/ 4287 w 11208"/>
              <a:gd name="T17" fmla="*/ 6759 h 9861"/>
              <a:gd name="T18" fmla="*/ 4022 w 11208"/>
              <a:gd name="T19" fmla="*/ 7024 h 9861"/>
              <a:gd name="T20" fmla="*/ 4287 w 11208"/>
              <a:gd name="T21" fmla="*/ 7289 h 9861"/>
              <a:gd name="T22" fmla="*/ 9125 w 11208"/>
              <a:gd name="T23" fmla="*/ 7289 h 9861"/>
              <a:gd name="T24" fmla="*/ 9390 w 11208"/>
              <a:gd name="T25" fmla="*/ 7024 h 9861"/>
              <a:gd name="T26" fmla="*/ 9125 w 11208"/>
              <a:gd name="T27" fmla="*/ 6759 h 9861"/>
              <a:gd name="T28" fmla="*/ 10514 w 11208"/>
              <a:gd name="T29" fmla="*/ 1614 h 9861"/>
              <a:gd name="T30" fmla="*/ 7043 w 11208"/>
              <a:gd name="T31" fmla="*/ 1614 h 9861"/>
              <a:gd name="T32" fmla="*/ 6982 w 11208"/>
              <a:gd name="T33" fmla="*/ 1450 h 9861"/>
              <a:gd name="T34" fmla="*/ 5185 w 11208"/>
              <a:gd name="T35" fmla="*/ 0 h 9861"/>
              <a:gd name="T36" fmla="*/ 694 w 11208"/>
              <a:gd name="T37" fmla="*/ 0 h 9861"/>
              <a:gd name="T38" fmla="*/ 0 w 11208"/>
              <a:gd name="T39" fmla="*/ 674 h 9861"/>
              <a:gd name="T40" fmla="*/ 0 w 11208"/>
              <a:gd name="T41" fmla="*/ 9188 h 9861"/>
              <a:gd name="T42" fmla="*/ 694 w 11208"/>
              <a:gd name="T43" fmla="*/ 9861 h 9861"/>
              <a:gd name="T44" fmla="*/ 10514 w 11208"/>
              <a:gd name="T45" fmla="*/ 9861 h 9861"/>
              <a:gd name="T46" fmla="*/ 11208 w 11208"/>
              <a:gd name="T47" fmla="*/ 9188 h 9861"/>
              <a:gd name="T48" fmla="*/ 11208 w 11208"/>
              <a:gd name="T49" fmla="*/ 2288 h 9861"/>
              <a:gd name="T50" fmla="*/ 10514 w 11208"/>
              <a:gd name="T51" fmla="*/ 1614 h 9861"/>
              <a:gd name="T52" fmla="*/ 694 w 11208"/>
              <a:gd name="T53" fmla="*/ 981 h 9861"/>
              <a:gd name="T54" fmla="*/ 1654 w 11208"/>
              <a:gd name="T55" fmla="*/ 532 h 9861"/>
              <a:gd name="T56" fmla="*/ 4430 w 11208"/>
              <a:gd name="T57" fmla="*/ 532 h 9861"/>
              <a:gd name="T58" fmla="*/ 6145 w 11208"/>
              <a:gd name="T59" fmla="*/ 1186 h 9861"/>
              <a:gd name="T60" fmla="*/ 6309 w 11208"/>
              <a:gd name="T61" fmla="*/ 1595 h 9861"/>
              <a:gd name="T62" fmla="*/ 694 w 11208"/>
              <a:gd name="T63" fmla="*/ 1595 h 9861"/>
              <a:gd name="T64" fmla="*/ 694 w 11208"/>
              <a:gd name="T65" fmla="*/ 981 h 9861"/>
              <a:gd name="T66" fmla="*/ 10554 w 11208"/>
              <a:gd name="T67" fmla="*/ 8453 h 9861"/>
              <a:gd name="T68" fmla="*/ 9635 w 11208"/>
              <a:gd name="T69" fmla="*/ 9249 h 9861"/>
              <a:gd name="T70" fmla="*/ 1613 w 11208"/>
              <a:gd name="T71" fmla="*/ 9249 h 9861"/>
              <a:gd name="T72" fmla="*/ 694 w 11208"/>
              <a:gd name="T73" fmla="*/ 8330 h 9861"/>
              <a:gd name="T74" fmla="*/ 694 w 11208"/>
              <a:gd name="T75" fmla="*/ 2246 h 9861"/>
              <a:gd name="T76" fmla="*/ 9799 w 11208"/>
              <a:gd name="T77" fmla="*/ 2246 h 9861"/>
              <a:gd name="T78" fmla="*/ 10554 w 11208"/>
              <a:gd name="T79" fmla="*/ 3165 h 9861"/>
              <a:gd name="T80" fmla="*/ 10554 w 11208"/>
              <a:gd name="T81" fmla="*/ 8453 h 9861"/>
              <a:gd name="T82" fmla="*/ 1816 w 11208"/>
              <a:gd name="T83" fmla="*/ 4329 h 9861"/>
              <a:gd name="T84" fmla="*/ 2674 w 11208"/>
              <a:gd name="T85" fmla="*/ 4329 h 9861"/>
              <a:gd name="T86" fmla="*/ 2674 w 11208"/>
              <a:gd name="T87" fmla="*/ 5186 h 9861"/>
              <a:gd name="T88" fmla="*/ 1816 w 11208"/>
              <a:gd name="T89" fmla="*/ 5186 h 9861"/>
              <a:gd name="T90" fmla="*/ 1816 w 11208"/>
              <a:gd name="T91" fmla="*/ 4329 h 9861"/>
              <a:gd name="T92" fmla="*/ 1816 w 11208"/>
              <a:gd name="T93" fmla="*/ 6595 h 9861"/>
              <a:gd name="T94" fmla="*/ 2674 w 11208"/>
              <a:gd name="T95" fmla="*/ 6595 h 9861"/>
              <a:gd name="T96" fmla="*/ 2674 w 11208"/>
              <a:gd name="T97" fmla="*/ 7453 h 9861"/>
              <a:gd name="T98" fmla="*/ 1816 w 11208"/>
              <a:gd name="T99" fmla="*/ 7453 h 9861"/>
              <a:gd name="T100" fmla="*/ 1816 w 11208"/>
              <a:gd name="T101" fmla="*/ 6595 h 9861"/>
              <a:gd name="T102" fmla="*/ 1816 w 11208"/>
              <a:gd name="T103" fmla="*/ 6595 h 9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208" h="9861">
                <a:moveTo>
                  <a:pt x="9125" y="4533"/>
                </a:moveTo>
                <a:lnTo>
                  <a:pt x="4287" y="4533"/>
                </a:lnTo>
                <a:cubicBezTo>
                  <a:pt x="4144" y="4533"/>
                  <a:pt x="4022" y="4655"/>
                  <a:pt x="4022" y="4798"/>
                </a:cubicBezTo>
                <a:cubicBezTo>
                  <a:pt x="4022" y="4940"/>
                  <a:pt x="4144" y="5063"/>
                  <a:pt x="4287" y="5063"/>
                </a:cubicBezTo>
                <a:lnTo>
                  <a:pt x="9125" y="5063"/>
                </a:lnTo>
                <a:cubicBezTo>
                  <a:pt x="9268" y="5063"/>
                  <a:pt x="9390" y="4940"/>
                  <a:pt x="9390" y="4798"/>
                </a:cubicBezTo>
                <a:cubicBezTo>
                  <a:pt x="9390" y="4635"/>
                  <a:pt x="9268" y="4533"/>
                  <a:pt x="9125" y="4533"/>
                </a:cubicBezTo>
                <a:close/>
                <a:moveTo>
                  <a:pt x="9125" y="6759"/>
                </a:moveTo>
                <a:lnTo>
                  <a:pt x="4287" y="6759"/>
                </a:lnTo>
                <a:cubicBezTo>
                  <a:pt x="4144" y="6759"/>
                  <a:pt x="4022" y="6881"/>
                  <a:pt x="4022" y="7024"/>
                </a:cubicBezTo>
                <a:cubicBezTo>
                  <a:pt x="4022" y="7166"/>
                  <a:pt x="4144" y="7289"/>
                  <a:pt x="4287" y="7289"/>
                </a:cubicBezTo>
                <a:lnTo>
                  <a:pt x="9125" y="7289"/>
                </a:lnTo>
                <a:cubicBezTo>
                  <a:pt x="9268" y="7289"/>
                  <a:pt x="9390" y="7166"/>
                  <a:pt x="9390" y="7024"/>
                </a:cubicBezTo>
                <a:cubicBezTo>
                  <a:pt x="9390" y="6881"/>
                  <a:pt x="9268" y="6759"/>
                  <a:pt x="9125" y="6759"/>
                </a:cubicBezTo>
                <a:close/>
                <a:moveTo>
                  <a:pt x="10514" y="1614"/>
                </a:moveTo>
                <a:lnTo>
                  <a:pt x="7043" y="1614"/>
                </a:lnTo>
                <a:lnTo>
                  <a:pt x="6982" y="1450"/>
                </a:lnTo>
                <a:cubicBezTo>
                  <a:pt x="6573" y="306"/>
                  <a:pt x="5777" y="21"/>
                  <a:pt x="5185" y="0"/>
                </a:cubicBezTo>
                <a:lnTo>
                  <a:pt x="694" y="0"/>
                </a:lnTo>
                <a:cubicBezTo>
                  <a:pt x="307" y="0"/>
                  <a:pt x="0" y="306"/>
                  <a:pt x="0" y="674"/>
                </a:cubicBezTo>
                <a:lnTo>
                  <a:pt x="0" y="9188"/>
                </a:lnTo>
                <a:cubicBezTo>
                  <a:pt x="0" y="9555"/>
                  <a:pt x="307" y="9861"/>
                  <a:pt x="694" y="9861"/>
                </a:cubicBezTo>
                <a:lnTo>
                  <a:pt x="10514" y="9861"/>
                </a:lnTo>
                <a:cubicBezTo>
                  <a:pt x="10902" y="9861"/>
                  <a:pt x="11208" y="9555"/>
                  <a:pt x="11208" y="9188"/>
                </a:cubicBezTo>
                <a:lnTo>
                  <a:pt x="11208" y="2288"/>
                </a:lnTo>
                <a:cubicBezTo>
                  <a:pt x="11208" y="1920"/>
                  <a:pt x="10902" y="1614"/>
                  <a:pt x="10514" y="1614"/>
                </a:cubicBezTo>
                <a:close/>
                <a:moveTo>
                  <a:pt x="694" y="981"/>
                </a:moveTo>
                <a:cubicBezTo>
                  <a:pt x="694" y="450"/>
                  <a:pt x="878" y="532"/>
                  <a:pt x="1654" y="532"/>
                </a:cubicBezTo>
                <a:lnTo>
                  <a:pt x="4430" y="532"/>
                </a:lnTo>
                <a:cubicBezTo>
                  <a:pt x="5614" y="532"/>
                  <a:pt x="5920" y="797"/>
                  <a:pt x="6145" y="1186"/>
                </a:cubicBezTo>
                <a:lnTo>
                  <a:pt x="6309" y="1595"/>
                </a:lnTo>
                <a:lnTo>
                  <a:pt x="694" y="1595"/>
                </a:lnTo>
                <a:lnTo>
                  <a:pt x="694" y="981"/>
                </a:lnTo>
                <a:close/>
                <a:moveTo>
                  <a:pt x="10554" y="8453"/>
                </a:moveTo>
                <a:cubicBezTo>
                  <a:pt x="10554" y="9229"/>
                  <a:pt x="10289" y="9249"/>
                  <a:pt x="9635" y="9249"/>
                </a:cubicBezTo>
                <a:lnTo>
                  <a:pt x="1613" y="9249"/>
                </a:lnTo>
                <a:cubicBezTo>
                  <a:pt x="816" y="9249"/>
                  <a:pt x="694" y="9188"/>
                  <a:pt x="694" y="8330"/>
                </a:cubicBezTo>
                <a:lnTo>
                  <a:pt x="694" y="2246"/>
                </a:lnTo>
                <a:lnTo>
                  <a:pt x="9799" y="2246"/>
                </a:lnTo>
                <a:cubicBezTo>
                  <a:pt x="10657" y="2246"/>
                  <a:pt x="10554" y="2573"/>
                  <a:pt x="10554" y="3165"/>
                </a:cubicBezTo>
                <a:lnTo>
                  <a:pt x="10554" y="8453"/>
                </a:lnTo>
                <a:close/>
                <a:moveTo>
                  <a:pt x="1816" y="4329"/>
                </a:moveTo>
                <a:lnTo>
                  <a:pt x="2674" y="4329"/>
                </a:lnTo>
                <a:lnTo>
                  <a:pt x="2674" y="5186"/>
                </a:lnTo>
                <a:lnTo>
                  <a:pt x="1816" y="5186"/>
                </a:lnTo>
                <a:lnTo>
                  <a:pt x="1816" y="4329"/>
                </a:lnTo>
                <a:close/>
                <a:moveTo>
                  <a:pt x="1816" y="6595"/>
                </a:moveTo>
                <a:lnTo>
                  <a:pt x="2674" y="6595"/>
                </a:lnTo>
                <a:lnTo>
                  <a:pt x="2674" y="7453"/>
                </a:lnTo>
                <a:lnTo>
                  <a:pt x="1816" y="7453"/>
                </a:lnTo>
                <a:lnTo>
                  <a:pt x="1816" y="6595"/>
                </a:lnTo>
                <a:close/>
                <a:moveTo>
                  <a:pt x="1816" y="6595"/>
                </a:moveTo>
                <a:close/>
              </a:path>
            </a:pathLst>
          </a:custGeom>
          <a:solidFill>
            <a:schemeClr val="accent1"/>
          </a:solidFill>
          <a:ln w="595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229E4DA-0FB8-12B1-2B2E-7E0644CC07AF}"/>
              </a:ext>
            </a:extLst>
          </p:cNvPr>
          <p:cNvGrpSpPr/>
          <p:nvPr/>
        </p:nvGrpSpPr>
        <p:grpSpPr>
          <a:xfrm>
            <a:off x="1072973" y="2001499"/>
            <a:ext cx="4552975" cy="1218182"/>
            <a:chOff x="283598" y="1868434"/>
            <a:chExt cx="4780132" cy="127896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6BC1A98-0F07-9A99-C5E1-9F08354C9ED7}"/>
                </a:ext>
              </a:extLst>
            </p:cNvPr>
            <p:cNvSpPr txBox="1"/>
            <p:nvPr/>
          </p:nvSpPr>
          <p:spPr>
            <a:xfrm>
              <a:off x="283598" y="2384108"/>
              <a:ext cx="47801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627BEEA-FFDE-DD39-63D1-4A76E6B8D374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9287ED9-EF4B-1EC4-8A4C-9B37D3E7A6B8}"/>
              </a:ext>
            </a:extLst>
          </p:cNvPr>
          <p:cNvGrpSpPr/>
          <p:nvPr/>
        </p:nvGrpSpPr>
        <p:grpSpPr>
          <a:xfrm>
            <a:off x="6350403" y="2001499"/>
            <a:ext cx="4552975" cy="1254454"/>
            <a:chOff x="283598" y="1868434"/>
            <a:chExt cx="4780132" cy="131704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34FA78D-B07F-D0BB-EB0A-B40E4B4DA3C2}"/>
                </a:ext>
              </a:extLst>
            </p:cNvPr>
            <p:cNvSpPr txBox="1"/>
            <p:nvPr/>
          </p:nvSpPr>
          <p:spPr>
            <a:xfrm>
              <a:off x="283598" y="2384108"/>
              <a:ext cx="4780132" cy="8013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EC380F1-D38C-2FF3-035C-C285749514A7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87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38F6356-0221-F6D3-E082-C8EBE80379A5}"/>
              </a:ext>
            </a:extLst>
          </p:cNvPr>
          <p:cNvGrpSpPr/>
          <p:nvPr/>
        </p:nvGrpSpPr>
        <p:grpSpPr>
          <a:xfrm>
            <a:off x="1072973" y="4113992"/>
            <a:ext cx="4552975" cy="1254454"/>
            <a:chOff x="283598" y="1868434"/>
            <a:chExt cx="4780132" cy="131704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CA02CE8-AC95-E696-7C31-A00B4B892A05}"/>
                </a:ext>
              </a:extLst>
            </p:cNvPr>
            <p:cNvSpPr txBox="1"/>
            <p:nvPr/>
          </p:nvSpPr>
          <p:spPr>
            <a:xfrm>
              <a:off x="283598" y="2384108"/>
              <a:ext cx="4780132" cy="8013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5BFCC1E-8FB7-C686-2A2D-14AED0CD896C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87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0485CB1-A669-114E-B5DB-10B7B641A16E}"/>
              </a:ext>
            </a:extLst>
          </p:cNvPr>
          <p:cNvGrpSpPr/>
          <p:nvPr/>
        </p:nvGrpSpPr>
        <p:grpSpPr>
          <a:xfrm>
            <a:off x="6350403" y="4113992"/>
            <a:ext cx="4552975" cy="1218182"/>
            <a:chOff x="283598" y="1868434"/>
            <a:chExt cx="4780132" cy="127896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19987D1-1A90-EB4D-2E3C-6170E597D33D}"/>
                </a:ext>
              </a:extLst>
            </p:cNvPr>
            <p:cNvSpPr txBox="1"/>
            <p:nvPr/>
          </p:nvSpPr>
          <p:spPr>
            <a:xfrm>
              <a:off x="283598" y="2384108"/>
              <a:ext cx="478013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ADEE884-1719-C96D-1564-5EF22200E7E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1B39CAB6-BE05-29FF-EEEC-13DAAFD055B5}"/>
              </a:ext>
            </a:extLst>
          </p:cNvPr>
          <p:cNvCxnSpPr>
            <a:cxnSpLocks/>
          </p:cNvCxnSpPr>
          <p:nvPr/>
        </p:nvCxnSpPr>
        <p:spPr>
          <a:xfrm>
            <a:off x="1164007" y="2411249"/>
            <a:ext cx="1429778" cy="0"/>
          </a:xfrm>
          <a:prstGeom prst="line">
            <a:avLst/>
          </a:prstGeom>
          <a:ln w="38100">
            <a:solidFill>
              <a:srgbClr val="1B70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A159921-E3CD-FE86-A4DF-0B3AB95BA486}"/>
              </a:ext>
            </a:extLst>
          </p:cNvPr>
          <p:cNvCxnSpPr>
            <a:cxnSpLocks/>
          </p:cNvCxnSpPr>
          <p:nvPr/>
        </p:nvCxnSpPr>
        <p:spPr>
          <a:xfrm>
            <a:off x="1164007" y="4510871"/>
            <a:ext cx="142565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015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80D13-8B0A-E56E-131E-DECD7E405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FBD966A6-9FD0-0A45-6F95-BDD5929F5EA6}"/>
              </a:ext>
            </a:extLst>
          </p:cNvPr>
          <p:cNvSpPr/>
          <p:nvPr/>
        </p:nvSpPr>
        <p:spPr>
          <a:xfrm>
            <a:off x="0" y="3352879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F5F7FE3-75A5-B1CB-5B5E-A1F1A8DA809A}"/>
              </a:ext>
            </a:extLst>
          </p:cNvPr>
          <p:cNvSpPr/>
          <p:nvPr/>
        </p:nvSpPr>
        <p:spPr>
          <a:xfrm>
            <a:off x="0" y="3597524"/>
            <a:ext cx="12192000" cy="3260477"/>
          </a:xfrm>
          <a:custGeom>
            <a:avLst/>
            <a:gdLst>
              <a:gd name="connsiteX0" fmla="*/ 6096000 w 12192000"/>
              <a:gd name="connsiteY0" fmla="*/ 0 h 3260477"/>
              <a:gd name="connsiteX1" fmla="*/ 12118062 w 12192000"/>
              <a:gd name="connsiteY1" fmla="*/ 1160027 h 3260477"/>
              <a:gd name="connsiteX2" fmla="*/ 12192000 w 12192000"/>
              <a:gd name="connsiteY2" fmla="*/ 1198458 h 3260477"/>
              <a:gd name="connsiteX3" fmla="*/ 12192000 w 12192000"/>
              <a:gd name="connsiteY3" fmla="*/ 2257986 h 3260477"/>
              <a:gd name="connsiteX4" fmla="*/ 12192000 w 12192000"/>
              <a:gd name="connsiteY4" fmla="*/ 2577660 h 3260477"/>
              <a:gd name="connsiteX5" fmla="*/ 12192000 w 12192000"/>
              <a:gd name="connsiteY5" fmla="*/ 3260477 h 3260477"/>
              <a:gd name="connsiteX6" fmla="*/ 0 w 12192000"/>
              <a:gd name="connsiteY6" fmla="*/ 3260477 h 3260477"/>
              <a:gd name="connsiteX7" fmla="*/ 0 w 12192000"/>
              <a:gd name="connsiteY7" fmla="*/ 2577660 h 3260477"/>
              <a:gd name="connsiteX8" fmla="*/ 0 w 12192000"/>
              <a:gd name="connsiteY8" fmla="*/ 1198458 h 3260477"/>
              <a:gd name="connsiteX9" fmla="*/ 73939 w 12192000"/>
              <a:gd name="connsiteY9" fmla="*/ 1160027 h 3260477"/>
              <a:gd name="connsiteX10" fmla="*/ 6096000 w 12192000"/>
              <a:gd name="connsiteY10" fmla="*/ 0 h 326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60477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260477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66FF420-4025-7F80-826D-DE6D4C4A8249}"/>
              </a:ext>
            </a:extLst>
          </p:cNvPr>
          <p:cNvGrpSpPr/>
          <p:nvPr/>
        </p:nvGrpSpPr>
        <p:grpSpPr>
          <a:xfrm>
            <a:off x="4731657" y="5536906"/>
            <a:ext cx="2728686" cy="912100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D37DD726-501E-6F82-9430-8802867D053F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17E0BD2-07E8-6052-3B6F-4AB236E50788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270B7A13-0B55-04FC-E6EB-B91B3D9835DB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EFD460C-631D-3AF5-2EC6-60CB605C8A4D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46AA3E6-F8FF-7F6C-E55C-0A55AD4474DC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A8CEFD3-0B73-30D1-C8AA-CB22D9B8ED0D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BB46B8E-EC39-7EDB-EED6-31DF43A85C1A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DB1F2E80-EA33-27FF-F07F-C402098420A8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3908265-2D30-869D-98AB-907BC7258226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656C3C7E-5E5A-FE88-338A-303D9BC18655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22764DD-345D-0434-A2F3-E4216FC31625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0CB3EC8-F26B-1370-D91F-C4E346403F7D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3B89952-C9F6-97FE-5ACD-7F347D5DB88E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AAB3A10-BE3C-86EC-77A0-FAE9BE0C5D88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26FB2DCD-FD89-79DD-A80E-4B60A680C812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53290C0-33D9-E67E-43C5-A86CD5495595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DDD5D90-3135-ABC5-D57F-43BEED2BE6F4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2F594C00-1906-9FD0-A3F6-B8B622C5DB2D}"/>
              </a:ext>
            </a:extLst>
          </p:cNvPr>
          <p:cNvSpPr txBox="1"/>
          <p:nvPr/>
        </p:nvSpPr>
        <p:spPr>
          <a:xfrm>
            <a:off x="4639288" y="2561248"/>
            <a:ext cx="292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9525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PART</a:t>
            </a:r>
            <a:endParaRPr lang="zh-CN" altLang="en-US" sz="3200" dirty="0">
              <a:ln w="9525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0875C1EF-43F5-243B-5514-DBD6D9B32B54}"/>
              </a:ext>
            </a:extLst>
          </p:cNvPr>
          <p:cNvSpPr txBox="1"/>
          <p:nvPr/>
        </p:nvSpPr>
        <p:spPr>
          <a:xfrm>
            <a:off x="4491860" y="632601"/>
            <a:ext cx="3191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65 Medium" panose="00020600040101010101" pitchFamily="18" charset="-122"/>
              </a:rPr>
              <a:t>03</a:t>
            </a:r>
            <a:endParaRPr lang="zh-CN" altLang="en-US" sz="13800" b="1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AF894BA-3DFA-14B3-EBDD-D23E39F63FD8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57E9F051-823E-358C-6E76-03924493E5A7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2D514F1C-4D50-7ECE-34AE-4783E70D914B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14CD1F3E-3C73-1AB9-5F91-50F36A7450A4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5FD3268-513D-CE39-46A0-369BD59C028D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BAE4A4F-84F1-A3EF-74E9-9503A4943787}"/>
              </a:ext>
            </a:extLst>
          </p:cNvPr>
          <p:cNvGrpSpPr/>
          <p:nvPr/>
        </p:nvGrpSpPr>
        <p:grpSpPr>
          <a:xfrm>
            <a:off x="4401178" y="3157870"/>
            <a:ext cx="3389644" cy="892601"/>
            <a:chOff x="2123696" y="2678242"/>
            <a:chExt cx="3389644" cy="8926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EF6209-A058-73B2-0692-169A30BD42E3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D57CFA3-73E8-47C8-AF92-DD9AC73646AB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A3A1B16-6D4D-5EA2-607E-5B9C26658E16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092E869-4D6E-9AE5-D050-9E937F9A93E3}"/>
              </a:ext>
            </a:extLst>
          </p:cNvPr>
          <p:cNvSpPr txBox="1"/>
          <p:nvPr/>
        </p:nvSpPr>
        <p:spPr>
          <a:xfrm>
            <a:off x="2256971" y="4272443"/>
            <a:ext cx="76780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679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4328-2718-DC07-0D2A-3F85AE0FA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7C2DCF5A-C4BE-5EEB-A97D-D857188DE8A3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0D0877E-28FD-1172-5BFE-220893A25620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111972E-FD48-9CC2-15DF-7A757451B6C6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3270CC-453E-A649-5071-4129DE0003CE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9" name="Group 5"/>
          <p:cNvGrpSpPr/>
          <p:nvPr/>
        </p:nvGrpSpPr>
        <p:grpSpPr>
          <a:xfrm>
            <a:off x="1103785" y="2077394"/>
            <a:ext cx="2981792" cy="3850178"/>
            <a:chOff x="529507" y="2485340"/>
            <a:chExt cx="2425701" cy="313213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Freeform 12"/>
            <p:cNvSpPr/>
            <p:nvPr/>
          </p:nvSpPr>
          <p:spPr bwMode="auto">
            <a:xfrm>
              <a:off x="529507" y="2485340"/>
              <a:ext cx="2425700" cy="2424113"/>
            </a:xfrm>
            <a:custGeom>
              <a:avLst/>
              <a:gdLst>
                <a:gd name="T0" fmla="*/ 575 w 644"/>
                <a:gd name="T1" fmla="*/ 0 h 644"/>
                <a:gd name="T2" fmla="*/ 0 w 644"/>
                <a:gd name="T3" fmla="*/ 0 h 644"/>
                <a:gd name="T4" fmla="*/ 0 w 644"/>
                <a:gd name="T5" fmla="*/ 575 h 644"/>
                <a:gd name="T6" fmla="*/ 68 w 644"/>
                <a:gd name="T7" fmla="*/ 644 h 644"/>
                <a:gd name="T8" fmla="*/ 644 w 644"/>
                <a:gd name="T9" fmla="*/ 644 h 644"/>
                <a:gd name="T10" fmla="*/ 644 w 644"/>
                <a:gd name="T11" fmla="*/ 68 h 644"/>
                <a:gd name="T12" fmla="*/ 575 w 644"/>
                <a:gd name="T13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644">
                  <a:moveTo>
                    <a:pt x="5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613"/>
                    <a:pt x="30" y="644"/>
                    <a:pt x="68" y="644"/>
                  </a:cubicBezTo>
                  <a:cubicBezTo>
                    <a:pt x="644" y="644"/>
                    <a:pt x="644" y="644"/>
                    <a:pt x="644" y="644"/>
                  </a:cubicBezTo>
                  <a:cubicBezTo>
                    <a:pt x="644" y="68"/>
                    <a:pt x="644" y="68"/>
                    <a:pt x="644" y="68"/>
                  </a:cubicBezTo>
                  <a:cubicBezTo>
                    <a:pt x="644" y="30"/>
                    <a:pt x="613" y="0"/>
                    <a:pt x="5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" name="Freeform 13"/>
            <p:cNvSpPr/>
            <p:nvPr/>
          </p:nvSpPr>
          <p:spPr bwMode="auto">
            <a:xfrm>
              <a:off x="2242420" y="4909452"/>
              <a:ext cx="712788" cy="708025"/>
            </a:xfrm>
            <a:custGeom>
              <a:avLst/>
              <a:gdLst>
                <a:gd name="T0" fmla="*/ 0 w 449"/>
                <a:gd name="T1" fmla="*/ 0 h 446"/>
                <a:gd name="T2" fmla="*/ 0 w 449"/>
                <a:gd name="T3" fmla="*/ 446 h 446"/>
                <a:gd name="T4" fmla="*/ 449 w 449"/>
                <a:gd name="T5" fmla="*/ 0 h 446"/>
                <a:gd name="T6" fmla="*/ 0 w 449"/>
                <a:gd name="T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446">
                  <a:moveTo>
                    <a:pt x="0" y="0"/>
                  </a:moveTo>
                  <a:lnTo>
                    <a:pt x="0" y="446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4"/>
          <p:cNvGrpSpPr/>
          <p:nvPr/>
        </p:nvGrpSpPr>
        <p:grpSpPr>
          <a:xfrm>
            <a:off x="1103785" y="1938842"/>
            <a:ext cx="1684088" cy="1703602"/>
            <a:chOff x="529507" y="2372627"/>
            <a:chExt cx="1370013" cy="1385888"/>
          </a:xfrm>
          <a:gradFill>
            <a:gsLst>
              <a:gs pos="36000">
                <a:srgbClr val="0B53B5"/>
              </a:gs>
              <a:gs pos="100000">
                <a:srgbClr val="1B70ED"/>
              </a:gs>
            </a:gsLst>
            <a:lin ang="0" scaled="1"/>
          </a:gradFill>
        </p:grpSpPr>
        <p:sp>
          <p:nvSpPr>
            <p:cNvPr id="3" name="Freeform 14"/>
            <p:cNvSpPr/>
            <p:nvPr/>
          </p:nvSpPr>
          <p:spPr bwMode="auto">
            <a:xfrm>
              <a:off x="529507" y="2372627"/>
              <a:ext cx="219075" cy="112713"/>
            </a:xfrm>
            <a:custGeom>
              <a:avLst/>
              <a:gdLst>
                <a:gd name="T0" fmla="*/ 29 w 58"/>
                <a:gd name="T1" fmla="*/ 0 h 30"/>
                <a:gd name="T2" fmla="*/ 0 w 58"/>
                <a:gd name="T3" fmla="*/ 30 h 30"/>
                <a:gd name="T4" fmla="*/ 58 w 58"/>
                <a:gd name="T5" fmla="*/ 30 h 30"/>
                <a:gd name="T6" fmla="*/ 29 w 58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0">
                  <a:moveTo>
                    <a:pt x="29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4" name="Freeform 15"/>
            <p:cNvSpPr/>
            <p:nvPr/>
          </p:nvSpPr>
          <p:spPr bwMode="auto">
            <a:xfrm>
              <a:off x="639045" y="2372627"/>
              <a:ext cx="1260475" cy="1385888"/>
            </a:xfrm>
            <a:custGeom>
              <a:avLst/>
              <a:gdLst>
                <a:gd name="T0" fmla="*/ 306 w 335"/>
                <a:gd name="T1" fmla="*/ 0 h 368"/>
                <a:gd name="T2" fmla="*/ 29 w 335"/>
                <a:gd name="T3" fmla="*/ 0 h 368"/>
                <a:gd name="T4" fmla="*/ 0 w 335"/>
                <a:gd name="T5" fmla="*/ 0 h 368"/>
                <a:gd name="T6" fmla="*/ 29 w 335"/>
                <a:gd name="T7" fmla="*/ 30 h 368"/>
                <a:gd name="T8" fmla="*/ 29 w 335"/>
                <a:gd name="T9" fmla="*/ 350 h 368"/>
                <a:gd name="T10" fmla="*/ 46 w 335"/>
                <a:gd name="T11" fmla="*/ 368 h 368"/>
                <a:gd name="T12" fmla="*/ 318 w 335"/>
                <a:gd name="T13" fmla="*/ 368 h 368"/>
                <a:gd name="T14" fmla="*/ 335 w 335"/>
                <a:gd name="T15" fmla="*/ 350 h 368"/>
                <a:gd name="T16" fmla="*/ 335 w 335"/>
                <a:gd name="T17" fmla="*/ 30 h 368"/>
                <a:gd name="T18" fmla="*/ 306 w 335"/>
                <a:gd name="T1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368">
                  <a:moveTo>
                    <a:pt x="306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29" y="13"/>
                    <a:pt x="29" y="30"/>
                  </a:cubicBezTo>
                  <a:cubicBezTo>
                    <a:pt x="29" y="350"/>
                    <a:pt x="29" y="350"/>
                    <a:pt x="29" y="350"/>
                  </a:cubicBezTo>
                  <a:cubicBezTo>
                    <a:pt x="29" y="360"/>
                    <a:pt x="36" y="368"/>
                    <a:pt x="46" y="368"/>
                  </a:cubicBezTo>
                  <a:cubicBezTo>
                    <a:pt x="318" y="368"/>
                    <a:pt x="318" y="368"/>
                    <a:pt x="318" y="368"/>
                  </a:cubicBezTo>
                  <a:cubicBezTo>
                    <a:pt x="328" y="368"/>
                    <a:pt x="335" y="360"/>
                    <a:pt x="335" y="350"/>
                  </a:cubicBezTo>
                  <a:cubicBezTo>
                    <a:pt x="335" y="30"/>
                    <a:pt x="335" y="30"/>
                    <a:pt x="335" y="30"/>
                  </a:cubicBezTo>
                  <a:cubicBezTo>
                    <a:pt x="335" y="13"/>
                    <a:pt x="322" y="0"/>
                    <a:pt x="306" y="0"/>
                  </a:cubicBezTo>
                  <a:close/>
                </a:path>
              </a:pathLst>
            </a:custGeom>
            <a:solidFill>
              <a:srgbClr val="1B70ED"/>
            </a:solidFill>
            <a:ln w="25400">
              <a:noFill/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1697997" y="2451494"/>
            <a:ext cx="755205" cy="753253"/>
            <a:chOff x="673100" y="2660651"/>
            <a:chExt cx="614363" cy="612775"/>
          </a:xfrm>
          <a:solidFill>
            <a:schemeClr val="bg1"/>
          </a:solidFill>
        </p:grpSpPr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803275" y="2830513"/>
              <a:ext cx="26988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895350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987425" y="2830513"/>
              <a:ext cx="254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9" name="Freeform 34"/>
            <p:cNvSpPr>
              <a:spLocks noEditPoints="1"/>
            </p:cNvSpPr>
            <p:nvPr/>
          </p:nvSpPr>
          <p:spPr bwMode="auto">
            <a:xfrm>
              <a:off x="673100" y="2660651"/>
              <a:ext cx="614363" cy="612775"/>
            </a:xfrm>
            <a:custGeom>
              <a:avLst/>
              <a:gdLst>
                <a:gd name="T0" fmla="*/ 2668 w 3484"/>
                <a:gd name="T1" fmla="*/ 1997 h 3476"/>
                <a:gd name="T2" fmla="*/ 2659 w 3484"/>
                <a:gd name="T3" fmla="*/ 2036 h 3476"/>
                <a:gd name="T4" fmla="*/ 2633 w 3484"/>
                <a:gd name="T5" fmla="*/ 2061 h 3476"/>
                <a:gd name="T6" fmla="*/ 2594 w 3484"/>
                <a:gd name="T7" fmla="*/ 2071 h 3476"/>
                <a:gd name="T8" fmla="*/ 1409 w 3484"/>
                <a:gd name="T9" fmla="*/ 2966 h 3476"/>
                <a:gd name="T10" fmla="*/ 2632 w 3484"/>
                <a:gd name="T11" fmla="*/ 2967 h 3476"/>
                <a:gd name="T12" fmla="*/ 2656 w 3484"/>
                <a:gd name="T13" fmla="*/ 2978 h 3476"/>
                <a:gd name="T14" fmla="*/ 2906 w 3484"/>
                <a:gd name="T15" fmla="*/ 3225 h 3476"/>
                <a:gd name="T16" fmla="*/ 2908 w 3484"/>
                <a:gd name="T17" fmla="*/ 3019 h 3476"/>
                <a:gd name="T18" fmla="*/ 2926 w 3484"/>
                <a:gd name="T19" fmla="*/ 2987 h 3476"/>
                <a:gd name="T20" fmla="*/ 2959 w 3484"/>
                <a:gd name="T21" fmla="*/ 2969 h 3476"/>
                <a:gd name="T22" fmla="*/ 3335 w 3484"/>
                <a:gd name="T23" fmla="*/ 2966 h 3476"/>
                <a:gd name="T24" fmla="*/ 2668 w 3484"/>
                <a:gd name="T25" fmla="*/ 1525 h 3476"/>
                <a:gd name="T26" fmla="*/ 148 w 3484"/>
                <a:gd name="T27" fmla="*/ 1924 h 3476"/>
                <a:gd name="T28" fmla="*/ 614 w 3484"/>
                <a:gd name="T29" fmla="*/ 1926 h 3476"/>
                <a:gd name="T30" fmla="*/ 647 w 3484"/>
                <a:gd name="T31" fmla="*/ 1944 h 3476"/>
                <a:gd name="T32" fmla="*/ 665 w 3484"/>
                <a:gd name="T33" fmla="*/ 1977 h 3476"/>
                <a:gd name="T34" fmla="*/ 667 w 3484"/>
                <a:gd name="T35" fmla="*/ 2264 h 3476"/>
                <a:gd name="T36" fmla="*/ 997 w 3484"/>
                <a:gd name="T37" fmla="*/ 1935 h 3476"/>
                <a:gd name="T38" fmla="*/ 1023 w 3484"/>
                <a:gd name="T39" fmla="*/ 1925 h 3476"/>
                <a:gd name="T40" fmla="*/ 2521 w 3484"/>
                <a:gd name="T41" fmla="*/ 1924 h 3476"/>
                <a:gd name="T42" fmla="*/ 148 w 3484"/>
                <a:gd name="T43" fmla="*/ 149 h 3476"/>
                <a:gd name="T44" fmla="*/ 2594 w 3484"/>
                <a:gd name="T45" fmla="*/ 0 h 3476"/>
                <a:gd name="T46" fmla="*/ 2633 w 3484"/>
                <a:gd name="T47" fmla="*/ 10 h 3476"/>
                <a:gd name="T48" fmla="*/ 2659 w 3484"/>
                <a:gd name="T49" fmla="*/ 35 h 3476"/>
                <a:gd name="T50" fmla="*/ 2668 w 3484"/>
                <a:gd name="T51" fmla="*/ 75 h 3476"/>
                <a:gd name="T52" fmla="*/ 3410 w 3484"/>
                <a:gd name="T53" fmla="*/ 1377 h 3476"/>
                <a:gd name="T54" fmla="*/ 3448 w 3484"/>
                <a:gd name="T55" fmla="*/ 1385 h 3476"/>
                <a:gd name="T56" fmla="*/ 3474 w 3484"/>
                <a:gd name="T57" fmla="*/ 1411 h 3476"/>
                <a:gd name="T58" fmla="*/ 3484 w 3484"/>
                <a:gd name="T59" fmla="*/ 1450 h 3476"/>
                <a:gd name="T60" fmla="*/ 3481 w 3484"/>
                <a:gd name="T61" fmla="*/ 3053 h 3476"/>
                <a:gd name="T62" fmla="*/ 3464 w 3484"/>
                <a:gd name="T63" fmla="*/ 3086 h 3476"/>
                <a:gd name="T64" fmla="*/ 3431 w 3484"/>
                <a:gd name="T65" fmla="*/ 3104 h 3476"/>
                <a:gd name="T66" fmla="*/ 3054 w 3484"/>
                <a:gd name="T67" fmla="*/ 3106 h 3476"/>
                <a:gd name="T68" fmla="*/ 3052 w 3484"/>
                <a:gd name="T69" fmla="*/ 3416 h 3476"/>
                <a:gd name="T70" fmla="*/ 3033 w 3484"/>
                <a:gd name="T71" fmla="*/ 3451 h 3476"/>
                <a:gd name="T72" fmla="*/ 3003 w 3484"/>
                <a:gd name="T73" fmla="*/ 3472 h 3476"/>
                <a:gd name="T74" fmla="*/ 2966 w 3484"/>
                <a:gd name="T75" fmla="*/ 3474 h 3476"/>
                <a:gd name="T76" fmla="*/ 2928 w 3484"/>
                <a:gd name="T77" fmla="*/ 3454 h 3476"/>
                <a:gd name="T78" fmla="*/ 1335 w 3484"/>
                <a:gd name="T79" fmla="*/ 3114 h 3476"/>
                <a:gd name="T80" fmla="*/ 1296 w 3484"/>
                <a:gd name="T81" fmla="*/ 3104 h 3476"/>
                <a:gd name="T82" fmla="*/ 1270 w 3484"/>
                <a:gd name="T83" fmla="*/ 3079 h 3476"/>
                <a:gd name="T84" fmla="*/ 1260 w 3484"/>
                <a:gd name="T85" fmla="*/ 3039 h 3476"/>
                <a:gd name="T86" fmla="*/ 1068 w 3484"/>
                <a:gd name="T87" fmla="*/ 2071 h 3476"/>
                <a:gd name="T88" fmla="*/ 634 w 3484"/>
                <a:gd name="T89" fmla="*/ 2501 h 3476"/>
                <a:gd name="T90" fmla="*/ 603 w 3484"/>
                <a:gd name="T91" fmla="*/ 2512 h 3476"/>
                <a:gd name="T92" fmla="*/ 564 w 3484"/>
                <a:gd name="T93" fmla="*/ 2507 h 3476"/>
                <a:gd name="T94" fmla="*/ 536 w 3484"/>
                <a:gd name="T95" fmla="*/ 2486 h 3476"/>
                <a:gd name="T96" fmla="*/ 521 w 3484"/>
                <a:gd name="T97" fmla="*/ 2457 h 3476"/>
                <a:gd name="T98" fmla="*/ 519 w 3484"/>
                <a:gd name="T99" fmla="*/ 2071 h 3476"/>
                <a:gd name="T100" fmla="*/ 53 w 3484"/>
                <a:gd name="T101" fmla="*/ 2069 h 3476"/>
                <a:gd name="T102" fmla="*/ 21 w 3484"/>
                <a:gd name="T103" fmla="*/ 2051 h 3476"/>
                <a:gd name="T104" fmla="*/ 3 w 3484"/>
                <a:gd name="T105" fmla="*/ 2018 h 3476"/>
                <a:gd name="T106" fmla="*/ 0 w 3484"/>
                <a:gd name="T107" fmla="*/ 75 h 3476"/>
                <a:gd name="T108" fmla="*/ 9 w 3484"/>
                <a:gd name="T109" fmla="*/ 35 h 3476"/>
                <a:gd name="T110" fmla="*/ 36 w 3484"/>
                <a:gd name="T111" fmla="*/ 10 h 3476"/>
                <a:gd name="T112" fmla="*/ 74 w 3484"/>
                <a:gd name="T113" fmla="*/ 0 h 3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84" h="3476">
                  <a:moveTo>
                    <a:pt x="2668" y="1525"/>
                  </a:moveTo>
                  <a:lnTo>
                    <a:pt x="2668" y="1997"/>
                  </a:lnTo>
                  <a:lnTo>
                    <a:pt x="2666" y="2018"/>
                  </a:lnTo>
                  <a:lnTo>
                    <a:pt x="2659" y="2036"/>
                  </a:lnTo>
                  <a:lnTo>
                    <a:pt x="2648" y="2051"/>
                  </a:lnTo>
                  <a:lnTo>
                    <a:pt x="2633" y="2061"/>
                  </a:lnTo>
                  <a:lnTo>
                    <a:pt x="2615" y="2069"/>
                  </a:lnTo>
                  <a:lnTo>
                    <a:pt x="2594" y="2071"/>
                  </a:lnTo>
                  <a:lnTo>
                    <a:pt x="1409" y="2071"/>
                  </a:lnTo>
                  <a:lnTo>
                    <a:pt x="1409" y="2966"/>
                  </a:lnTo>
                  <a:lnTo>
                    <a:pt x="2616" y="2966"/>
                  </a:lnTo>
                  <a:lnTo>
                    <a:pt x="2632" y="2967"/>
                  </a:lnTo>
                  <a:lnTo>
                    <a:pt x="2645" y="2972"/>
                  </a:lnTo>
                  <a:lnTo>
                    <a:pt x="2656" y="2978"/>
                  </a:lnTo>
                  <a:lnTo>
                    <a:pt x="2668" y="2989"/>
                  </a:lnTo>
                  <a:lnTo>
                    <a:pt x="2906" y="3225"/>
                  </a:lnTo>
                  <a:lnTo>
                    <a:pt x="2906" y="3039"/>
                  </a:lnTo>
                  <a:lnTo>
                    <a:pt x="2908" y="3019"/>
                  </a:lnTo>
                  <a:lnTo>
                    <a:pt x="2915" y="3001"/>
                  </a:lnTo>
                  <a:lnTo>
                    <a:pt x="2926" y="2987"/>
                  </a:lnTo>
                  <a:lnTo>
                    <a:pt x="2941" y="2976"/>
                  </a:lnTo>
                  <a:lnTo>
                    <a:pt x="2959" y="2969"/>
                  </a:lnTo>
                  <a:lnTo>
                    <a:pt x="2980" y="2966"/>
                  </a:lnTo>
                  <a:lnTo>
                    <a:pt x="3335" y="2966"/>
                  </a:lnTo>
                  <a:lnTo>
                    <a:pt x="3335" y="1525"/>
                  </a:lnTo>
                  <a:lnTo>
                    <a:pt x="2668" y="1525"/>
                  </a:lnTo>
                  <a:close/>
                  <a:moveTo>
                    <a:pt x="148" y="149"/>
                  </a:moveTo>
                  <a:lnTo>
                    <a:pt x="148" y="1924"/>
                  </a:lnTo>
                  <a:lnTo>
                    <a:pt x="593" y="1924"/>
                  </a:lnTo>
                  <a:lnTo>
                    <a:pt x="614" y="1926"/>
                  </a:lnTo>
                  <a:lnTo>
                    <a:pt x="632" y="1932"/>
                  </a:lnTo>
                  <a:lnTo>
                    <a:pt x="647" y="1944"/>
                  </a:lnTo>
                  <a:lnTo>
                    <a:pt x="658" y="1959"/>
                  </a:lnTo>
                  <a:lnTo>
                    <a:pt x="665" y="1977"/>
                  </a:lnTo>
                  <a:lnTo>
                    <a:pt x="667" y="1997"/>
                  </a:lnTo>
                  <a:lnTo>
                    <a:pt x="667" y="2264"/>
                  </a:lnTo>
                  <a:lnTo>
                    <a:pt x="987" y="1946"/>
                  </a:lnTo>
                  <a:lnTo>
                    <a:pt x="997" y="1935"/>
                  </a:lnTo>
                  <a:lnTo>
                    <a:pt x="1010" y="1929"/>
                  </a:lnTo>
                  <a:lnTo>
                    <a:pt x="1023" y="1925"/>
                  </a:lnTo>
                  <a:lnTo>
                    <a:pt x="1039" y="1924"/>
                  </a:lnTo>
                  <a:lnTo>
                    <a:pt x="2521" y="1924"/>
                  </a:lnTo>
                  <a:lnTo>
                    <a:pt x="2521" y="149"/>
                  </a:lnTo>
                  <a:lnTo>
                    <a:pt x="148" y="149"/>
                  </a:lnTo>
                  <a:close/>
                  <a:moveTo>
                    <a:pt x="74" y="0"/>
                  </a:moveTo>
                  <a:lnTo>
                    <a:pt x="2594" y="0"/>
                  </a:lnTo>
                  <a:lnTo>
                    <a:pt x="2615" y="3"/>
                  </a:lnTo>
                  <a:lnTo>
                    <a:pt x="2633" y="10"/>
                  </a:lnTo>
                  <a:lnTo>
                    <a:pt x="2648" y="21"/>
                  </a:lnTo>
                  <a:lnTo>
                    <a:pt x="2659" y="35"/>
                  </a:lnTo>
                  <a:lnTo>
                    <a:pt x="2666" y="53"/>
                  </a:lnTo>
                  <a:lnTo>
                    <a:pt x="2668" y="75"/>
                  </a:lnTo>
                  <a:lnTo>
                    <a:pt x="2668" y="1377"/>
                  </a:lnTo>
                  <a:lnTo>
                    <a:pt x="3410" y="1377"/>
                  </a:lnTo>
                  <a:lnTo>
                    <a:pt x="3431" y="1379"/>
                  </a:lnTo>
                  <a:lnTo>
                    <a:pt x="3448" y="1385"/>
                  </a:lnTo>
                  <a:lnTo>
                    <a:pt x="3463" y="1397"/>
                  </a:lnTo>
                  <a:lnTo>
                    <a:pt x="3474" y="1411"/>
                  </a:lnTo>
                  <a:lnTo>
                    <a:pt x="3481" y="1429"/>
                  </a:lnTo>
                  <a:lnTo>
                    <a:pt x="3484" y="1450"/>
                  </a:lnTo>
                  <a:lnTo>
                    <a:pt x="3484" y="3033"/>
                  </a:lnTo>
                  <a:lnTo>
                    <a:pt x="3481" y="3053"/>
                  </a:lnTo>
                  <a:lnTo>
                    <a:pt x="3474" y="3071"/>
                  </a:lnTo>
                  <a:lnTo>
                    <a:pt x="3464" y="3086"/>
                  </a:lnTo>
                  <a:lnTo>
                    <a:pt x="3449" y="3098"/>
                  </a:lnTo>
                  <a:lnTo>
                    <a:pt x="3431" y="3104"/>
                  </a:lnTo>
                  <a:lnTo>
                    <a:pt x="3410" y="3106"/>
                  </a:lnTo>
                  <a:lnTo>
                    <a:pt x="3054" y="3106"/>
                  </a:lnTo>
                  <a:lnTo>
                    <a:pt x="3054" y="3395"/>
                  </a:lnTo>
                  <a:lnTo>
                    <a:pt x="3052" y="3416"/>
                  </a:lnTo>
                  <a:lnTo>
                    <a:pt x="3045" y="3435"/>
                  </a:lnTo>
                  <a:lnTo>
                    <a:pt x="3033" y="3451"/>
                  </a:lnTo>
                  <a:lnTo>
                    <a:pt x="3019" y="3464"/>
                  </a:lnTo>
                  <a:lnTo>
                    <a:pt x="3003" y="3472"/>
                  </a:lnTo>
                  <a:lnTo>
                    <a:pt x="2985" y="3476"/>
                  </a:lnTo>
                  <a:lnTo>
                    <a:pt x="2966" y="3474"/>
                  </a:lnTo>
                  <a:lnTo>
                    <a:pt x="2947" y="3467"/>
                  </a:lnTo>
                  <a:lnTo>
                    <a:pt x="2928" y="3454"/>
                  </a:lnTo>
                  <a:lnTo>
                    <a:pt x="2588" y="3114"/>
                  </a:lnTo>
                  <a:lnTo>
                    <a:pt x="1335" y="3114"/>
                  </a:lnTo>
                  <a:lnTo>
                    <a:pt x="1313" y="3111"/>
                  </a:lnTo>
                  <a:lnTo>
                    <a:pt x="1296" y="3104"/>
                  </a:lnTo>
                  <a:lnTo>
                    <a:pt x="1282" y="3093"/>
                  </a:lnTo>
                  <a:lnTo>
                    <a:pt x="1270" y="3079"/>
                  </a:lnTo>
                  <a:lnTo>
                    <a:pt x="1263" y="3061"/>
                  </a:lnTo>
                  <a:lnTo>
                    <a:pt x="1260" y="3039"/>
                  </a:lnTo>
                  <a:lnTo>
                    <a:pt x="1260" y="2071"/>
                  </a:lnTo>
                  <a:lnTo>
                    <a:pt x="1068" y="2071"/>
                  </a:lnTo>
                  <a:lnTo>
                    <a:pt x="646" y="2492"/>
                  </a:lnTo>
                  <a:lnTo>
                    <a:pt x="634" y="2501"/>
                  </a:lnTo>
                  <a:lnTo>
                    <a:pt x="621" y="2508"/>
                  </a:lnTo>
                  <a:lnTo>
                    <a:pt x="603" y="2512"/>
                  </a:lnTo>
                  <a:lnTo>
                    <a:pt x="583" y="2513"/>
                  </a:lnTo>
                  <a:lnTo>
                    <a:pt x="564" y="2507"/>
                  </a:lnTo>
                  <a:lnTo>
                    <a:pt x="548" y="2497"/>
                  </a:lnTo>
                  <a:lnTo>
                    <a:pt x="536" y="2486"/>
                  </a:lnTo>
                  <a:lnTo>
                    <a:pt x="526" y="2473"/>
                  </a:lnTo>
                  <a:lnTo>
                    <a:pt x="521" y="2457"/>
                  </a:lnTo>
                  <a:lnTo>
                    <a:pt x="519" y="2440"/>
                  </a:lnTo>
                  <a:lnTo>
                    <a:pt x="519" y="2071"/>
                  </a:lnTo>
                  <a:lnTo>
                    <a:pt x="74" y="2071"/>
                  </a:lnTo>
                  <a:lnTo>
                    <a:pt x="53" y="2069"/>
                  </a:lnTo>
                  <a:lnTo>
                    <a:pt x="36" y="2061"/>
                  </a:lnTo>
                  <a:lnTo>
                    <a:pt x="21" y="2051"/>
                  </a:lnTo>
                  <a:lnTo>
                    <a:pt x="9" y="2036"/>
                  </a:lnTo>
                  <a:lnTo>
                    <a:pt x="3" y="2018"/>
                  </a:lnTo>
                  <a:lnTo>
                    <a:pt x="0" y="1997"/>
                  </a:lnTo>
                  <a:lnTo>
                    <a:pt x="0" y="75"/>
                  </a:lnTo>
                  <a:lnTo>
                    <a:pt x="3" y="53"/>
                  </a:lnTo>
                  <a:lnTo>
                    <a:pt x="9" y="35"/>
                  </a:lnTo>
                  <a:lnTo>
                    <a:pt x="21" y="22"/>
                  </a:lnTo>
                  <a:lnTo>
                    <a:pt x="36" y="10"/>
                  </a:lnTo>
                  <a:lnTo>
                    <a:pt x="53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sp>
        <p:nvSpPr>
          <p:cNvPr id="20" name="Inhaltsplatzhalter 4"/>
          <p:cNvSpPr txBox="1"/>
          <p:nvPr/>
        </p:nvSpPr>
        <p:spPr>
          <a:xfrm>
            <a:off x="2890952" y="2581899"/>
            <a:ext cx="1088183" cy="49244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dirty="0">
                <a:solidFill>
                  <a:srgbClr val="1B70ED"/>
                </a:solidFill>
                <a:latin typeface="+mn-lt"/>
                <a:cs typeface="+mn-ea"/>
                <a:sym typeface="+mn-lt"/>
              </a:rPr>
              <a:t>30%</a:t>
            </a:r>
            <a:endParaRPr lang="en-US" sz="2400" dirty="0">
              <a:solidFill>
                <a:srgbClr val="1B70ED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3" name="Group 7"/>
          <p:cNvGrpSpPr/>
          <p:nvPr/>
        </p:nvGrpSpPr>
        <p:grpSpPr>
          <a:xfrm>
            <a:off x="4605104" y="1647351"/>
            <a:ext cx="2981792" cy="3850178"/>
            <a:chOff x="3431936" y="2485340"/>
            <a:chExt cx="2425701" cy="313213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12"/>
            <p:cNvSpPr/>
            <p:nvPr/>
          </p:nvSpPr>
          <p:spPr bwMode="auto">
            <a:xfrm>
              <a:off x="3431936" y="2485340"/>
              <a:ext cx="2425700" cy="2424113"/>
            </a:xfrm>
            <a:custGeom>
              <a:avLst/>
              <a:gdLst>
                <a:gd name="T0" fmla="*/ 575 w 644"/>
                <a:gd name="T1" fmla="*/ 0 h 644"/>
                <a:gd name="T2" fmla="*/ 0 w 644"/>
                <a:gd name="T3" fmla="*/ 0 h 644"/>
                <a:gd name="T4" fmla="*/ 0 w 644"/>
                <a:gd name="T5" fmla="*/ 575 h 644"/>
                <a:gd name="T6" fmla="*/ 68 w 644"/>
                <a:gd name="T7" fmla="*/ 644 h 644"/>
                <a:gd name="T8" fmla="*/ 644 w 644"/>
                <a:gd name="T9" fmla="*/ 644 h 644"/>
                <a:gd name="T10" fmla="*/ 644 w 644"/>
                <a:gd name="T11" fmla="*/ 68 h 644"/>
                <a:gd name="T12" fmla="*/ 575 w 644"/>
                <a:gd name="T13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644">
                  <a:moveTo>
                    <a:pt x="5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613"/>
                    <a:pt x="30" y="644"/>
                    <a:pt x="68" y="644"/>
                  </a:cubicBezTo>
                  <a:cubicBezTo>
                    <a:pt x="644" y="644"/>
                    <a:pt x="644" y="644"/>
                    <a:pt x="644" y="644"/>
                  </a:cubicBezTo>
                  <a:cubicBezTo>
                    <a:pt x="644" y="68"/>
                    <a:pt x="644" y="68"/>
                    <a:pt x="644" y="68"/>
                  </a:cubicBezTo>
                  <a:cubicBezTo>
                    <a:pt x="644" y="30"/>
                    <a:pt x="613" y="0"/>
                    <a:pt x="5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"/>
            <p:cNvSpPr/>
            <p:nvPr/>
          </p:nvSpPr>
          <p:spPr bwMode="auto">
            <a:xfrm>
              <a:off x="5144849" y="4909452"/>
              <a:ext cx="712788" cy="708025"/>
            </a:xfrm>
            <a:custGeom>
              <a:avLst/>
              <a:gdLst>
                <a:gd name="T0" fmla="*/ 0 w 449"/>
                <a:gd name="T1" fmla="*/ 0 h 446"/>
                <a:gd name="T2" fmla="*/ 0 w 449"/>
                <a:gd name="T3" fmla="*/ 446 h 446"/>
                <a:gd name="T4" fmla="*/ 449 w 449"/>
                <a:gd name="T5" fmla="*/ 0 h 446"/>
                <a:gd name="T6" fmla="*/ 0 w 449"/>
                <a:gd name="T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446">
                  <a:moveTo>
                    <a:pt x="0" y="0"/>
                  </a:moveTo>
                  <a:lnTo>
                    <a:pt x="0" y="446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6"/>
          <p:cNvGrpSpPr/>
          <p:nvPr/>
        </p:nvGrpSpPr>
        <p:grpSpPr>
          <a:xfrm>
            <a:off x="4605104" y="1508799"/>
            <a:ext cx="1684088" cy="1703602"/>
            <a:chOff x="3431936" y="2372627"/>
            <a:chExt cx="1370013" cy="1385888"/>
          </a:xfrm>
          <a:gradFill>
            <a:gsLst>
              <a:gs pos="36000">
                <a:srgbClr val="0B53B5"/>
              </a:gs>
              <a:gs pos="100000">
                <a:srgbClr val="1B70ED"/>
              </a:gs>
            </a:gsLst>
            <a:lin ang="0" scaled="1"/>
          </a:gradFill>
        </p:grpSpPr>
        <p:sp>
          <p:nvSpPr>
            <p:cNvPr id="34" name="Freeform 14"/>
            <p:cNvSpPr/>
            <p:nvPr/>
          </p:nvSpPr>
          <p:spPr bwMode="auto">
            <a:xfrm>
              <a:off x="3431936" y="2372627"/>
              <a:ext cx="219075" cy="112713"/>
            </a:xfrm>
            <a:custGeom>
              <a:avLst/>
              <a:gdLst>
                <a:gd name="T0" fmla="*/ 29 w 58"/>
                <a:gd name="T1" fmla="*/ 0 h 30"/>
                <a:gd name="T2" fmla="*/ 0 w 58"/>
                <a:gd name="T3" fmla="*/ 30 h 30"/>
                <a:gd name="T4" fmla="*/ 58 w 58"/>
                <a:gd name="T5" fmla="*/ 30 h 30"/>
                <a:gd name="T6" fmla="*/ 29 w 58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0">
                  <a:moveTo>
                    <a:pt x="29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3541474" y="2372627"/>
              <a:ext cx="1260475" cy="1385888"/>
            </a:xfrm>
            <a:custGeom>
              <a:avLst/>
              <a:gdLst>
                <a:gd name="T0" fmla="*/ 306 w 335"/>
                <a:gd name="T1" fmla="*/ 0 h 368"/>
                <a:gd name="T2" fmla="*/ 29 w 335"/>
                <a:gd name="T3" fmla="*/ 0 h 368"/>
                <a:gd name="T4" fmla="*/ 0 w 335"/>
                <a:gd name="T5" fmla="*/ 0 h 368"/>
                <a:gd name="T6" fmla="*/ 29 w 335"/>
                <a:gd name="T7" fmla="*/ 30 h 368"/>
                <a:gd name="T8" fmla="*/ 29 w 335"/>
                <a:gd name="T9" fmla="*/ 350 h 368"/>
                <a:gd name="T10" fmla="*/ 46 w 335"/>
                <a:gd name="T11" fmla="*/ 368 h 368"/>
                <a:gd name="T12" fmla="*/ 318 w 335"/>
                <a:gd name="T13" fmla="*/ 368 h 368"/>
                <a:gd name="T14" fmla="*/ 335 w 335"/>
                <a:gd name="T15" fmla="*/ 350 h 368"/>
                <a:gd name="T16" fmla="*/ 335 w 335"/>
                <a:gd name="T17" fmla="*/ 30 h 368"/>
                <a:gd name="T18" fmla="*/ 306 w 335"/>
                <a:gd name="T1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368">
                  <a:moveTo>
                    <a:pt x="306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29" y="13"/>
                    <a:pt x="29" y="30"/>
                  </a:cubicBezTo>
                  <a:cubicBezTo>
                    <a:pt x="29" y="350"/>
                    <a:pt x="29" y="350"/>
                    <a:pt x="29" y="350"/>
                  </a:cubicBezTo>
                  <a:cubicBezTo>
                    <a:pt x="29" y="360"/>
                    <a:pt x="36" y="368"/>
                    <a:pt x="46" y="368"/>
                  </a:cubicBezTo>
                  <a:cubicBezTo>
                    <a:pt x="318" y="368"/>
                    <a:pt x="318" y="368"/>
                    <a:pt x="318" y="368"/>
                  </a:cubicBezTo>
                  <a:cubicBezTo>
                    <a:pt x="328" y="368"/>
                    <a:pt x="335" y="360"/>
                    <a:pt x="335" y="350"/>
                  </a:cubicBezTo>
                  <a:cubicBezTo>
                    <a:pt x="335" y="30"/>
                    <a:pt x="335" y="30"/>
                    <a:pt x="335" y="30"/>
                  </a:cubicBezTo>
                  <a:cubicBezTo>
                    <a:pt x="335" y="13"/>
                    <a:pt x="322" y="0"/>
                    <a:pt x="306" y="0"/>
                  </a:cubicBezTo>
                  <a:close/>
                </a:path>
              </a:pathLst>
            </a:custGeom>
            <a:solidFill>
              <a:srgbClr val="1B70ED"/>
            </a:solidFill>
            <a:ln w="25400">
              <a:noFill/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42" descr="D:\51PPT模板网\51pptmoban.com\图片.jpg"/>
          <p:cNvGrpSpPr/>
          <p:nvPr/>
        </p:nvGrpSpPr>
        <p:grpSpPr>
          <a:xfrm>
            <a:off x="5136869" y="2029257"/>
            <a:ext cx="755205" cy="737642"/>
            <a:chOff x="5305425" y="1893888"/>
            <a:chExt cx="614363" cy="600075"/>
          </a:xfrm>
          <a:solidFill>
            <a:schemeClr val="bg1"/>
          </a:solidFill>
        </p:grpSpPr>
        <p:sp>
          <p:nvSpPr>
            <p:cNvPr id="37" name="Freeform 153"/>
            <p:cNvSpPr>
              <a:spLocks noEditPoints="1"/>
            </p:cNvSpPr>
            <p:nvPr/>
          </p:nvSpPr>
          <p:spPr bwMode="auto">
            <a:xfrm>
              <a:off x="5484813" y="1992313"/>
              <a:ext cx="434975" cy="228600"/>
            </a:xfrm>
            <a:custGeom>
              <a:avLst/>
              <a:gdLst>
                <a:gd name="T0" fmla="*/ 403 w 2470"/>
                <a:gd name="T1" fmla="*/ 911 h 1295"/>
                <a:gd name="T2" fmla="*/ 471 w 2470"/>
                <a:gd name="T3" fmla="*/ 1140 h 1295"/>
                <a:gd name="T4" fmla="*/ 2013 w 2470"/>
                <a:gd name="T5" fmla="*/ 1140 h 1295"/>
                <a:gd name="T6" fmla="*/ 2080 w 2470"/>
                <a:gd name="T7" fmla="*/ 911 h 1295"/>
                <a:gd name="T8" fmla="*/ 403 w 2470"/>
                <a:gd name="T9" fmla="*/ 911 h 1295"/>
                <a:gd name="T10" fmla="*/ 291 w 2470"/>
                <a:gd name="T11" fmla="*/ 533 h 1295"/>
                <a:gd name="T12" fmla="*/ 356 w 2470"/>
                <a:gd name="T13" fmla="*/ 762 h 1295"/>
                <a:gd name="T14" fmla="*/ 2117 w 2470"/>
                <a:gd name="T15" fmla="*/ 762 h 1295"/>
                <a:gd name="T16" fmla="*/ 2184 w 2470"/>
                <a:gd name="T17" fmla="*/ 533 h 1295"/>
                <a:gd name="T18" fmla="*/ 291 w 2470"/>
                <a:gd name="T19" fmla="*/ 533 h 1295"/>
                <a:gd name="T20" fmla="*/ 181 w 2470"/>
                <a:gd name="T21" fmla="*/ 149 h 1295"/>
                <a:gd name="T22" fmla="*/ 247 w 2470"/>
                <a:gd name="T23" fmla="*/ 378 h 1295"/>
                <a:gd name="T24" fmla="*/ 2228 w 2470"/>
                <a:gd name="T25" fmla="*/ 378 h 1295"/>
                <a:gd name="T26" fmla="*/ 2296 w 2470"/>
                <a:gd name="T27" fmla="*/ 149 h 1295"/>
                <a:gd name="T28" fmla="*/ 181 w 2470"/>
                <a:gd name="T29" fmla="*/ 149 h 1295"/>
                <a:gd name="T30" fmla="*/ 77 w 2470"/>
                <a:gd name="T31" fmla="*/ 0 h 1295"/>
                <a:gd name="T32" fmla="*/ 2391 w 2470"/>
                <a:gd name="T33" fmla="*/ 0 h 1295"/>
                <a:gd name="T34" fmla="*/ 2412 w 2470"/>
                <a:gd name="T35" fmla="*/ 2 h 1295"/>
                <a:gd name="T36" fmla="*/ 2429 w 2470"/>
                <a:gd name="T37" fmla="*/ 9 h 1295"/>
                <a:gd name="T38" fmla="*/ 2443 w 2470"/>
                <a:gd name="T39" fmla="*/ 17 h 1295"/>
                <a:gd name="T40" fmla="*/ 2454 w 2470"/>
                <a:gd name="T41" fmla="*/ 29 h 1295"/>
                <a:gd name="T42" fmla="*/ 2462 w 2470"/>
                <a:gd name="T43" fmla="*/ 41 h 1295"/>
                <a:gd name="T44" fmla="*/ 2467 w 2470"/>
                <a:gd name="T45" fmla="*/ 55 h 1295"/>
                <a:gd name="T46" fmla="*/ 2470 w 2470"/>
                <a:gd name="T47" fmla="*/ 70 h 1295"/>
                <a:gd name="T48" fmla="*/ 2468 w 2470"/>
                <a:gd name="T49" fmla="*/ 84 h 1295"/>
                <a:gd name="T50" fmla="*/ 2465 w 2470"/>
                <a:gd name="T51" fmla="*/ 97 h 1295"/>
                <a:gd name="T52" fmla="*/ 2139 w 2470"/>
                <a:gd name="T53" fmla="*/ 1243 h 1295"/>
                <a:gd name="T54" fmla="*/ 2132 w 2470"/>
                <a:gd name="T55" fmla="*/ 1260 h 1295"/>
                <a:gd name="T56" fmla="*/ 2120 w 2470"/>
                <a:gd name="T57" fmla="*/ 1274 h 1295"/>
                <a:gd name="T58" fmla="*/ 2106 w 2470"/>
                <a:gd name="T59" fmla="*/ 1286 h 1295"/>
                <a:gd name="T60" fmla="*/ 2086 w 2470"/>
                <a:gd name="T61" fmla="*/ 1292 h 1295"/>
                <a:gd name="T62" fmla="*/ 2065 w 2470"/>
                <a:gd name="T63" fmla="*/ 1295 h 1295"/>
                <a:gd name="T64" fmla="*/ 411 w 2470"/>
                <a:gd name="T65" fmla="*/ 1295 h 1295"/>
                <a:gd name="T66" fmla="*/ 390 w 2470"/>
                <a:gd name="T67" fmla="*/ 1292 h 1295"/>
                <a:gd name="T68" fmla="*/ 371 w 2470"/>
                <a:gd name="T69" fmla="*/ 1286 h 1295"/>
                <a:gd name="T70" fmla="*/ 355 w 2470"/>
                <a:gd name="T71" fmla="*/ 1274 h 1295"/>
                <a:gd name="T72" fmla="*/ 344 w 2470"/>
                <a:gd name="T73" fmla="*/ 1260 h 1295"/>
                <a:gd name="T74" fmla="*/ 337 w 2470"/>
                <a:gd name="T75" fmla="*/ 1243 h 1295"/>
                <a:gd name="T76" fmla="*/ 3 w 2470"/>
                <a:gd name="T77" fmla="*/ 97 h 1295"/>
                <a:gd name="T78" fmla="*/ 0 w 2470"/>
                <a:gd name="T79" fmla="*/ 73 h 1295"/>
                <a:gd name="T80" fmla="*/ 2 w 2470"/>
                <a:gd name="T81" fmla="*/ 53 h 1295"/>
                <a:gd name="T82" fmla="*/ 9 w 2470"/>
                <a:gd name="T83" fmla="*/ 35 h 1295"/>
                <a:gd name="T84" fmla="*/ 20 w 2470"/>
                <a:gd name="T85" fmla="*/ 20 h 1295"/>
                <a:gd name="T86" fmla="*/ 36 w 2470"/>
                <a:gd name="T87" fmla="*/ 10 h 1295"/>
                <a:gd name="T88" fmla="*/ 55 w 2470"/>
                <a:gd name="T89" fmla="*/ 2 h 1295"/>
                <a:gd name="T90" fmla="*/ 77 w 2470"/>
                <a:gd name="T91" fmla="*/ 0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70" h="1295">
                  <a:moveTo>
                    <a:pt x="403" y="911"/>
                  </a:moveTo>
                  <a:lnTo>
                    <a:pt x="471" y="1140"/>
                  </a:lnTo>
                  <a:lnTo>
                    <a:pt x="2013" y="1140"/>
                  </a:lnTo>
                  <a:lnTo>
                    <a:pt x="2080" y="911"/>
                  </a:lnTo>
                  <a:lnTo>
                    <a:pt x="403" y="911"/>
                  </a:lnTo>
                  <a:close/>
                  <a:moveTo>
                    <a:pt x="291" y="533"/>
                  </a:moveTo>
                  <a:lnTo>
                    <a:pt x="356" y="762"/>
                  </a:lnTo>
                  <a:lnTo>
                    <a:pt x="2117" y="762"/>
                  </a:lnTo>
                  <a:lnTo>
                    <a:pt x="2184" y="533"/>
                  </a:lnTo>
                  <a:lnTo>
                    <a:pt x="291" y="533"/>
                  </a:lnTo>
                  <a:close/>
                  <a:moveTo>
                    <a:pt x="181" y="149"/>
                  </a:moveTo>
                  <a:lnTo>
                    <a:pt x="247" y="378"/>
                  </a:lnTo>
                  <a:lnTo>
                    <a:pt x="2228" y="378"/>
                  </a:lnTo>
                  <a:lnTo>
                    <a:pt x="2296" y="149"/>
                  </a:lnTo>
                  <a:lnTo>
                    <a:pt x="181" y="149"/>
                  </a:lnTo>
                  <a:close/>
                  <a:moveTo>
                    <a:pt x="77" y="0"/>
                  </a:moveTo>
                  <a:lnTo>
                    <a:pt x="2391" y="0"/>
                  </a:lnTo>
                  <a:lnTo>
                    <a:pt x="2412" y="2"/>
                  </a:lnTo>
                  <a:lnTo>
                    <a:pt x="2429" y="9"/>
                  </a:lnTo>
                  <a:lnTo>
                    <a:pt x="2443" y="17"/>
                  </a:lnTo>
                  <a:lnTo>
                    <a:pt x="2454" y="29"/>
                  </a:lnTo>
                  <a:lnTo>
                    <a:pt x="2462" y="41"/>
                  </a:lnTo>
                  <a:lnTo>
                    <a:pt x="2467" y="55"/>
                  </a:lnTo>
                  <a:lnTo>
                    <a:pt x="2470" y="70"/>
                  </a:lnTo>
                  <a:lnTo>
                    <a:pt x="2468" y="84"/>
                  </a:lnTo>
                  <a:lnTo>
                    <a:pt x="2465" y="97"/>
                  </a:lnTo>
                  <a:lnTo>
                    <a:pt x="2139" y="1243"/>
                  </a:lnTo>
                  <a:lnTo>
                    <a:pt x="2132" y="1260"/>
                  </a:lnTo>
                  <a:lnTo>
                    <a:pt x="2120" y="1274"/>
                  </a:lnTo>
                  <a:lnTo>
                    <a:pt x="2106" y="1286"/>
                  </a:lnTo>
                  <a:lnTo>
                    <a:pt x="2086" y="1292"/>
                  </a:lnTo>
                  <a:lnTo>
                    <a:pt x="2065" y="1295"/>
                  </a:lnTo>
                  <a:lnTo>
                    <a:pt x="411" y="1295"/>
                  </a:lnTo>
                  <a:lnTo>
                    <a:pt x="390" y="1292"/>
                  </a:lnTo>
                  <a:lnTo>
                    <a:pt x="371" y="1286"/>
                  </a:lnTo>
                  <a:lnTo>
                    <a:pt x="355" y="1274"/>
                  </a:lnTo>
                  <a:lnTo>
                    <a:pt x="344" y="1260"/>
                  </a:lnTo>
                  <a:lnTo>
                    <a:pt x="337" y="1243"/>
                  </a:lnTo>
                  <a:lnTo>
                    <a:pt x="3" y="97"/>
                  </a:lnTo>
                  <a:lnTo>
                    <a:pt x="0" y="73"/>
                  </a:lnTo>
                  <a:lnTo>
                    <a:pt x="2" y="53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6" y="10"/>
                  </a:lnTo>
                  <a:lnTo>
                    <a:pt x="55" y="2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38" name="Freeform 154"/>
            <p:cNvSpPr/>
            <p:nvPr/>
          </p:nvSpPr>
          <p:spPr bwMode="auto">
            <a:xfrm>
              <a:off x="5305425" y="1893888"/>
              <a:ext cx="544513" cy="393700"/>
            </a:xfrm>
            <a:custGeom>
              <a:avLst/>
              <a:gdLst>
                <a:gd name="T0" fmla="*/ 0 w 3086"/>
                <a:gd name="T1" fmla="*/ 0 h 2234"/>
                <a:gd name="T2" fmla="*/ 610 w 3086"/>
                <a:gd name="T3" fmla="*/ 0 h 2234"/>
                <a:gd name="T4" fmla="*/ 628 w 3086"/>
                <a:gd name="T5" fmla="*/ 2 h 2234"/>
                <a:gd name="T6" fmla="*/ 643 w 3086"/>
                <a:gd name="T7" fmla="*/ 7 h 2234"/>
                <a:gd name="T8" fmla="*/ 657 w 3086"/>
                <a:gd name="T9" fmla="*/ 16 h 2234"/>
                <a:gd name="T10" fmla="*/ 669 w 3086"/>
                <a:gd name="T11" fmla="*/ 27 h 2234"/>
                <a:gd name="T12" fmla="*/ 677 w 3086"/>
                <a:gd name="T13" fmla="*/ 42 h 2234"/>
                <a:gd name="T14" fmla="*/ 684 w 3086"/>
                <a:gd name="T15" fmla="*/ 59 h 2234"/>
                <a:gd name="T16" fmla="*/ 1187 w 3086"/>
                <a:gd name="T17" fmla="*/ 2079 h 2234"/>
                <a:gd name="T18" fmla="*/ 3086 w 3086"/>
                <a:gd name="T19" fmla="*/ 2079 h 2234"/>
                <a:gd name="T20" fmla="*/ 3086 w 3086"/>
                <a:gd name="T21" fmla="*/ 2234 h 2234"/>
                <a:gd name="T22" fmla="*/ 1127 w 3086"/>
                <a:gd name="T23" fmla="*/ 2234 h 2234"/>
                <a:gd name="T24" fmla="*/ 1110 w 3086"/>
                <a:gd name="T25" fmla="*/ 2232 h 2234"/>
                <a:gd name="T26" fmla="*/ 1093 w 3086"/>
                <a:gd name="T27" fmla="*/ 2227 h 2234"/>
                <a:gd name="T28" fmla="*/ 1079 w 3086"/>
                <a:gd name="T29" fmla="*/ 2218 h 2234"/>
                <a:gd name="T30" fmla="*/ 1068 w 3086"/>
                <a:gd name="T31" fmla="*/ 2207 h 2234"/>
                <a:gd name="T32" fmla="*/ 1059 w 3086"/>
                <a:gd name="T33" fmla="*/ 2192 h 2234"/>
                <a:gd name="T34" fmla="*/ 1054 w 3086"/>
                <a:gd name="T35" fmla="*/ 2175 h 2234"/>
                <a:gd name="T36" fmla="*/ 549 w 3086"/>
                <a:gd name="T37" fmla="*/ 149 h 2234"/>
                <a:gd name="T38" fmla="*/ 0 w 3086"/>
                <a:gd name="T39" fmla="*/ 149 h 2234"/>
                <a:gd name="T40" fmla="*/ 0 w 3086"/>
                <a:gd name="T41" fmla="*/ 0 h 2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86" h="2234">
                  <a:moveTo>
                    <a:pt x="0" y="0"/>
                  </a:moveTo>
                  <a:lnTo>
                    <a:pt x="610" y="0"/>
                  </a:lnTo>
                  <a:lnTo>
                    <a:pt x="628" y="2"/>
                  </a:lnTo>
                  <a:lnTo>
                    <a:pt x="643" y="7"/>
                  </a:lnTo>
                  <a:lnTo>
                    <a:pt x="657" y="16"/>
                  </a:lnTo>
                  <a:lnTo>
                    <a:pt x="669" y="27"/>
                  </a:lnTo>
                  <a:lnTo>
                    <a:pt x="677" y="42"/>
                  </a:lnTo>
                  <a:lnTo>
                    <a:pt x="684" y="59"/>
                  </a:lnTo>
                  <a:lnTo>
                    <a:pt x="1187" y="2079"/>
                  </a:lnTo>
                  <a:lnTo>
                    <a:pt x="3086" y="2079"/>
                  </a:lnTo>
                  <a:lnTo>
                    <a:pt x="3086" y="2234"/>
                  </a:lnTo>
                  <a:lnTo>
                    <a:pt x="1127" y="2234"/>
                  </a:lnTo>
                  <a:lnTo>
                    <a:pt x="1110" y="2232"/>
                  </a:lnTo>
                  <a:lnTo>
                    <a:pt x="1093" y="2227"/>
                  </a:lnTo>
                  <a:lnTo>
                    <a:pt x="1079" y="2218"/>
                  </a:lnTo>
                  <a:lnTo>
                    <a:pt x="1068" y="2207"/>
                  </a:lnTo>
                  <a:lnTo>
                    <a:pt x="1059" y="2192"/>
                  </a:lnTo>
                  <a:lnTo>
                    <a:pt x="1054" y="2175"/>
                  </a:lnTo>
                  <a:lnTo>
                    <a:pt x="54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39" name="Rectangle 155"/>
            <p:cNvSpPr>
              <a:spLocks noChangeArrowheads="1"/>
            </p:cNvSpPr>
            <p:nvPr/>
          </p:nvSpPr>
          <p:spPr bwMode="auto">
            <a:xfrm>
              <a:off x="5503863" y="2328863"/>
              <a:ext cx="304800" cy="2540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40" name="Freeform 156"/>
            <p:cNvSpPr>
              <a:spLocks noEditPoints="1"/>
            </p:cNvSpPr>
            <p:nvPr/>
          </p:nvSpPr>
          <p:spPr bwMode="auto">
            <a:xfrm>
              <a:off x="5741988" y="2389188"/>
              <a:ext cx="103188" cy="104775"/>
            </a:xfrm>
            <a:custGeom>
              <a:avLst/>
              <a:gdLst>
                <a:gd name="T0" fmla="*/ 267 w 592"/>
                <a:gd name="T1" fmla="*/ 158 h 591"/>
                <a:gd name="T2" fmla="*/ 216 w 592"/>
                <a:gd name="T3" fmla="*/ 180 h 591"/>
                <a:gd name="T4" fmla="*/ 179 w 592"/>
                <a:gd name="T5" fmla="*/ 219 h 591"/>
                <a:gd name="T6" fmla="*/ 159 w 592"/>
                <a:gd name="T7" fmla="*/ 269 h 591"/>
                <a:gd name="T8" fmla="*/ 159 w 592"/>
                <a:gd name="T9" fmla="*/ 322 h 591"/>
                <a:gd name="T10" fmla="*/ 181 w 592"/>
                <a:gd name="T11" fmla="*/ 372 h 591"/>
                <a:gd name="T12" fmla="*/ 219 w 592"/>
                <a:gd name="T13" fmla="*/ 411 h 591"/>
                <a:gd name="T14" fmla="*/ 269 w 592"/>
                <a:gd name="T15" fmla="*/ 433 h 591"/>
                <a:gd name="T16" fmla="*/ 324 w 592"/>
                <a:gd name="T17" fmla="*/ 433 h 591"/>
                <a:gd name="T18" fmla="*/ 373 w 592"/>
                <a:gd name="T19" fmla="*/ 411 h 591"/>
                <a:gd name="T20" fmla="*/ 413 w 592"/>
                <a:gd name="T21" fmla="*/ 372 h 591"/>
                <a:gd name="T22" fmla="*/ 435 w 592"/>
                <a:gd name="T23" fmla="*/ 322 h 591"/>
                <a:gd name="T24" fmla="*/ 435 w 592"/>
                <a:gd name="T25" fmla="*/ 269 h 591"/>
                <a:gd name="T26" fmla="*/ 414 w 592"/>
                <a:gd name="T27" fmla="*/ 219 h 591"/>
                <a:gd name="T28" fmla="*/ 377 w 592"/>
                <a:gd name="T29" fmla="*/ 180 h 591"/>
                <a:gd name="T30" fmla="*/ 326 w 592"/>
                <a:gd name="T31" fmla="*/ 158 h 591"/>
                <a:gd name="T32" fmla="*/ 296 w 592"/>
                <a:gd name="T33" fmla="*/ 0 h 591"/>
                <a:gd name="T34" fmla="*/ 382 w 592"/>
                <a:gd name="T35" fmla="*/ 12 h 591"/>
                <a:gd name="T36" fmla="*/ 458 w 592"/>
                <a:gd name="T37" fmla="*/ 47 h 591"/>
                <a:gd name="T38" fmla="*/ 520 w 592"/>
                <a:gd name="T39" fmla="*/ 101 h 591"/>
                <a:gd name="T40" fmla="*/ 565 w 592"/>
                <a:gd name="T41" fmla="*/ 171 h 591"/>
                <a:gd name="T42" fmla="*/ 589 w 592"/>
                <a:gd name="T43" fmla="*/ 252 h 591"/>
                <a:gd name="T44" fmla="*/ 589 w 592"/>
                <a:gd name="T45" fmla="*/ 338 h 591"/>
                <a:gd name="T46" fmla="*/ 565 w 592"/>
                <a:gd name="T47" fmla="*/ 420 h 591"/>
                <a:gd name="T48" fmla="*/ 519 w 592"/>
                <a:gd name="T49" fmla="*/ 488 h 591"/>
                <a:gd name="T50" fmla="*/ 457 w 592"/>
                <a:gd name="T51" fmla="*/ 543 h 591"/>
                <a:gd name="T52" fmla="*/ 382 w 592"/>
                <a:gd name="T53" fmla="*/ 578 h 591"/>
                <a:gd name="T54" fmla="*/ 296 w 592"/>
                <a:gd name="T55" fmla="*/ 591 h 591"/>
                <a:gd name="T56" fmla="*/ 211 w 592"/>
                <a:gd name="T57" fmla="*/ 578 h 591"/>
                <a:gd name="T58" fmla="*/ 135 w 592"/>
                <a:gd name="T59" fmla="*/ 543 h 591"/>
                <a:gd name="T60" fmla="*/ 73 w 592"/>
                <a:gd name="T61" fmla="*/ 489 h 591"/>
                <a:gd name="T62" fmla="*/ 27 w 592"/>
                <a:gd name="T63" fmla="*/ 420 h 591"/>
                <a:gd name="T64" fmla="*/ 3 w 592"/>
                <a:gd name="T65" fmla="*/ 338 h 591"/>
                <a:gd name="T66" fmla="*/ 3 w 592"/>
                <a:gd name="T67" fmla="*/ 252 h 591"/>
                <a:gd name="T68" fmla="*/ 27 w 592"/>
                <a:gd name="T69" fmla="*/ 171 h 591"/>
                <a:gd name="T70" fmla="*/ 73 w 592"/>
                <a:gd name="T71" fmla="*/ 101 h 591"/>
                <a:gd name="T72" fmla="*/ 135 w 592"/>
                <a:gd name="T73" fmla="*/ 47 h 591"/>
                <a:gd name="T74" fmla="*/ 210 w 592"/>
                <a:gd name="T75" fmla="*/ 12 h 591"/>
                <a:gd name="T76" fmla="*/ 296 w 592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2" h="591">
                  <a:moveTo>
                    <a:pt x="296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6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9" y="269"/>
                  </a:lnTo>
                  <a:lnTo>
                    <a:pt x="155" y="296"/>
                  </a:lnTo>
                  <a:lnTo>
                    <a:pt x="159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8" y="393"/>
                  </a:lnTo>
                  <a:lnTo>
                    <a:pt x="219" y="411"/>
                  </a:lnTo>
                  <a:lnTo>
                    <a:pt x="243" y="425"/>
                  </a:lnTo>
                  <a:lnTo>
                    <a:pt x="269" y="433"/>
                  </a:lnTo>
                  <a:lnTo>
                    <a:pt x="296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5" y="393"/>
                  </a:lnTo>
                  <a:lnTo>
                    <a:pt x="413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7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4" y="219"/>
                  </a:lnTo>
                  <a:lnTo>
                    <a:pt x="398" y="198"/>
                  </a:lnTo>
                  <a:lnTo>
                    <a:pt x="377" y="180"/>
                  </a:lnTo>
                  <a:lnTo>
                    <a:pt x="353" y="167"/>
                  </a:lnTo>
                  <a:lnTo>
                    <a:pt x="326" y="158"/>
                  </a:lnTo>
                  <a:lnTo>
                    <a:pt x="296" y="156"/>
                  </a:lnTo>
                  <a:close/>
                  <a:moveTo>
                    <a:pt x="296" y="0"/>
                  </a:moveTo>
                  <a:lnTo>
                    <a:pt x="341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89" y="252"/>
                  </a:lnTo>
                  <a:lnTo>
                    <a:pt x="592" y="295"/>
                  </a:lnTo>
                  <a:lnTo>
                    <a:pt x="589" y="338"/>
                  </a:lnTo>
                  <a:lnTo>
                    <a:pt x="580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19" y="488"/>
                  </a:lnTo>
                  <a:lnTo>
                    <a:pt x="491" y="518"/>
                  </a:lnTo>
                  <a:lnTo>
                    <a:pt x="457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6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1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7" y="455"/>
                  </a:lnTo>
                  <a:lnTo>
                    <a:pt x="27" y="420"/>
                  </a:lnTo>
                  <a:lnTo>
                    <a:pt x="13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3" y="210"/>
                  </a:lnTo>
                  <a:lnTo>
                    <a:pt x="27" y="171"/>
                  </a:lnTo>
                  <a:lnTo>
                    <a:pt x="47" y="135"/>
                  </a:lnTo>
                  <a:lnTo>
                    <a:pt x="73" y="101"/>
                  </a:lnTo>
                  <a:lnTo>
                    <a:pt x="101" y="72"/>
                  </a:lnTo>
                  <a:lnTo>
                    <a:pt x="135" y="47"/>
                  </a:lnTo>
                  <a:lnTo>
                    <a:pt x="171" y="27"/>
                  </a:lnTo>
                  <a:lnTo>
                    <a:pt x="210" y="12"/>
                  </a:lnTo>
                  <a:lnTo>
                    <a:pt x="253" y="3"/>
                  </a:lnTo>
                  <a:lnTo>
                    <a:pt x="2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41" name="Freeform 157"/>
            <p:cNvSpPr>
              <a:spLocks noEditPoints="1"/>
            </p:cNvSpPr>
            <p:nvPr/>
          </p:nvSpPr>
          <p:spPr bwMode="auto">
            <a:xfrm>
              <a:off x="5487988" y="2389188"/>
              <a:ext cx="104775" cy="104775"/>
            </a:xfrm>
            <a:custGeom>
              <a:avLst/>
              <a:gdLst>
                <a:gd name="T0" fmla="*/ 267 w 593"/>
                <a:gd name="T1" fmla="*/ 158 h 591"/>
                <a:gd name="T2" fmla="*/ 216 w 593"/>
                <a:gd name="T3" fmla="*/ 180 h 591"/>
                <a:gd name="T4" fmla="*/ 179 w 593"/>
                <a:gd name="T5" fmla="*/ 219 h 591"/>
                <a:gd name="T6" fmla="*/ 158 w 593"/>
                <a:gd name="T7" fmla="*/ 269 h 591"/>
                <a:gd name="T8" fmla="*/ 158 w 593"/>
                <a:gd name="T9" fmla="*/ 322 h 591"/>
                <a:gd name="T10" fmla="*/ 181 w 593"/>
                <a:gd name="T11" fmla="*/ 372 h 591"/>
                <a:gd name="T12" fmla="*/ 220 w 593"/>
                <a:gd name="T13" fmla="*/ 411 h 591"/>
                <a:gd name="T14" fmla="*/ 270 w 593"/>
                <a:gd name="T15" fmla="*/ 433 h 591"/>
                <a:gd name="T16" fmla="*/ 324 w 593"/>
                <a:gd name="T17" fmla="*/ 433 h 591"/>
                <a:gd name="T18" fmla="*/ 373 w 593"/>
                <a:gd name="T19" fmla="*/ 411 h 591"/>
                <a:gd name="T20" fmla="*/ 412 w 593"/>
                <a:gd name="T21" fmla="*/ 372 h 591"/>
                <a:gd name="T22" fmla="*/ 435 w 593"/>
                <a:gd name="T23" fmla="*/ 322 h 591"/>
                <a:gd name="T24" fmla="*/ 435 w 593"/>
                <a:gd name="T25" fmla="*/ 269 h 591"/>
                <a:gd name="T26" fmla="*/ 412 w 593"/>
                <a:gd name="T27" fmla="*/ 219 h 591"/>
                <a:gd name="T28" fmla="*/ 373 w 593"/>
                <a:gd name="T29" fmla="*/ 180 h 591"/>
                <a:gd name="T30" fmla="*/ 324 w 593"/>
                <a:gd name="T31" fmla="*/ 158 h 591"/>
                <a:gd name="T32" fmla="*/ 297 w 593"/>
                <a:gd name="T33" fmla="*/ 0 h 591"/>
                <a:gd name="T34" fmla="*/ 382 w 593"/>
                <a:gd name="T35" fmla="*/ 12 h 591"/>
                <a:gd name="T36" fmla="*/ 458 w 593"/>
                <a:gd name="T37" fmla="*/ 47 h 591"/>
                <a:gd name="T38" fmla="*/ 520 w 593"/>
                <a:gd name="T39" fmla="*/ 101 h 591"/>
                <a:gd name="T40" fmla="*/ 565 w 593"/>
                <a:gd name="T41" fmla="*/ 171 h 591"/>
                <a:gd name="T42" fmla="*/ 590 w 593"/>
                <a:gd name="T43" fmla="*/ 252 h 591"/>
                <a:gd name="T44" fmla="*/ 590 w 593"/>
                <a:gd name="T45" fmla="*/ 338 h 591"/>
                <a:gd name="T46" fmla="*/ 565 w 593"/>
                <a:gd name="T47" fmla="*/ 420 h 591"/>
                <a:gd name="T48" fmla="*/ 520 w 593"/>
                <a:gd name="T49" fmla="*/ 488 h 591"/>
                <a:gd name="T50" fmla="*/ 458 w 593"/>
                <a:gd name="T51" fmla="*/ 543 h 591"/>
                <a:gd name="T52" fmla="*/ 382 w 593"/>
                <a:gd name="T53" fmla="*/ 578 h 591"/>
                <a:gd name="T54" fmla="*/ 297 w 593"/>
                <a:gd name="T55" fmla="*/ 591 h 591"/>
                <a:gd name="T56" fmla="*/ 211 w 593"/>
                <a:gd name="T57" fmla="*/ 578 h 591"/>
                <a:gd name="T58" fmla="*/ 135 w 593"/>
                <a:gd name="T59" fmla="*/ 543 h 591"/>
                <a:gd name="T60" fmla="*/ 73 w 593"/>
                <a:gd name="T61" fmla="*/ 489 h 591"/>
                <a:gd name="T62" fmla="*/ 28 w 593"/>
                <a:gd name="T63" fmla="*/ 420 h 591"/>
                <a:gd name="T64" fmla="*/ 3 w 593"/>
                <a:gd name="T65" fmla="*/ 338 h 591"/>
                <a:gd name="T66" fmla="*/ 3 w 593"/>
                <a:gd name="T67" fmla="*/ 252 h 591"/>
                <a:gd name="T68" fmla="*/ 27 w 593"/>
                <a:gd name="T69" fmla="*/ 171 h 591"/>
                <a:gd name="T70" fmla="*/ 73 w 593"/>
                <a:gd name="T71" fmla="*/ 101 h 591"/>
                <a:gd name="T72" fmla="*/ 135 w 593"/>
                <a:gd name="T73" fmla="*/ 47 h 591"/>
                <a:gd name="T74" fmla="*/ 211 w 593"/>
                <a:gd name="T75" fmla="*/ 12 h 591"/>
                <a:gd name="T76" fmla="*/ 297 w 593"/>
                <a:gd name="T77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3" h="591">
                  <a:moveTo>
                    <a:pt x="297" y="156"/>
                  </a:moveTo>
                  <a:lnTo>
                    <a:pt x="267" y="158"/>
                  </a:lnTo>
                  <a:lnTo>
                    <a:pt x="240" y="167"/>
                  </a:lnTo>
                  <a:lnTo>
                    <a:pt x="216" y="180"/>
                  </a:lnTo>
                  <a:lnTo>
                    <a:pt x="195" y="198"/>
                  </a:lnTo>
                  <a:lnTo>
                    <a:pt x="179" y="219"/>
                  </a:lnTo>
                  <a:lnTo>
                    <a:pt x="166" y="242"/>
                  </a:lnTo>
                  <a:lnTo>
                    <a:pt x="158" y="269"/>
                  </a:lnTo>
                  <a:lnTo>
                    <a:pt x="156" y="296"/>
                  </a:lnTo>
                  <a:lnTo>
                    <a:pt x="158" y="322"/>
                  </a:lnTo>
                  <a:lnTo>
                    <a:pt x="167" y="349"/>
                  </a:lnTo>
                  <a:lnTo>
                    <a:pt x="181" y="372"/>
                  </a:lnTo>
                  <a:lnTo>
                    <a:pt x="199" y="393"/>
                  </a:lnTo>
                  <a:lnTo>
                    <a:pt x="220" y="411"/>
                  </a:lnTo>
                  <a:lnTo>
                    <a:pt x="243" y="425"/>
                  </a:lnTo>
                  <a:lnTo>
                    <a:pt x="270" y="433"/>
                  </a:lnTo>
                  <a:lnTo>
                    <a:pt x="297" y="436"/>
                  </a:lnTo>
                  <a:lnTo>
                    <a:pt x="324" y="433"/>
                  </a:lnTo>
                  <a:lnTo>
                    <a:pt x="350" y="425"/>
                  </a:lnTo>
                  <a:lnTo>
                    <a:pt x="373" y="411"/>
                  </a:lnTo>
                  <a:lnTo>
                    <a:pt x="394" y="393"/>
                  </a:lnTo>
                  <a:lnTo>
                    <a:pt x="412" y="372"/>
                  </a:lnTo>
                  <a:lnTo>
                    <a:pt x="426" y="349"/>
                  </a:lnTo>
                  <a:lnTo>
                    <a:pt x="435" y="322"/>
                  </a:lnTo>
                  <a:lnTo>
                    <a:pt x="438" y="296"/>
                  </a:lnTo>
                  <a:lnTo>
                    <a:pt x="435" y="269"/>
                  </a:lnTo>
                  <a:lnTo>
                    <a:pt x="426" y="242"/>
                  </a:lnTo>
                  <a:lnTo>
                    <a:pt x="412" y="219"/>
                  </a:lnTo>
                  <a:lnTo>
                    <a:pt x="394" y="198"/>
                  </a:lnTo>
                  <a:lnTo>
                    <a:pt x="373" y="180"/>
                  </a:lnTo>
                  <a:lnTo>
                    <a:pt x="350" y="167"/>
                  </a:lnTo>
                  <a:lnTo>
                    <a:pt x="324" y="158"/>
                  </a:lnTo>
                  <a:lnTo>
                    <a:pt x="297" y="156"/>
                  </a:lnTo>
                  <a:close/>
                  <a:moveTo>
                    <a:pt x="297" y="0"/>
                  </a:moveTo>
                  <a:lnTo>
                    <a:pt x="340" y="3"/>
                  </a:lnTo>
                  <a:lnTo>
                    <a:pt x="382" y="12"/>
                  </a:lnTo>
                  <a:lnTo>
                    <a:pt x="421" y="27"/>
                  </a:lnTo>
                  <a:lnTo>
                    <a:pt x="458" y="47"/>
                  </a:lnTo>
                  <a:lnTo>
                    <a:pt x="491" y="72"/>
                  </a:lnTo>
                  <a:lnTo>
                    <a:pt x="520" y="101"/>
                  </a:lnTo>
                  <a:lnTo>
                    <a:pt x="545" y="135"/>
                  </a:lnTo>
                  <a:lnTo>
                    <a:pt x="565" y="171"/>
                  </a:lnTo>
                  <a:lnTo>
                    <a:pt x="581" y="210"/>
                  </a:lnTo>
                  <a:lnTo>
                    <a:pt x="590" y="252"/>
                  </a:lnTo>
                  <a:lnTo>
                    <a:pt x="593" y="295"/>
                  </a:lnTo>
                  <a:lnTo>
                    <a:pt x="590" y="338"/>
                  </a:lnTo>
                  <a:lnTo>
                    <a:pt x="581" y="379"/>
                  </a:lnTo>
                  <a:lnTo>
                    <a:pt x="565" y="420"/>
                  </a:lnTo>
                  <a:lnTo>
                    <a:pt x="545" y="455"/>
                  </a:lnTo>
                  <a:lnTo>
                    <a:pt x="520" y="488"/>
                  </a:lnTo>
                  <a:lnTo>
                    <a:pt x="491" y="518"/>
                  </a:lnTo>
                  <a:lnTo>
                    <a:pt x="458" y="543"/>
                  </a:lnTo>
                  <a:lnTo>
                    <a:pt x="421" y="563"/>
                  </a:lnTo>
                  <a:lnTo>
                    <a:pt x="382" y="578"/>
                  </a:lnTo>
                  <a:lnTo>
                    <a:pt x="340" y="587"/>
                  </a:lnTo>
                  <a:lnTo>
                    <a:pt x="297" y="591"/>
                  </a:lnTo>
                  <a:lnTo>
                    <a:pt x="253" y="587"/>
                  </a:lnTo>
                  <a:lnTo>
                    <a:pt x="211" y="578"/>
                  </a:lnTo>
                  <a:lnTo>
                    <a:pt x="172" y="563"/>
                  </a:lnTo>
                  <a:lnTo>
                    <a:pt x="135" y="543"/>
                  </a:lnTo>
                  <a:lnTo>
                    <a:pt x="102" y="518"/>
                  </a:lnTo>
                  <a:lnTo>
                    <a:pt x="73" y="489"/>
                  </a:lnTo>
                  <a:lnTo>
                    <a:pt x="48" y="455"/>
                  </a:lnTo>
                  <a:lnTo>
                    <a:pt x="28" y="420"/>
                  </a:lnTo>
                  <a:lnTo>
                    <a:pt x="12" y="381"/>
                  </a:lnTo>
                  <a:lnTo>
                    <a:pt x="3" y="338"/>
                  </a:lnTo>
                  <a:lnTo>
                    <a:pt x="0" y="295"/>
                  </a:lnTo>
                  <a:lnTo>
                    <a:pt x="3" y="252"/>
                  </a:lnTo>
                  <a:lnTo>
                    <a:pt x="12" y="210"/>
                  </a:lnTo>
                  <a:lnTo>
                    <a:pt x="27" y="171"/>
                  </a:lnTo>
                  <a:lnTo>
                    <a:pt x="48" y="135"/>
                  </a:lnTo>
                  <a:lnTo>
                    <a:pt x="73" y="101"/>
                  </a:lnTo>
                  <a:lnTo>
                    <a:pt x="102" y="72"/>
                  </a:lnTo>
                  <a:lnTo>
                    <a:pt x="135" y="47"/>
                  </a:lnTo>
                  <a:lnTo>
                    <a:pt x="172" y="27"/>
                  </a:lnTo>
                  <a:lnTo>
                    <a:pt x="211" y="12"/>
                  </a:lnTo>
                  <a:lnTo>
                    <a:pt x="253" y="3"/>
                  </a:lnTo>
                  <a:lnTo>
                    <a:pt x="2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sp>
        <p:nvSpPr>
          <p:cNvPr id="42" name="Inhaltsplatzhalter 4"/>
          <p:cNvSpPr txBox="1"/>
          <p:nvPr/>
        </p:nvSpPr>
        <p:spPr>
          <a:xfrm>
            <a:off x="6402857" y="2151856"/>
            <a:ext cx="1088183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>
                <a:solidFill>
                  <a:srgbClr val="1B70ED"/>
                </a:solidFill>
                <a:latin typeface="+mn-lt"/>
                <a:cs typeface="+mn-ea"/>
                <a:sym typeface="+mn-lt"/>
              </a:rPr>
              <a:t>50%</a:t>
            </a:r>
            <a:endParaRPr lang="en-US" sz="2400">
              <a:solidFill>
                <a:srgbClr val="1B70ED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5" name="Group 9"/>
          <p:cNvGrpSpPr/>
          <p:nvPr/>
        </p:nvGrpSpPr>
        <p:grpSpPr>
          <a:xfrm>
            <a:off x="8106423" y="2077394"/>
            <a:ext cx="2981792" cy="3850178"/>
            <a:chOff x="6334365" y="2485340"/>
            <a:chExt cx="2425701" cy="3132137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Freeform 12"/>
            <p:cNvSpPr/>
            <p:nvPr/>
          </p:nvSpPr>
          <p:spPr bwMode="auto">
            <a:xfrm>
              <a:off x="6334365" y="2485340"/>
              <a:ext cx="2425700" cy="2424113"/>
            </a:xfrm>
            <a:custGeom>
              <a:avLst/>
              <a:gdLst>
                <a:gd name="T0" fmla="*/ 575 w 644"/>
                <a:gd name="T1" fmla="*/ 0 h 644"/>
                <a:gd name="T2" fmla="*/ 0 w 644"/>
                <a:gd name="T3" fmla="*/ 0 h 644"/>
                <a:gd name="T4" fmla="*/ 0 w 644"/>
                <a:gd name="T5" fmla="*/ 575 h 644"/>
                <a:gd name="T6" fmla="*/ 68 w 644"/>
                <a:gd name="T7" fmla="*/ 644 h 644"/>
                <a:gd name="T8" fmla="*/ 644 w 644"/>
                <a:gd name="T9" fmla="*/ 644 h 644"/>
                <a:gd name="T10" fmla="*/ 644 w 644"/>
                <a:gd name="T11" fmla="*/ 68 h 644"/>
                <a:gd name="T12" fmla="*/ 575 w 644"/>
                <a:gd name="T13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644">
                  <a:moveTo>
                    <a:pt x="5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613"/>
                    <a:pt x="30" y="644"/>
                    <a:pt x="68" y="644"/>
                  </a:cubicBezTo>
                  <a:cubicBezTo>
                    <a:pt x="644" y="644"/>
                    <a:pt x="644" y="644"/>
                    <a:pt x="644" y="644"/>
                  </a:cubicBezTo>
                  <a:cubicBezTo>
                    <a:pt x="644" y="68"/>
                    <a:pt x="644" y="68"/>
                    <a:pt x="644" y="68"/>
                  </a:cubicBezTo>
                  <a:cubicBezTo>
                    <a:pt x="644" y="30"/>
                    <a:pt x="613" y="0"/>
                    <a:pt x="5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"/>
            <p:cNvSpPr/>
            <p:nvPr/>
          </p:nvSpPr>
          <p:spPr bwMode="auto">
            <a:xfrm>
              <a:off x="8047278" y="4909452"/>
              <a:ext cx="712788" cy="708025"/>
            </a:xfrm>
            <a:custGeom>
              <a:avLst/>
              <a:gdLst>
                <a:gd name="T0" fmla="*/ 0 w 449"/>
                <a:gd name="T1" fmla="*/ 0 h 446"/>
                <a:gd name="T2" fmla="*/ 0 w 449"/>
                <a:gd name="T3" fmla="*/ 446 h 446"/>
                <a:gd name="T4" fmla="*/ 449 w 449"/>
                <a:gd name="T5" fmla="*/ 0 h 446"/>
                <a:gd name="T6" fmla="*/ 0 w 449"/>
                <a:gd name="T7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9" h="446">
                  <a:moveTo>
                    <a:pt x="0" y="0"/>
                  </a:moveTo>
                  <a:lnTo>
                    <a:pt x="0" y="446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8"/>
          <p:cNvGrpSpPr/>
          <p:nvPr/>
        </p:nvGrpSpPr>
        <p:grpSpPr>
          <a:xfrm>
            <a:off x="8106423" y="1938842"/>
            <a:ext cx="1684088" cy="1703602"/>
            <a:chOff x="6334365" y="2372627"/>
            <a:chExt cx="1370013" cy="1385888"/>
          </a:xfrm>
          <a:gradFill>
            <a:gsLst>
              <a:gs pos="36000">
                <a:srgbClr val="0B53B5"/>
              </a:gs>
              <a:gs pos="100000">
                <a:srgbClr val="1B70ED"/>
              </a:gs>
            </a:gsLst>
            <a:lin ang="0" scaled="1"/>
          </a:gradFill>
        </p:grpSpPr>
        <p:sp>
          <p:nvSpPr>
            <p:cNvPr id="49" name="Freeform 14"/>
            <p:cNvSpPr/>
            <p:nvPr/>
          </p:nvSpPr>
          <p:spPr bwMode="auto">
            <a:xfrm>
              <a:off x="6334365" y="2372627"/>
              <a:ext cx="219075" cy="112713"/>
            </a:xfrm>
            <a:custGeom>
              <a:avLst/>
              <a:gdLst>
                <a:gd name="T0" fmla="*/ 29 w 58"/>
                <a:gd name="T1" fmla="*/ 0 h 30"/>
                <a:gd name="T2" fmla="*/ 0 w 58"/>
                <a:gd name="T3" fmla="*/ 30 h 30"/>
                <a:gd name="T4" fmla="*/ 58 w 58"/>
                <a:gd name="T5" fmla="*/ 30 h 30"/>
                <a:gd name="T6" fmla="*/ 29 w 58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30">
                  <a:moveTo>
                    <a:pt x="29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45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50" name="Freeform 15"/>
            <p:cNvSpPr/>
            <p:nvPr/>
          </p:nvSpPr>
          <p:spPr bwMode="auto">
            <a:xfrm>
              <a:off x="6443903" y="2372627"/>
              <a:ext cx="1260475" cy="1385888"/>
            </a:xfrm>
            <a:custGeom>
              <a:avLst/>
              <a:gdLst>
                <a:gd name="T0" fmla="*/ 306 w 335"/>
                <a:gd name="T1" fmla="*/ 0 h 368"/>
                <a:gd name="T2" fmla="*/ 29 w 335"/>
                <a:gd name="T3" fmla="*/ 0 h 368"/>
                <a:gd name="T4" fmla="*/ 0 w 335"/>
                <a:gd name="T5" fmla="*/ 0 h 368"/>
                <a:gd name="T6" fmla="*/ 29 w 335"/>
                <a:gd name="T7" fmla="*/ 30 h 368"/>
                <a:gd name="T8" fmla="*/ 29 w 335"/>
                <a:gd name="T9" fmla="*/ 350 h 368"/>
                <a:gd name="T10" fmla="*/ 46 w 335"/>
                <a:gd name="T11" fmla="*/ 368 h 368"/>
                <a:gd name="T12" fmla="*/ 318 w 335"/>
                <a:gd name="T13" fmla="*/ 368 h 368"/>
                <a:gd name="T14" fmla="*/ 335 w 335"/>
                <a:gd name="T15" fmla="*/ 350 h 368"/>
                <a:gd name="T16" fmla="*/ 335 w 335"/>
                <a:gd name="T17" fmla="*/ 30 h 368"/>
                <a:gd name="T18" fmla="*/ 306 w 335"/>
                <a:gd name="T19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5" h="368">
                  <a:moveTo>
                    <a:pt x="306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29" y="13"/>
                    <a:pt x="29" y="30"/>
                  </a:cubicBezTo>
                  <a:cubicBezTo>
                    <a:pt x="29" y="350"/>
                    <a:pt x="29" y="350"/>
                    <a:pt x="29" y="350"/>
                  </a:cubicBezTo>
                  <a:cubicBezTo>
                    <a:pt x="29" y="360"/>
                    <a:pt x="36" y="368"/>
                    <a:pt x="46" y="368"/>
                  </a:cubicBezTo>
                  <a:cubicBezTo>
                    <a:pt x="318" y="368"/>
                    <a:pt x="318" y="368"/>
                    <a:pt x="318" y="368"/>
                  </a:cubicBezTo>
                  <a:cubicBezTo>
                    <a:pt x="328" y="368"/>
                    <a:pt x="335" y="360"/>
                    <a:pt x="335" y="350"/>
                  </a:cubicBezTo>
                  <a:cubicBezTo>
                    <a:pt x="335" y="30"/>
                    <a:pt x="335" y="30"/>
                    <a:pt x="335" y="30"/>
                  </a:cubicBezTo>
                  <a:cubicBezTo>
                    <a:pt x="335" y="13"/>
                    <a:pt x="322" y="0"/>
                    <a:pt x="306" y="0"/>
                  </a:cubicBezTo>
                  <a:close/>
                </a:path>
              </a:pathLst>
            </a:custGeom>
            <a:solidFill>
              <a:srgbClr val="1B70ED"/>
            </a:solidFill>
            <a:ln w="25400">
              <a:noFill/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Freeform 91" descr="D:\51PPT模板网\51pptmoban.com\图片.jpg"/>
          <p:cNvSpPr>
            <a:spLocks noEditPoints="1"/>
          </p:cNvSpPr>
          <p:nvPr/>
        </p:nvSpPr>
        <p:spPr bwMode="auto">
          <a:xfrm>
            <a:off x="8694677" y="2451494"/>
            <a:ext cx="753253" cy="753253"/>
          </a:xfrm>
          <a:custGeom>
            <a:avLst/>
            <a:gdLst>
              <a:gd name="T0" fmla="*/ 1133 w 3474"/>
              <a:gd name="T1" fmla="*/ 1077 h 3475"/>
              <a:gd name="T2" fmla="*/ 1072 w 3474"/>
              <a:gd name="T3" fmla="*/ 1158 h 3475"/>
              <a:gd name="T4" fmla="*/ 1124 w 3474"/>
              <a:gd name="T5" fmla="*/ 1172 h 3475"/>
              <a:gd name="T6" fmla="*/ 1180 w 3474"/>
              <a:gd name="T7" fmla="*/ 1194 h 3475"/>
              <a:gd name="T8" fmla="*/ 1199 w 3474"/>
              <a:gd name="T9" fmla="*/ 1253 h 3475"/>
              <a:gd name="T10" fmla="*/ 1167 w 3474"/>
              <a:gd name="T11" fmla="*/ 1309 h 3475"/>
              <a:gd name="T12" fmla="*/ 1228 w 3474"/>
              <a:gd name="T13" fmla="*/ 1326 h 3475"/>
              <a:gd name="T14" fmla="*/ 1315 w 3474"/>
              <a:gd name="T15" fmla="*/ 1268 h 3475"/>
              <a:gd name="T16" fmla="*/ 1334 w 3474"/>
              <a:gd name="T17" fmla="*/ 1166 h 3475"/>
              <a:gd name="T18" fmla="*/ 1287 w 3474"/>
              <a:gd name="T19" fmla="*/ 1085 h 3475"/>
              <a:gd name="T20" fmla="*/ 1210 w 3474"/>
              <a:gd name="T21" fmla="*/ 1057 h 3475"/>
              <a:gd name="T22" fmla="*/ 736 w 3474"/>
              <a:gd name="T23" fmla="*/ 1040 h 3475"/>
              <a:gd name="T24" fmla="*/ 924 w 3474"/>
              <a:gd name="T25" fmla="*/ 1147 h 3475"/>
              <a:gd name="T26" fmla="*/ 978 w 3474"/>
              <a:gd name="T27" fmla="*/ 1020 h 3475"/>
              <a:gd name="T28" fmla="*/ 1094 w 3474"/>
              <a:gd name="T29" fmla="*/ 934 h 3475"/>
              <a:gd name="T30" fmla="*/ 1236 w 3474"/>
              <a:gd name="T31" fmla="*/ 916 h 3475"/>
              <a:gd name="T32" fmla="*/ 1372 w 3474"/>
              <a:gd name="T33" fmla="*/ 968 h 3475"/>
              <a:gd name="T34" fmla="*/ 1464 w 3474"/>
              <a:gd name="T35" fmla="*/ 1085 h 3475"/>
              <a:gd name="T36" fmla="*/ 1482 w 3474"/>
              <a:gd name="T37" fmla="*/ 1227 h 3475"/>
              <a:gd name="T38" fmla="*/ 1427 w 3474"/>
              <a:gd name="T39" fmla="*/ 1363 h 3475"/>
              <a:gd name="T40" fmla="*/ 1310 w 3474"/>
              <a:gd name="T41" fmla="*/ 1452 h 3475"/>
              <a:gd name="T42" fmla="*/ 1165 w 3474"/>
              <a:gd name="T43" fmla="*/ 1471 h 3475"/>
              <a:gd name="T44" fmla="*/ 1031 w 3474"/>
              <a:gd name="T45" fmla="*/ 1415 h 3475"/>
              <a:gd name="T46" fmla="*/ 942 w 3474"/>
              <a:gd name="T47" fmla="*/ 1299 h 3475"/>
              <a:gd name="T48" fmla="*/ 719 w 3474"/>
              <a:gd name="T49" fmla="*/ 1199 h 3475"/>
              <a:gd name="T50" fmla="*/ 3298 w 3474"/>
              <a:gd name="T51" fmla="*/ 2319 h 3475"/>
              <a:gd name="T52" fmla="*/ 208 w 3474"/>
              <a:gd name="T53" fmla="*/ 148 h 3475"/>
              <a:gd name="T54" fmla="*/ 147 w 3474"/>
              <a:gd name="T55" fmla="*/ 208 h 3475"/>
              <a:gd name="T56" fmla="*/ 151 w 3474"/>
              <a:gd name="T57" fmla="*/ 322 h 3475"/>
              <a:gd name="T58" fmla="*/ 214 w 3474"/>
              <a:gd name="T59" fmla="*/ 473 h 3475"/>
              <a:gd name="T60" fmla="*/ 329 w 3474"/>
              <a:gd name="T61" fmla="*/ 647 h 3475"/>
              <a:gd name="T62" fmla="*/ 489 w 3474"/>
              <a:gd name="T63" fmla="*/ 830 h 3475"/>
              <a:gd name="T64" fmla="*/ 602 w 3474"/>
              <a:gd name="T65" fmla="*/ 609 h 3475"/>
              <a:gd name="T66" fmla="*/ 649 w 3474"/>
              <a:gd name="T67" fmla="*/ 577 h 3475"/>
              <a:gd name="T68" fmla="*/ 734 w 3474"/>
              <a:gd name="T69" fmla="*/ 408 h 3475"/>
              <a:gd name="T70" fmla="*/ 555 w 3474"/>
              <a:gd name="T71" fmla="*/ 269 h 3475"/>
              <a:gd name="T72" fmla="*/ 392 w 3474"/>
              <a:gd name="T73" fmla="*/ 177 h 3475"/>
              <a:gd name="T74" fmla="*/ 259 w 3474"/>
              <a:gd name="T75" fmla="*/ 142 h 3475"/>
              <a:gd name="T76" fmla="*/ 336 w 3474"/>
              <a:gd name="T77" fmla="*/ 15 h 3475"/>
              <a:gd name="T78" fmla="*/ 524 w 3474"/>
              <a:gd name="T79" fmla="*/ 87 h 3475"/>
              <a:gd name="T80" fmla="*/ 726 w 3474"/>
              <a:gd name="T81" fmla="*/ 213 h 3475"/>
              <a:gd name="T82" fmla="*/ 929 w 3474"/>
              <a:gd name="T83" fmla="*/ 389 h 3475"/>
              <a:gd name="T84" fmla="*/ 1592 w 3474"/>
              <a:gd name="T85" fmla="*/ 427 h 3475"/>
              <a:gd name="T86" fmla="*/ 1645 w 3474"/>
              <a:gd name="T87" fmla="*/ 452 h 3475"/>
              <a:gd name="T88" fmla="*/ 3474 w 3474"/>
              <a:gd name="T89" fmla="*/ 2318 h 3475"/>
              <a:gd name="T90" fmla="*/ 2375 w 3474"/>
              <a:gd name="T91" fmla="*/ 3452 h 3475"/>
              <a:gd name="T92" fmla="*/ 2323 w 3474"/>
              <a:gd name="T93" fmla="*/ 3475 h 3475"/>
              <a:gd name="T94" fmla="*/ 2272 w 3474"/>
              <a:gd name="T95" fmla="*/ 3452 h 3475"/>
              <a:gd name="T96" fmla="*/ 443 w 3474"/>
              <a:gd name="T97" fmla="*/ 1592 h 3475"/>
              <a:gd name="T98" fmla="*/ 430 w 3474"/>
              <a:gd name="T99" fmla="*/ 978 h 3475"/>
              <a:gd name="T100" fmla="*/ 249 w 3474"/>
              <a:gd name="T101" fmla="*/ 781 h 3475"/>
              <a:gd name="T102" fmla="*/ 111 w 3474"/>
              <a:gd name="T103" fmla="*/ 575 h 3475"/>
              <a:gd name="T104" fmla="*/ 26 w 3474"/>
              <a:gd name="T105" fmla="*/ 381 h 3475"/>
              <a:gd name="T106" fmla="*/ 0 w 3474"/>
              <a:gd name="T107" fmla="*/ 212 h 3475"/>
              <a:gd name="T108" fmla="*/ 39 w 3474"/>
              <a:gd name="T109" fmla="*/ 83 h 3475"/>
              <a:gd name="T110" fmla="*/ 142 w 3474"/>
              <a:gd name="T111" fmla="*/ 11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74" h="3475">
                <a:moveTo>
                  <a:pt x="1210" y="1057"/>
                </a:moveTo>
                <a:lnTo>
                  <a:pt x="1184" y="1059"/>
                </a:lnTo>
                <a:lnTo>
                  <a:pt x="1159" y="1065"/>
                </a:lnTo>
                <a:lnTo>
                  <a:pt x="1133" y="1077"/>
                </a:lnTo>
                <a:lnTo>
                  <a:pt x="1107" y="1097"/>
                </a:lnTo>
                <a:lnTo>
                  <a:pt x="1091" y="1115"/>
                </a:lnTo>
                <a:lnTo>
                  <a:pt x="1080" y="1136"/>
                </a:lnTo>
                <a:lnTo>
                  <a:pt x="1072" y="1158"/>
                </a:lnTo>
                <a:lnTo>
                  <a:pt x="1068" y="1181"/>
                </a:lnTo>
                <a:lnTo>
                  <a:pt x="1088" y="1180"/>
                </a:lnTo>
                <a:lnTo>
                  <a:pt x="1106" y="1176"/>
                </a:lnTo>
                <a:lnTo>
                  <a:pt x="1124" y="1172"/>
                </a:lnTo>
                <a:lnTo>
                  <a:pt x="1141" y="1172"/>
                </a:lnTo>
                <a:lnTo>
                  <a:pt x="1157" y="1176"/>
                </a:lnTo>
                <a:lnTo>
                  <a:pt x="1170" y="1183"/>
                </a:lnTo>
                <a:lnTo>
                  <a:pt x="1180" y="1194"/>
                </a:lnTo>
                <a:lnTo>
                  <a:pt x="1190" y="1207"/>
                </a:lnTo>
                <a:lnTo>
                  <a:pt x="1195" y="1222"/>
                </a:lnTo>
                <a:lnTo>
                  <a:pt x="1199" y="1237"/>
                </a:lnTo>
                <a:lnTo>
                  <a:pt x="1199" y="1253"/>
                </a:lnTo>
                <a:lnTo>
                  <a:pt x="1196" y="1269"/>
                </a:lnTo>
                <a:lnTo>
                  <a:pt x="1191" y="1283"/>
                </a:lnTo>
                <a:lnTo>
                  <a:pt x="1181" y="1297"/>
                </a:lnTo>
                <a:lnTo>
                  <a:pt x="1167" y="1309"/>
                </a:lnTo>
                <a:lnTo>
                  <a:pt x="1151" y="1317"/>
                </a:lnTo>
                <a:lnTo>
                  <a:pt x="1175" y="1325"/>
                </a:lnTo>
                <a:lnTo>
                  <a:pt x="1201" y="1328"/>
                </a:lnTo>
                <a:lnTo>
                  <a:pt x="1228" y="1326"/>
                </a:lnTo>
                <a:lnTo>
                  <a:pt x="1253" y="1318"/>
                </a:lnTo>
                <a:lnTo>
                  <a:pt x="1277" y="1306"/>
                </a:lnTo>
                <a:lnTo>
                  <a:pt x="1298" y="1289"/>
                </a:lnTo>
                <a:lnTo>
                  <a:pt x="1315" y="1268"/>
                </a:lnTo>
                <a:lnTo>
                  <a:pt x="1328" y="1244"/>
                </a:lnTo>
                <a:lnTo>
                  <a:pt x="1334" y="1219"/>
                </a:lnTo>
                <a:lnTo>
                  <a:pt x="1337" y="1193"/>
                </a:lnTo>
                <a:lnTo>
                  <a:pt x="1334" y="1166"/>
                </a:lnTo>
                <a:lnTo>
                  <a:pt x="1328" y="1141"/>
                </a:lnTo>
                <a:lnTo>
                  <a:pt x="1315" y="1117"/>
                </a:lnTo>
                <a:lnTo>
                  <a:pt x="1298" y="1097"/>
                </a:lnTo>
                <a:lnTo>
                  <a:pt x="1287" y="1085"/>
                </a:lnTo>
                <a:lnTo>
                  <a:pt x="1271" y="1074"/>
                </a:lnTo>
                <a:lnTo>
                  <a:pt x="1253" y="1066"/>
                </a:lnTo>
                <a:lnTo>
                  <a:pt x="1232" y="1060"/>
                </a:lnTo>
                <a:lnTo>
                  <a:pt x="1210" y="1057"/>
                </a:lnTo>
                <a:close/>
                <a:moveTo>
                  <a:pt x="1572" y="585"/>
                </a:moveTo>
                <a:lnTo>
                  <a:pt x="730" y="718"/>
                </a:lnTo>
                <a:lnTo>
                  <a:pt x="686" y="1004"/>
                </a:lnTo>
                <a:lnTo>
                  <a:pt x="736" y="1040"/>
                </a:lnTo>
                <a:lnTo>
                  <a:pt x="785" y="1073"/>
                </a:lnTo>
                <a:lnTo>
                  <a:pt x="834" y="1102"/>
                </a:lnTo>
                <a:lnTo>
                  <a:pt x="879" y="1126"/>
                </a:lnTo>
                <a:lnTo>
                  <a:pt x="924" y="1147"/>
                </a:lnTo>
                <a:lnTo>
                  <a:pt x="931" y="1114"/>
                </a:lnTo>
                <a:lnTo>
                  <a:pt x="944" y="1081"/>
                </a:lnTo>
                <a:lnTo>
                  <a:pt x="959" y="1049"/>
                </a:lnTo>
                <a:lnTo>
                  <a:pt x="978" y="1020"/>
                </a:lnTo>
                <a:lnTo>
                  <a:pt x="1003" y="992"/>
                </a:lnTo>
                <a:lnTo>
                  <a:pt x="1030" y="968"/>
                </a:lnTo>
                <a:lnTo>
                  <a:pt x="1061" y="949"/>
                </a:lnTo>
                <a:lnTo>
                  <a:pt x="1094" y="934"/>
                </a:lnTo>
                <a:lnTo>
                  <a:pt x="1128" y="922"/>
                </a:lnTo>
                <a:lnTo>
                  <a:pt x="1163" y="916"/>
                </a:lnTo>
                <a:lnTo>
                  <a:pt x="1200" y="914"/>
                </a:lnTo>
                <a:lnTo>
                  <a:pt x="1236" y="916"/>
                </a:lnTo>
                <a:lnTo>
                  <a:pt x="1272" y="922"/>
                </a:lnTo>
                <a:lnTo>
                  <a:pt x="1308" y="934"/>
                </a:lnTo>
                <a:lnTo>
                  <a:pt x="1341" y="949"/>
                </a:lnTo>
                <a:lnTo>
                  <a:pt x="1372" y="968"/>
                </a:lnTo>
                <a:lnTo>
                  <a:pt x="1402" y="992"/>
                </a:lnTo>
                <a:lnTo>
                  <a:pt x="1427" y="1021"/>
                </a:lnTo>
                <a:lnTo>
                  <a:pt x="1448" y="1052"/>
                </a:lnTo>
                <a:lnTo>
                  <a:pt x="1464" y="1085"/>
                </a:lnTo>
                <a:lnTo>
                  <a:pt x="1476" y="1120"/>
                </a:lnTo>
                <a:lnTo>
                  <a:pt x="1482" y="1156"/>
                </a:lnTo>
                <a:lnTo>
                  <a:pt x="1485" y="1192"/>
                </a:lnTo>
                <a:lnTo>
                  <a:pt x="1482" y="1227"/>
                </a:lnTo>
                <a:lnTo>
                  <a:pt x="1476" y="1263"/>
                </a:lnTo>
                <a:lnTo>
                  <a:pt x="1464" y="1298"/>
                </a:lnTo>
                <a:lnTo>
                  <a:pt x="1448" y="1331"/>
                </a:lnTo>
                <a:lnTo>
                  <a:pt x="1427" y="1363"/>
                </a:lnTo>
                <a:lnTo>
                  <a:pt x="1402" y="1392"/>
                </a:lnTo>
                <a:lnTo>
                  <a:pt x="1374" y="1415"/>
                </a:lnTo>
                <a:lnTo>
                  <a:pt x="1344" y="1435"/>
                </a:lnTo>
                <a:lnTo>
                  <a:pt x="1310" y="1452"/>
                </a:lnTo>
                <a:lnTo>
                  <a:pt x="1275" y="1464"/>
                </a:lnTo>
                <a:lnTo>
                  <a:pt x="1239" y="1471"/>
                </a:lnTo>
                <a:lnTo>
                  <a:pt x="1202" y="1473"/>
                </a:lnTo>
                <a:lnTo>
                  <a:pt x="1165" y="1471"/>
                </a:lnTo>
                <a:lnTo>
                  <a:pt x="1129" y="1464"/>
                </a:lnTo>
                <a:lnTo>
                  <a:pt x="1095" y="1452"/>
                </a:lnTo>
                <a:lnTo>
                  <a:pt x="1062" y="1435"/>
                </a:lnTo>
                <a:lnTo>
                  <a:pt x="1031" y="1415"/>
                </a:lnTo>
                <a:lnTo>
                  <a:pt x="1003" y="1392"/>
                </a:lnTo>
                <a:lnTo>
                  <a:pt x="978" y="1363"/>
                </a:lnTo>
                <a:lnTo>
                  <a:pt x="957" y="1332"/>
                </a:lnTo>
                <a:lnTo>
                  <a:pt x="942" y="1299"/>
                </a:lnTo>
                <a:lnTo>
                  <a:pt x="889" y="1281"/>
                </a:lnTo>
                <a:lnTo>
                  <a:pt x="833" y="1258"/>
                </a:lnTo>
                <a:lnTo>
                  <a:pt x="777" y="1231"/>
                </a:lnTo>
                <a:lnTo>
                  <a:pt x="719" y="1199"/>
                </a:lnTo>
                <a:lnTo>
                  <a:pt x="661" y="1162"/>
                </a:lnTo>
                <a:lnTo>
                  <a:pt x="597" y="1563"/>
                </a:lnTo>
                <a:lnTo>
                  <a:pt x="2323" y="3296"/>
                </a:lnTo>
                <a:lnTo>
                  <a:pt x="3298" y="2319"/>
                </a:lnTo>
                <a:lnTo>
                  <a:pt x="1572" y="585"/>
                </a:lnTo>
                <a:close/>
                <a:moveTo>
                  <a:pt x="259" y="142"/>
                </a:moveTo>
                <a:lnTo>
                  <a:pt x="231" y="144"/>
                </a:lnTo>
                <a:lnTo>
                  <a:pt x="208" y="148"/>
                </a:lnTo>
                <a:lnTo>
                  <a:pt x="187" y="157"/>
                </a:lnTo>
                <a:lnTo>
                  <a:pt x="169" y="170"/>
                </a:lnTo>
                <a:lnTo>
                  <a:pt x="156" y="188"/>
                </a:lnTo>
                <a:lnTo>
                  <a:pt x="147" y="208"/>
                </a:lnTo>
                <a:lnTo>
                  <a:pt x="142" y="232"/>
                </a:lnTo>
                <a:lnTo>
                  <a:pt x="141" y="260"/>
                </a:lnTo>
                <a:lnTo>
                  <a:pt x="145" y="289"/>
                </a:lnTo>
                <a:lnTo>
                  <a:pt x="151" y="322"/>
                </a:lnTo>
                <a:lnTo>
                  <a:pt x="161" y="357"/>
                </a:lnTo>
                <a:lnTo>
                  <a:pt x="176" y="394"/>
                </a:lnTo>
                <a:lnTo>
                  <a:pt x="193" y="433"/>
                </a:lnTo>
                <a:lnTo>
                  <a:pt x="214" y="473"/>
                </a:lnTo>
                <a:lnTo>
                  <a:pt x="239" y="515"/>
                </a:lnTo>
                <a:lnTo>
                  <a:pt x="266" y="558"/>
                </a:lnTo>
                <a:lnTo>
                  <a:pt x="296" y="603"/>
                </a:lnTo>
                <a:lnTo>
                  <a:pt x="329" y="647"/>
                </a:lnTo>
                <a:lnTo>
                  <a:pt x="365" y="692"/>
                </a:lnTo>
                <a:lnTo>
                  <a:pt x="403" y="739"/>
                </a:lnTo>
                <a:lnTo>
                  <a:pt x="444" y="784"/>
                </a:lnTo>
                <a:lnTo>
                  <a:pt x="489" y="830"/>
                </a:lnTo>
                <a:lnTo>
                  <a:pt x="550" y="889"/>
                </a:lnTo>
                <a:lnTo>
                  <a:pt x="590" y="637"/>
                </a:lnTo>
                <a:lnTo>
                  <a:pt x="594" y="623"/>
                </a:lnTo>
                <a:lnTo>
                  <a:pt x="602" y="609"/>
                </a:lnTo>
                <a:lnTo>
                  <a:pt x="611" y="596"/>
                </a:lnTo>
                <a:lnTo>
                  <a:pt x="622" y="587"/>
                </a:lnTo>
                <a:lnTo>
                  <a:pt x="634" y="581"/>
                </a:lnTo>
                <a:lnTo>
                  <a:pt x="649" y="577"/>
                </a:lnTo>
                <a:lnTo>
                  <a:pt x="870" y="543"/>
                </a:lnTo>
                <a:lnTo>
                  <a:pt x="824" y="494"/>
                </a:lnTo>
                <a:lnTo>
                  <a:pt x="779" y="450"/>
                </a:lnTo>
                <a:lnTo>
                  <a:pt x="734" y="408"/>
                </a:lnTo>
                <a:lnTo>
                  <a:pt x="688" y="369"/>
                </a:lnTo>
                <a:lnTo>
                  <a:pt x="644" y="334"/>
                </a:lnTo>
                <a:lnTo>
                  <a:pt x="600" y="300"/>
                </a:lnTo>
                <a:lnTo>
                  <a:pt x="555" y="269"/>
                </a:lnTo>
                <a:lnTo>
                  <a:pt x="513" y="242"/>
                </a:lnTo>
                <a:lnTo>
                  <a:pt x="471" y="216"/>
                </a:lnTo>
                <a:lnTo>
                  <a:pt x="431" y="195"/>
                </a:lnTo>
                <a:lnTo>
                  <a:pt x="392" y="177"/>
                </a:lnTo>
                <a:lnTo>
                  <a:pt x="356" y="164"/>
                </a:lnTo>
                <a:lnTo>
                  <a:pt x="321" y="153"/>
                </a:lnTo>
                <a:lnTo>
                  <a:pt x="288" y="146"/>
                </a:lnTo>
                <a:lnTo>
                  <a:pt x="259" y="142"/>
                </a:lnTo>
                <a:close/>
                <a:moveTo>
                  <a:pt x="212" y="0"/>
                </a:moveTo>
                <a:lnTo>
                  <a:pt x="251" y="1"/>
                </a:lnTo>
                <a:lnTo>
                  <a:pt x="292" y="6"/>
                </a:lnTo>
                <a:lnTo>
                  <a:pt x="336" y="15"/>
                </a:lnTo>
                <a:lnTo>
                  <a:pt x="380" y="27"/>
                </a:lnTo>
                <a:lnTo>
                  <a:pt x="426" y="43"/>
                </a:lnTo>
                <a:lnTo>
                  <a:pt x="474" y="63"/>
                </a:lnTo>
                <a:lnTo>
                  <a:pt x="524" y="87"/>
                </a:lnTo>
                <a:lnTo>
                  <a:pt x="573" y="113"/>
                </a:lnTo>
                <a:lnTo>
                  <a:pt x="624" y="144"/>
                </a:lnTo>
                <a:lnTo>
                  <a:pt x="674" y="176"/>
                </a:lnTo>
                <a:lnTo>
                  <a:pt x="726" y="213"/>
                </a:lnTo>
                <a:lnTo>
                  <a:pt x="777" y="253"/>
                </a:lnTo>
                <a:lnTo>
                  <a:pt x="829" y="296"/>
                </a:lnTo>
                <a:lnTo>
                  <a:pt x="879" y="341"/>
                </a:lnTo>
                <a:lnTo>
                  <a:pt x="929" y="389"/>
                </a:lnTo>
                <a:lnTo>
                  <a:pt x="987" y="452"/>
                </a:lnTo>
                <a:lnTo>
                  <a:pt x="1042" y="515"/>
                </a:lnTo>
                <a:lnTo>
                  <a:pt x="1578" y="430"/>
                </a:lnTo>
                <a:lnTo>
                  <a:pt x="1592" y="427"/>
                </a:lnTo>
                <a:lnTo>
                  <a:pt x="1606" y="430"/>
                </a:lnTo>
                <a:lnTo>
                  <a:pt x="1618" y="435"/>
                </a:lnTo>
                <a:lnTo>
                  <a:pt x="1632" y="443"/>
                </a:lnTo>
                <a:lnTo>
                  <a:pt x="1645" y="452"/>
                </a:lnTo>
                <a:lnTo>
                  <a:pt x="3453" y="2267"/>
                </a:lnTo>
                <a:lnTo>
                  <a:pt x="3464" y="2282"/>
                </a:lnTo>
                <a:lnTo>
                  <a:pt x="3472" y="2300"/>
                </a:lnTo>
                <a:lnTo>
                  <a:pt x="3474" y="2318"/>
                </a:lnTo>
                <a:lnTo>
                  <a:pt x="3472" y="2337"/>
                </a:lnTo>
                <a:lnTo>
                  <a:pt x="3464" y="2355"/>
                </a:lnTo>
                <a:lnTo>
                  <a:pt x="3453" y="2371"/>
                </a:lnTo>
                <a:lnTo>
                  <a:pt x="2375" y="3452"/>
                </a:lnTo>
                <a:lnTo>
                  <a:pt x="2365" y="3462"/>
                </a:lnTo>
                <a:lnTo>
                  <a:pt x="2352" y="3468"/>
                </a:lnTo>
                <a:lnTo>
                  <a:pt x="2339" y="3472"/>
                </a:lnTo>
                <a:lnTo>
                  <a:pt x="2323" y="3475"/>
                </a:lnTo>
                <a:lnTo>
                  <a:pt x="2309" y="3472"/>
                </a:lnTo>
                <a:lnTo>
                  <a:pt x="2295" y="3468"/>
                </a:lnTo>
                <a:lnTo>
                  <a:pt x="2283" y="3462"/>
                </a:lnTo>
                <a:lnTo>
                  <a:pt x="2272" y="3452"/>
                </a:lnTo>
                <a:lnTo>
                  <a:pt x="464" y="1637"/>
                </a:lnTo>
                <a:lnTo>
                  <a:pt x="455" y="1624"/>
                </a:lnTo>
                <a:lnTo>
                  <a:pt x="448" y="1610"/>
                </a:lnTo>
                <a:lnTo>
                  <a:pt x="443" y="1592"/>
                </a:lnTo>
                <a:lnTo>
                  <a:pt x="442" y="1571"/>
                </a:lnTo>
                <a:lnTo>
                  <a:pt x="524" y="1061"/>
                </a:lnTo>
                <a:lnTo>
                  <a:pt x="476" y="1021"/>
                </a:lnTo>
                <a:lnTo>
                  <a:pt x="430" y="978"/>
                </a:lnTo>
                <a:lnTo>
                  <a:pt x="384" y="934"/>
                </a:lnTo>
                <a:lnTo>
                  <a:pt x="336" y="883"/>
                </a:lnTo>
                <a:lnTo>
                  <a:pt x="291" y="833"/>
                </a:lnTo>
                <a:lnTo>
                  <a:pt x="249" y="781"/>
                </a:lnTo>
                <a:lnTo>
                  <a:pt x="209" y="729"/>
                </a:lnTo>
                <a:lnTo>
                  <a:pt x="173" y="678"/>
                </a:lnTo>
                <a:lnTo>
                  <a:pt x="140" y="626"/>
                </a:lnTo>
                <a:lnTo>
                  <a:pt x="111" y="575"/>
                </a:lnTo>
                <a:lnTo>
                  <a:pt x="84" y="526"/>
                </a:lnTo>
                <a:lnTo>
                  <a:pt x="61" y="476"/>
                </a:lnTo>
                <a:lnTo>
                  <a:pt x="42" y="427"/>
                </a:lnTo>
                <a:lnTo>
                  <a:pt x="26" y="381"/>
                </a:lnTo>
                <a:lnTo>
                  <a:pt x="14" y="336"/>
                </a:lnTo>
                <a:lnTo>
                  <a:pt x="5" y="292"/>
                </a:lnTo>
                <a:lnTo>
                  <a:pt x="1" y="251"/>
                </a:lnTo>
                <a:lnTo>
                  <a:pt x="0" y="212"/>
                </a:lnTo>
                <a:lnTo>
                  <a:pt x="4" y="175"/>
                </a:lnTo>
                <a:lnTo>
                  <a:pt x="12" y="141"/>
                </a:lnTo>
                <a:lnTo>
                  <a:pt x="23" y="111"/>
                </a:lnTo>
                <a:lnTo>
                  <a:pt x="39" y="83"/>
                </a:lnTo>
                <a:lnTo>
                  <a:pt x="59" y="59"/>
                </a:lnTo>
                <a:lnTo>
                  <a:pt x="83" y="38"/>
                </a:lnTo>
                <a:lnTo>
                  <a:pt x="112" y="22"/>
                </a:lnTo>
                <a:lnTo>
                  <a:pt x="142" y="11"/>
                </a:lnTo>
                <a:lnTo>
                  <a:pt x="176" y="3"/>
                </a:lnTo>
                <a:lnTo>
                  <a:pt x="212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52" name="Inhaltsplatzhalter 4"/>
          <p:cNvSpPr txBox="1"/>
          <p:nvPr/>
        </p:nvSpPr>
        <p:spPr>
          <a:xfrm>
            <a:off x="9895115" y="2581899"/>
            <a:ext cx="1088183" cy="4924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3200" dirty="0">
                <a:solidFill>
                  <a:srgbClr val="1B70ED"/>
                </a:solidFill>
                <a:latin typeface="+mn-lt"/>
                <a:cs typeface="+mn-ea"/>
                <a:sym typeface="+mn-lt"/>
              </a:rPr>
              <a:t>80%</a:t>
            </a:r>
            <a:endParaRPr lang="en-US" sz="2400" dirty="0">
              <a:solidFill>
                <a:srgbClr val="1B70ED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2481957-08D9-20EF-9256-195A509F436B}"/>
              </a:ext>
            </a:extLst>
          </p:cNvPr>
          <p:cNvGrpSpPr/>
          <p:nvPr/>
        </p:nvGrpSpPr>
        <p:grpSpPr>
          <a:xfrm>
            <a:off x="1289234" y="3809727"/>
            <a:ext cx="2699791" cy="816522"/>
            <a:chOff x="283598" y="1906534"/>
            <a:chExt cx="2699791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A8A0F5-E15C-4D2B-2FFB-05FAA688A8FF}"/>
                </a:ext>
              </a:extLst>
            </p:cNvPr>
            <p:cNvSpPr txBox="1"/>
            <p:nvPr/>
          </p:nvSpPr>
          <p:spPr>
            <a:xfrm>
              <a:off x="283598" y="2190603"/>
              <a:ext cx="269979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5E168E4-9F1C-B169-36F0-0BFD5DC8B14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2569581-E22C-11C8-E5E3-0E4A780814CD}"/>
              </a:ext>
            </a:extLst>
          </p:cNvPr>
          <p:cNvGrpSpPr/>
          <p:nvPr/>
        </p:nvGrpSpPr>
        <p:grpSpPr>
          <a:xfrm>
            <a:off x="4791249" y="3357968"/>
            <a:ext cx="2699791" cy="816522"/>
            <a:chOff x="283598" y="1906534"/>
            <a:chExt cx="2699791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3781029-C793-5DFE-BA6B-C69D5F0E101E}"/>
                </a:ext>
              </a:extLst>
            </p:cNvPr>
            <p:cNvSpPr txBox="1"/>
            <p:nvPr/>
          </p:nvSpPr>
          <p:spPr>
            <a:xfrm>
              <a:off x="283598" y="2190603"/>
              <a:ext cx="269979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07EE85D-444D-F351-F1CA-B82F8983D8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D286ACC-9D0A-039A-4147-32B53553FD9D}"/>
              </a:ext>
            </a:extLst>
          </p:cNvPr>
          <p:cNvGrpSpPr/>
          <p:nvPr/>
        </p:nvGrpSpPr>
        <p:grpSpPr>
          <a:xfrm>
            <a:off x="8259442" y="3809727"/>
            <a:ext cx="2699791" cy="816522"/>
            <a:chOff x="283598" y="1906534"/>
            <a:chExt cx="2699791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9B00264-F37C-07C4-724B-3616FBFEA0DC}"/>
                </a:ext>
              </a:extLst>
            </p:cNvPr>
            <p:cNvSpPr txBox="1"/>
            <p:nvPr/>
          </p:nvSpPr>
          <p:spPr>
            <a:xfrm>
              <a:off x="283598" y="2190603"/>
              <a:ext cx="269979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707D4B6-5A55-4428-6DEF-00C9E8D50E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8B5819-2E38-1F61-1388-9F5DAAD0B4BB}"/>
              </a:ext>
            </a:extLst>
          </p:cNvPr>
          <p:cNvGrpSpPr/>
          <p:nvPr/>
        </p:nvGrpSpPr>
        <p:grpSpPr>
          <a:xfrm>
            <a:off x="3458632" y="5193944"/>
            <a:ext cx="4332190" cy="1149983"/>
            <a:chOff x="-399284" y="1803906"/>
            <a:chExt cx="4332190" cy="114998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695EB73-ED84-95FC-90A6-897451FB6150}"/>
                </a:ext>
              </a:extLst>
            </p:cNvPr>
            <p:cNvSpPr txBox="1"/>
            <p:nvPr/>
          </p:nvSpPr>
          <p:spPr>
            <a:xfrm>
              <a:off x="-399284" y="2190603"/>
              <a:ext cx="43321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53E46D2-9238-BE5D-8510-D4EBA5BE1522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502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8DA84-0F2C-DBAD-3A70-42A8AC20A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E3D4C4-4537-B564-8A55-24818A99DE8C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04D2146-43F5-7575-E95F-1905314A809D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2A7BF85-2666-16A6-9112-64CF959418F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9C57B21-AEAA-E71C-F1A0-614B5D46C8D5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3722820" y="1868231"/>
            <a:ext cx="2286001" cy="3657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30571" y="1868231"/>
            <a:ext cx="2286001" cy="3657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1272" y="4586335"/>
            <a:ext cx="1849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1B70ED"/>
                </a:solidFill>
                <a:cs typeface="+mn-ea"/>
                <a:sym typeface="+mn-lt"/>
              </a:rPr>
              <a:t>98%</a:t>
            </a:r>
            <a:endParaRPr lang="zh-CN" altLang="en-US" sz="3600" dirty="0">
              <a:solidFill>
                <a:srgbClr val="1B70ED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49022" y="4586335"/>
            <a:ext cx="18490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1B70ED"/>
                </a:solidFill>
                <a:cs typeface="+mn-ea"/>
                <a:sym typeface="+mn-lt"/>
              </a:rPr>
              <a:t>68%</a:t>
            </a:r>
            <a:endParaRPr lang="zh-CN" altLang="en-US" sz="3600">
              <a:solidFill>
                <a:srgbClr val="1B70ED"/>
              </a:solidFill>
              <a:cs typeface="+mn-ea"/>
              <a:sym typeface="+mn-lt"/>
            </a:endParaRPr>
          </a:p>
        </p:txBody>
      </p:sp>
      <p:pic>
        <p:nvPicPr>
          <p:cNvPr id="24" name="图片 23" descr="D:\51PPT模板网\51pptmoban.com\图片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6116" y="1868232"/>
            <a:ext cx="2286001" cy="3657599"/>
          </a:xfrm>
          <a:custGeom>
            <a:avLst/>
            <a:gdLst>
              <a:gd name="connsiteX0" fmla="*/ 0 w 2286001"/>
              <a:gd name="connsiteY0" fmla="*/ 0 h 3657599"/>
              <a:gd name="connsiteX1" fmla="*/ 2286001 w 2286001"/>
              <a:gd name="connsiteY1" fmla="*/ 0 h 3657599"/>
              <a:gd name="connsiteX2" fmla="*/ 2286001 w 2286001"/>
              <a:gd name="connsiteY2" fmla="*/ 3657599 h 3657599"/>
              <a:gd name="connsiteX3" fmla="*/ 0 w 2286001"/>
              <a:gd name="connsiteY3" fmla="*/ 3657599 h 365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1" h="3657598">
                <a:moveTo>
                  <a:pt x="0" y="0"/>
                </a:moveTo>
                <a:lnTo>
                  <a:pt x="2286001" y="0"/>
                </a:lnTo>
                <a:lnTo>
                  <a:pt x="2286001" y="3657599"/>
                </a:lnTo>
                <a:lnTo>
                  <a:pt x="0" y="3657599"/>
                </a:lnTo>
                <a:close/>
              </a:path>
            </a:pathLst>
          </a:custGeom>
        </p:spPr>
      </p:pic>
      <p:pic>
        <p:nvPicPr>
          <p:cNvPr id="22" name="图片 21" descr="D:\51PPT模板网\51pptmoban.com\图片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8365" y="1868232"/>
            <a:ext cx="2286001" cy="3657599"/>
          </a:xfrm>
          <a:custGeom>
            <a:avLst/>
            <a:gdLst>
              <a:gd name="connsiteX0" fmla="*/ 0 w 2286001"/>
              <a:gd name="connsiteY0" fmla="*/ 0 h 3657599"/>
              <a:gd name="connsiteX1" fmla="*/ 2286001 w 2286001"/>
              <a:gd name="connsiteY1" fmla="*/ 0 h 3657599"/>
              <a:gd name="connsiteX2" fmla="*/ 2286001 w 2286001"/>
              <a:gd name="connsiteY2" fmla="*/ 3657599 h 3657599"/>
              <a:gd name="connsiteX3" fmla="*/ 0 w 2286001"/>
              <a:gd name="connsiteY3" fmla="*/ 3657599 h 365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1" h="3657598">
                <a:moveTo>
                  <a:pt x="0" y="0"/>
                </a:moveTo>
                <a:lnTo>
                  <a:pt x="2286001" y="0"/>
                </a:lnTo>
                <a:lnTo>
                  <a:pt x="2286001" y="3657599"/>
                </a:lnTo>
                <a:lnTo>
                  <a:pt x="0" y="3657599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1CC6840C-F89D-53CB-B986-B68D1535244B}"/>
              </a:ext>
            </a:extLst>
          </p:cNvPr>
          <p:cNvGrpSpPr/>
          <p:nvPr/>
        </p:nvGrpSpPr>
        <p:grpSpPr>
          <a:xfrm>
            <a:off x="3753179" y="3058865"/>
            <a:ext cx="2235567" cy="1380815"/>
            <a:chOff x="649026" y="1803906"/>
            <a:chExt cx="2235567" cy="138081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C759017-6847-B653-42BC-18094B1A5F05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9FDC755-98B2-D1CD-F028-464BB484577A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D249F86-55BB-E770-5881-314198E0329C}"/>
              </a:ext>
            </a:extLst>
          </p:cNvPr>
          <p:cNvGrpSpPr/>
          <p:nvPr/>
        </p:nvGrpSpPr>
        <p:grpSpPr>
          <a:xfrm>
            <a:off x="8755785" y="3058865"/>
            <a:ext cx="2235567" cy="1380815"/>
            <a:chOff x="649026" y="1803906"/>
            <a:chExt cx="2235567" cy="13808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6414426-B5C1-3252-68D8-830A8D75803B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D8024ED-2F56-CC51-9FBA-9324976A84C4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CB18703-BF0D-C837-414B-8F05C16FC5EB}"/>
              </a:ext>
            </a:extLst>
          </p:cNvPr>
          <p:cNvGrpSpPr/>
          <p:nvPr/>
        </p:nvGrpSpPr>
        <p:grpSpPr>
          <a:xfrm>
            <a:off x="4572728" y="2325539"/>
            <a:ext cx="585026" cy="550752"/>
            <a:chOff x="1144590" y="3563961"/>
            <a:chExt cx="406400" cy="382590"/>
          </a:xfrm>
          <a:solidFill>
            <a:srgbClr val="1B70ED"/>
          </a:solidFill>
        </p:grpSpPr>
        <p:sp>
          <p:nvSpPr>
            <p:cNvPr id="25" name="Freeform 183">
              <a:extLst>
                <a:ext uri="{FF2B5EF4-FFF2-40B4-BE49-F238E27FC236}">
                  <a16:creationId xmlns:a16="http://schemas.microsoft.com/office/drawing/2014/main" id="{A7805872-E21C-ECEB-BAB9-9FE0FCE17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40" y="3648099"/>
              <a:ext cx="268288" cy="298452"/>
            </a:xfrm>
            <a:custGeom>
              <a:avLst/>
              <a:gdLst>
                <a:gd name="T0" fmla="*/ 0 w 35"/>
                <a:gd name="T1" fmla="*/ 16 h 39"/>
                <a:gd name="T2" fmla="*/ 0 w 35"/>
                <a:gd name="T3" fmla="*/ 37 h 39"/>
                <a:gd name="T4" fmla="*/ 1 w 35"/>
                <a:gd name="T5" fmla="*/ 39 h 39"/>
                <a:gd name="T6" fmla="*/ 2 w 35"/>
                <a:gd name="T7" fmla="*/ 39 h 39"/>
                <a:gd name="T8" fmla="*/ 12 w 35"/>
                <a:gd name="T9" fmla="*/ 39 h 39"/>
                <a:gd name="T10" fmla="*/ 13 w 35"/>
                <a:gd name="T11" fmla="*/ 39 h 39"/>
                <a:gd name="T12" fmla="*/ 13 w 35"/>
                <a:gd name="T13" fmla="*/ 38 h 39"/>
                <a:gd name="T14" fmla="*/ 13 w 35"/>
                <a:gd name="T15" fmla="*/ 28 h 39"/>
                <a:gd name="T16" fmla="*/ 22 w 35"/>
                <a:gd name="T17" fmla="*/ 28 h 39"/>
                <a:gd name="T18" fmla="*/ 22 w 35"/>
                <a:gd name="T19" fmla="*/ 38 h 39"/>
                <a:gd name="T20" fmla="*/ 23 w 35"/>
                <a:gd name="T21" fmla="*/ 39 h 39"/>
                <a:gd name="T22" fmla="*/ 24 w 35"/>
                <a:gd name="T23" fmla="*/ 39 h 39"/>
                <a:gd name="T24" fmla="*/ 33 w 35"/>
                <a:gd name="T25" fmla="*/ 39 h 39"/>
                <a:gd name="T26" fmla="*/ 34 w 35"/>
                <a:gd name="T27" fmla="*/ 39 h 39"/>
                <a:gd name="T28" fmla="*/ 35 w 35"/>
                <a:gd name="T29" fmla="*/ 37 h 39"/>
                <a:gd name="T30" fmla="*/ 35 w 35"/>
                <a:gd name="T31" fmla="*/ 16 h 39"/>
                <a:gd name="T32" fmla="*/ 18 w 35"/>
                <a:gd name="T33" fmla="*/ 0 h 39"/>
                <a:gd name="T34" fmla="*/ 0 w 35"/>
                <a:gd name="T35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9">
                  <a:moveTo>
                    <a:pt x="0" y="1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39"/>
                    <a:pt x="2" y="39"/>
                    <a:pt x="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3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3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38"/>
                    <a:pt x="35" y="38"/>
                    <a:pt x="35" y="3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184">
              <a:extLst>
                <a:ext uri="{FF2B5EF4-FFF2-40B4-BE49-F238E27FC236}">
                  <a16:creationId xmlns:a16="http://schemas.microsoft.com/office/drawing/2014/main" id="{5A19D0A1-1595-63AA-2036-C3CDFE8E7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590" y="3563961"/>
              <a:ext cx="406400" cy="214314"/>
            </a:xfrm>
            <a:custGeom>
              <a:avLst/>
              <a:gdLst>
                <a:gd name="T0" fmla="*/ 51 w 53"/>
                <a:gd name="T1" fmla="*/ 21 h 28"/>
                <a:gd name="T2" fmla="*/ 43 w 53"/>
                <a:gd name="T3" fmla="*/ 14 h 28"/>
                <a:gd name="T4" fmla="*/ 43 w 53"/>
                <a:gd name="T5" fmla="*/ 2 h 28"/>
                <a:gd name="T6" fmla="*/ 42 w 53"/>
                <a:gd name="T7" fmla="*/ 1 h 28"/>
                <a:gd name="T8" fmla="*/ 39 w 53"/>
                <a:gd name="T9" fmla="*/ 1 h 28"/>
                <a:gd name="T10" fmla="*/ 37 w 53"/>
                <a:gd name="T11" fmla="*/ 2 h 28"/>
                <a:gd name="T12" fmla="*/ 37 w 53"/>
                <a:gd name="T13" fmla="*/ 9 h 28"/>
                <a:gd name="T14" fmla="*/ 29 w 53"/>
                <a:gd name="T15" fmla="*/ 1 h 28"/>
                <a:gd name="T16" fmla="*/ 24 w 53"/>
                <a:gd name="T17" fmla="*/ 1 h 28"/>
                <a:gd name="T18" fmla="*/ 2 w 53"/>
                <a:gd name="T19" fmla="*/ 21 h 28"/>
                <a:gd name="T20" fmla="*/ 2 w 53"/>
                <a:gd name="T21" fmla="*/ 26 h 28"/>
                <a:gd name="T22" fmla="*/ 4 w 53"/>
                <a:gd name="T23" fmla="*/ 27 h 28"/>
                <a:gd name="T24" fmla="*/ 6 w 53"/>
                <a:gd name="T25" fmla="*/ 26 h 28"/>
                <a:gd name="T26" fmla="*/ 27 w 53"/>
                <a:gd name="T27" fmla="*/ 8 h 28"/>
                <a:gd name="T28" fmla="*/ 47 w 53"/>
                <a:gd name="T29" fmla="*/ 26 h 28"/>
                <a:gd name="T30" fmla="*/ 51 w 53"/>
                <a:gd name="T31" fmla="*/ 26 h 28"/>
                <a:gd name="T32" fmla="*/ 51 w 53"/>
                <a:gd name="T33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28">
                  <a:moveTo>
                    <a:pt x="51" y="21"/>
                  </a:moveTo>
                  <a:cubicBezTo>
                    <a:pt x="43" y="14"/>
                    <a:pt x="43" y="14"/>
                    <a:pt x="43" y="1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8" y="1"/>
                    <a:pt x="37" y="1"/>
                    <a:pt x="37" y="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3"/>
                    <a:pt x="0" y="25"/>
                    <a:pt x="2" y="26"/>
                  </a:cubicBezTo>
                  <a:cubicBezTo>
                    <a:pt x="2" y="27"/>
                    <a:pt x="3" y="27"/>
                    <a:pt x="4" y="27"/>
                  </a:cubicBezTo>
                  <a:cubicBezTo>
                    <a:pt x="5" y="27"/>
                    <a:pt x="6" y="27"/>
                    <a:pt x="6" y="26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8"/>
                    <a:pt x="50" y="27"/>
                    <a:pt x="51" y="26"/>
                  </a:cubicBezTo>
                  <a:cubicBezTo>
                    <a:pt x="53" y="25"/>
                    <a:pt x="53" y="23"/>
                    <a:pt x="5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7" name="Freeform 390">
            <a:extLst>
              <a:ext uri="{FF2B5EF4-FFF2-40B4-BE49-F238E27FC236}">
                <a16:creationId xmlns:a16="http://schemas.microsoft.com/office/drawing/2014/main" id="{3BF48BF3-2B56-8DCB-031C-22ADD2AABF96}"/>
              </a:ext>
            </a:extLst>
          </p:cNvPr>
          <p:cNvSpPr>
            <a:spLocks noEditPoints="1"/>
          </p:cNvSpPr>
          <p:nvPr/>
        </p:nvSpPr>
        <p:spPr bwMode="auto">
          <a:xfrm>
            <a:off x="9463618" y="2281330"/>
            <a:ext cx="709367" cy="550751"/>
          </a:xfrm>
          <a:custGeom>
            <a:avLst/>
            <a:gdLst>
              <a:gd name="T0" fmla="*/ 72 w 72"/>
              <a:gd name="T1" fmla="*/ 35 h 56"/>
              <a:gd name="T2" fmla="*/ 31 w 72"/>
              <a:gd name="T3" fmla="*/ 43 h 56"/>
              <a:gd name="T4" fmla="*/ 31 w 72"/>
              <a:gd name="T5" fmla="*/ 53 h 56"/>
              <a:gd name="T6" fmla="*/ 71 w 72"/>
              <a:gd name="T7" fmla="*/ 44 h 56"/>
              <a:gd name="T8" fmla="*/ 72 w 72"/>
              <a:gd name="T9" fmla="*/ 47 h 56"/>
              <a:gd name="T10" fmla="*/ 30 w 72"/>
              <a:gd name="T11" fmla="*/ 56 h 56"/>
              <a:gd name="T12" fmla="*/ 29 w 72"/>
              <a:gd name="T13" fmla="*/ 56 h 56"/>
              <a:gd name="T14" fmla="*/ 2 w 72"/>
              <a:gd name="T15" fmla="*/ 39 h 56"/>
              <a:gd name="T16" fmla="*/ 2 w 72"/>
              <a:gd name="T17" fmla="*/ 29 h 56"/>
              <a:gd name="T18" fmla="*/ 5 w 72"/>
              <a:gd name="T19" fmla="*/ 28 h 56"/>
              <a:gd name="T20" fmla="*/ 5 w 72"/>
              <a:gd name="T21" fmla="*/ 29 h 56"/>
              <a:gd name="T22" fmla="*/ 40 w 72"/>
              <a:gd name="T23" fmla="*/ 37 h 56"/>
              <a:gd name="T24" fmla="*/ 40 w 72"/>
              <a:gd name="T25" fmla="*/ 33 h 56"/>
              <a:gd name="T26" fmla="*/ 40 w 72"/>
              <a:gd name="T27" fmla="*/ 29 h 56"/>
              <a:gd name="T28" fmla="*/ 5 w 72"/>
              <a:gd name="T29" fmla="*/ 22 h 56"/>
              <a:gd name="T30" fmla="*/ 5 w 72"/>
              <a:gd name="T31" fmla="*/ 19 h 56"/>
              <a:gd name="T32" fmla="*/ 5 w 72"/>
              <a:gd name="T33" fmla="*/ 19 h 56"/>
              <a:gd name="T34" fmla="*/ 5 w 72"/>
              <a:gd name="T35" fmla="*/ 19 h 56"/>
              <a:gd name="T36" fmla="*/ 5 w 72"/>
              <a:gd name="T37" fmla="*/ 19 h 56"/>
              <a:gd name="T38" fmla="*/ 7 w 72"/>
              <a:gd name="T39" fmla="*/ 18 h 56"/>
              <a:gd name="T40" fmla="*/ 7 w 72"/>
              <a:gd name="T41" fmla="*/ 16 h 56"/>
              <a:gd name="T42" fmla="*/ 40 w 72"/>
              <a:gd name="T43" fmla="*/ 24 h 56"/>
              <a:gd name="T44" fmla="*/ 40 w 72"/>
              <a:gd name="T45" fmla="*/ 21 h 56"/>
              <a:gd name="T46" fmla="*/ 40 w 72"/>
              <a:gd name="T47" fmla="*/ 17 h 56"/>
              <a:gd name="T48" fmla="*/ 7 w 72"/>
              <a:gd name="T49" fmla="*/ 9 h 56"/>
              <a:gd name="T50" fmla="*/ 7 w 72"/>
              <a:gd name="T51" fmla="*/ 6 h 56"/>
              <a:gd name="T52" fmla="*/ 33 w 72"/>
              <a:gd name="T53" fmla="*/ 0 h 56"/>
              <a:gd name="T54" fmla="*/ 63 w 72"/>
              <a:gd name="T55" fmla="*/ 6 h 56"/>
              <a:gd name="T56" fmla="*/ 63 w 72"/>
              <a:gd name="T57" fmla="*/ 14 h 56"/>
              <a:gd name="T58" fmla="*/ 60 w 72"/>
              <a:gd name="T59" fmla="*/ 15 h 56"/>
              <a:gd name="T60" fmla="*/ 64 w 72"/>
              <a:gd name="T61" fmla="*/ 16 h 56"/>
              <a:gd name="T62" fmla="*/ 64 w 72"/>
              <a:gd name="T63" fmla="*/ 25 h 56"/>
              <a:gd name="T64" fmla="*/ 58 w 72"/>
              <a:gd name="T65" fmla="*/ 29 h 56"/>
              <a:gd name="T66" fmla="*/ 72 w 72"/>
              <a:gd name="T67" fmla="*/ 33 h 56"/>
              <a:gd name="T68" fmla="*/ 72 w 72"/>
              <a:gd name="T69" fmla="*/ 35 h 56"/>
              <a:gd name="T70" fmla="*/ 33 w 72"/>
              <a:gd name="T71" fmla="*/ 50 h 56"/>
              <a:gd name="T72" fmla="*/ 33 w 72"/>
              <a:gd name="T73" fmla="*/ 50 h 56"/>
              <a:gd name="T74" fmla="*/ 70 w 72"/>
              <a:gd name="T75" fmla="*/ 43 h 56"/>
              <a:gd name="T76" fmla="*/ 70 w 72"/>
              <a:gd name="T77" fmla="*/ 42 h 56"/>
              <a:gd name="T78" fmla="*/ 33 w 72"/>
              <a:gd name="T79" fmla="*/ 50 h 56"/>
              <a:gd name="T80" fmla="*/ 33 w 72"/>
              <a:gd name="T81" fmla="*/ 47 h 56"/>
              <a:gd name="T82" fmla="*/ 33 w 72"/>
              <a:gd name="T83" fmla="*/ 48 h 56"/>
              <a:gd name="T84" fmla="*/ 70 w 72"/>
              <a:gd name="T85" fmla="*/ 40 h 56"/>
              <a:gd name="T86" fmla="*/ 70 w 72"/>
              <a:gd name="T87" fmla="*/ 39 h 56"/>
              <a:gd name="T88" fmla="*/ 33 w 72"/>
              <a:gd name="T89" fmla="*/ 47 h 56"/>
              <a:gd name="T90" fmla="*/ 32 w 72"/>
              <a:gd name="T91" fmla="*/ 45 h 56"/>
              <a:gd name="T92" fmla="*/ 33 w 72"/>
              <a:gd name="T93" fmla="*/ 46 h 56"/>
              <a:gd name="T94" fmla="*/ 70 w 72"/>
              <a:gd name="T95" fmla="*/ 38 h 56"/>
              <a:gd name="T96" fmla="*/ 70 w 72"/>
              <a:gd name="T97" fmla="*/ 37 h 56"/>
              <a:gd name="T98" fmla="*/ 32 w 72"/>
              <a:gd name="T99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6768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231E3-1765-CB9C-A2E5-AF4A27D4E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BE5716-90EF-8C84-4504-8425CA57CD90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3A3C39D-A0DB-5126-4CA6-27BF843CED09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A5B5E28-D137-4A66-C306-674130A13BD4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E03FA3C-79B7-6198-D2D7-96B589FE2C79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10" name="Freeform 6"/>
          <p:cNvSpPr/>
          <p:nvPr/>
        </p:nvSpPr>
        <p:spPr bwMode="auto">
          <a:xfrm>
            <a:off x="1588179" y="2509434"/>
            <a:ext cx="3469924" cy="1578439"/>
          </a:xfrm>
          <a:custGeom>
            <a:avLst/>
            <a:gdLst>
              <a:gd name="T0" fmla="*/ 3006725 w 951"/>
              <a:gd name="T1" fmla="*/ 752143 h 431"/>
              <a:gd name="T2" fmla="*/ 2393366 w 951"/>
              <a:gd name="T3" fmla="*/ 1362075 h 431"/>
              <a:gd name="T4" fmla="*/ 610198 w 951"/>
              <a:gd name="T5" fmla="*/ 1358915 h 431"/>
              <a:gd name="T6" fmla="*/ 0 w 951"/>
              <a:gd name="T7" fmla="*/ 748983 h 431"/>
              <a:gd name="T8" fmla="*/ 3006725 w 951"/>
              <a:gd name="T9" fmla="*/ 752143 h 4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1"/>
              <a:gd name="T16" fmla="*/ 0 h 431"/>
              <a:gd name="T17" fmla="*/ 951 w 951"/>
              <a:gd name="T18" fmla="*/ 431 h 4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2943412" y="2951490"/>
            <a:ext cx="63991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20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7260239" y="2509434"/>
            <a:ext cx="3469924" cy="1578439"/>
          </a:xfrm>
          <a:custGeom>
            <a:avLst/>
            <a:gdLst>
              <a:gd name="T0" fmla="*/ 3006725 w 951"/>
              <a:gd name="T1" fmla="*/ 752143 h 431"/>
              <a:gd name="T2" fmla="*/ 2393366 w 951"/>
              <a:gd name="T3" fmla="*/ 1362075 h 431"/>
              <a:gd name="T4" fmla="*/ 610198 w 951"/>
              <a:gd name="T5" fmla="*/ 1358915 h 431"/>
              <a:gd name="T6" fmla="*/ 0 w 951"/>
              <a:gd name="T7" fmla="*/ 748983 h 431"/>
              <a:gd name="T8" fmla="*/ 3006725 w 951"/>
              <a:gd name="T9" fmla="*/ 752143 h 4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1"/>
              <a:gd name="T16" fmla="*/ 0 h 431"/>
              <a:gd name="T17" fmla="*/ 951 w 951"/>
              <a:gd name="T18" fmla="*/ 431 h 4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TextBox 34"/>
          <p:cNvSpPr txBox="1">
            <a:spLocks noChangeArrowheads="1"/>
          </p:cNvSpPr>
          <p:nvPr/>
        </p:nvSpPr>
        <p:spPr bwMode="auto">
          <a:xfrm>
            <a:off x="8648202" y="2978124"/>
            <a:ext cx="63991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6"/>
          <p:cNvSpPr/>
          <p:nvPr/>
        </p:nvSpPr>
        <p:spPr bwMode="auto">
          <a:xfrm flipV="1">
            <a:off x="4420545" y="3432948"/>
            <a:ext cx="3469924" cy="1578440"/>
          </a:xfrm>
          <a:custGeom>
            <a:avLst/>
            <a:gdLst>
              <a:gd name="T0" fmla="*/ 3006725 w 951"/>
              <a:gd name="T1" fmla="*/ 752143 h 431"/>
              <a:gd name="T2" fmla="*/ 2393366 w 951"/>
              <a:gd name="T3" fmla="*/ 1362075 h 431"/>
              <a:gd name="T4" fmla="*/ 610198 w 951"/>
              <a:gd name="T5" fmla="*/ 1358915 h 431"/>
              <a:gd name="T6" fmla="*/ 0 w 951"/>
              <a:gd name="T7" fmla="*/ 748983 h 431"/>
              <a:gd name="T8" fmla="*/ 3006725 w 951"/>
              <a:gd name="T9" fmla="*/ 752143 h 4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51"/>
              <a:gd name="T16" fmla="*/ 0 h 431"/>
              <a:gd name="T17" fmla="*/ 951 w 951"/>
              <a:gd name="T18" fmla="*/ 431 h 4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35"/>
          <p:cNvSpPr txBox="1">
            <a:spLocks noChangeArrowheads="1"/>
          </p:cNvSpPr>
          <p:nvPr/>
        </p:nvSpPr>
        <p:spPr bwMode="auto">
          <a:xfrm>
            <a:off x="5749000" y="3970845"/>
            <a:ext cx="63991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9FC64A6-7788-0170-AADC-6CC24E85A3A4}"/>
              </a:ext>
            </a:extLst>
          </p:cNvPr>
          <p:cNvGrpSpPr/>
          <p:nvPr/>
        </p:nvGrpSpPr>
        <p:grpSpPr>
          <a:xfrm>
            <a:off x="4508500" y="5069995"/>
            <a:ext cx="3175000" cy="860542"/>
            <a:chOff x="179311" y="1862514"/>
            <a:chExt cx="3175000" cy="86054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A51C659-A823-7D17-1066-4DD99425D6FD}"/>
                </a:ext>
              </a:extLst>
            </p:cNvPr>
            <p:cNvSpPr txBox="1"/>
            <p:nvPr/>
          </p:nvSpPr>
          <p:spPr>
            <a:xfrm>
              <a:off x="179311" y="2190603"/>
              <a:ext cx="31750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8AD50D0-B2A0-CDE5-592E-91D785BC72B6}"/>
                </a:ext>
              </a:extLst>
            </p:cNvPr>
            <p:cNvSpPr txBox="1"/>
            <p:nvPr/>
          </p:nvSpPr>
          <p:spPr>
            <a:xfrm>
              <a:off x="649026" y="186251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201AB8-9FBB-AA40-FC2E-DDB725C3C597}"/>
              </a:ext>
            </a:extLst>
          </p:cNvPr>
          <p:cNvGrpSpPr/>
          <p:nvPr/>
        </p:nvGrpSpPr>
        <p:grpSpPr>
          <a:xfrm>
            <a:off x="1735641" y="1761477"/>
            <a:ext cx="3175000" cy="860542"/>
            <a:chOff x="179311" y="1862514"/>
            <a:chExt cx="3175000" cy="86054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39717E2-CFDF-EA95-7456-C54FD3CED4CC}"/>
                </a:ext>
              </a:extLst>
            </p:cNvPr>
            <p:cNvSpPr txBox="1"/>
            <p:nvPr/>
          </p:nvSpPr>
          <p:spPr>
            <a:xfrm>
              <a:off x="179311" y="2190603"/>
              <a:ext cx="31750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04A8EC7-7FE8-DC1F-22FC-059815C2C216}"/>
                </a:ext>
              </a:extLst>
            </p:cNvPr>
            <p:cNvSpPr txBox="1"/>
            <p:nvPr/>
          </p:nvSpPr>
          <p:spPr>
            <a:xfrm>
              <a:off x="649026" y="186251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EFCBA88-7934-A97C-1DFC-78DE40760249}"/>
              </a:ext>
            </a:extLst>
          </p:cNvPr>
          <p:cNvGrpSpPr/>
          <p:nvPr/>
        </p:nvGrpSpPr>
        <p:grpSpPr>
          <a:xfrm>
            <a:off x="7407701" y="1761477"/>
            <a:ext cx="3175000" cy="860542"/>
            <a:chOff x="179311" y="1862514"/>
            <a:chExt cx="3175000" cy="86054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B79F678-377E-2C4E-BAC8-E868970780B5}"/>
                </a:ext>
              </a:extLst>
            </p:cNvPr>
            <p:cNvSpPr txBox="1"/>
            <p:nvPr/>
          </p:nvSpPr>
          <p:spPr>
            <a:xfrm>
              <a:off x="179311" y="2190603"/>
              <a:ext cx="31750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3C77E39-B77B-24D2-C3A9-613FB885FCD3}"/>
                </a:ext>
              </a:extLst>
            </p:cNvPr>
            <p:cNvSpPr txBox="1"/>
            <p:nvPr/>
          </p:nvSpPr>
          <p:spPr>
            <a:xfrm>
              <a:off x="649026" y="186251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80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E0E1A-CA2A-487A-FDAF-FEE3AEA07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6E7C406F-FCAD-D07D-1BEA-379FEF52FC29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3915396-5738-7045-52D1-8CF27202D9B2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9E51A752-113E-5651-3D44-29C7EB4AC29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829ACAD-E956-F93C-2D56-12322DC87770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10" name="Freeform 6"/>
          <p:cNvSpPr>
            <a:spLocks noEditPoints="1"/>
          </p:cNvSpPr>
          <p:nvPr/>
        </p:nvSpPr>
        <p:spPr bwMode="auto">
          <a:xfrm>
            <a:off x="2765041" y="2057064"/>
            <a:ext cx="1868593" cy="1866715"/>
          </a:xfrm>
          <a:custGeom>
            <a:avLst/>
            <a:gdLst>
              <a:gd name="T0" fmla="*/ 421 w 421"/>
              <a:gd name="T1" fmla="*/ 229 h 421"/>
              <a:gd name="T2" fmla="*/ 398 w 421"/>
              <a:gd name="T3" fmla="*/ 188 h 421"/>
              <a:gd name="T4" fmla="*/ 367 w 421"/>
              <a:gd name="T5" fmla="*/ 146 h 421"/>
              <a:gd name="T6" fmla="*/ 402 w 421"/>
              <a:gd name="T7" fmla="*/ 122 h 421"/>
              <a:gd name="T8" fmla="*/ 361 w 421"/>
              <a:gd name="T9" fmla="*/ 97 h 421"/>
              <a:gd name="T10" fmla="*/ 314 w 421"/>
              <a:gd name="T11" fmla="*/ 77 h 421"/>
              <a:gd name="T12" fmla="*/ 332 w 421"/>
              <a:gd name="T13" fmla="*/ 38 h 421"/>
              <a:gd name="T14" fmla="*/ 285 w 421"/>
              <a:gd name="T15" fmla="*/ 37 h 421"/>
              <a:gd name="T16" fmla="*/ 233 w 421"/>
              <a:gd name="T17" fmla="*/ 43 h 421"/>
              <a:gd name="T18" fmla="*/ 229 w 421"/>
              <a:gd name="T19" fmla="*/ 0 h 421"/>
              <a:gd name="T20" fmla="*/ 188 w 421"/>
              <a:gd name="T21" fmla="*/ 23 h 421"/>
              <a:gd name="T22" fmla="*/ 146 w 421"/>
              <a:gd name="T23" fmla="*/ 54 h 421"/>
              <a:gd name="T24" fmla="*/ 122 w 421"/>
              <a:gd name="T25" fmla="*/ 19 h 421"/>
              <a:gd name="T26" fmla="*/ 98 w 421"/>
              <a:gd name="T27" fmla="*/ 60 h 421"/>
              <a:gd name="T28" fmla="*/ 77 w 421"/>
              <a:gd name="T29" fmla="*/ 107 h 421"/>
              <a:gd name="T30" fmla="*/ 38 w 421"/>
              <a:gd name="T31" fmla="*/ 89 h 421"/>
              <a:gd name="T32" fmla="*/ 37 w 421"/>
              <a:gd name="T33" fmla="*/ 136 h 421"/>
              <a:gd name="T34" fmla="*/ 43 w 421"/>
              <a:gd name="T35" fmla="*/ 188 h 421"/>
              <a:gd name="T36" fmla="*/ 0 w 421"/>
              <a:gd name="T37" fmla="*/ 192 h 421"/>
              <a:gd name="T38" fmla="*/ 24 w 421"/>
              <a:gd name="T39" fmla="*/ 233 h 421"/>
              <a:gd name="T40" fmla="*/ 54 w 421"/>
              <a:gd name="T41" fmla="*/ 274 h 421"/>
              <a:gd name="T42" fmla="*/ 19 w 421"/>
              <a:gd name="T43" fmla="*/ 299 h 421"/>
              <a:gd name="T44" fmla="*/ 60 w 421"/>
              <a:gd name="T45" fmla="*/ 323 h 421"/>
              <a:gd name="T46" fmla="*/ 107 w 421"/>
              <a:gd name="T47" fmla="*/ 344 h 421"/>
              <a:gd name="T48" fmla="*/ 89 w 421"/>
              <a:gd name="T49" fmla="*/ 383 h 421"/>
              <a:gd name="T50" fmla="*/ 137 w 421"/>
              <a:gd name="T51" fmla="*/ 384 h 421"/>
              <a:gd name="T52" fmla="*/ 188 w 421"/>
              <a:gd name="T53" fmla="*/ 378 h 421"/>
              <a:gd name="T54" fmla="*/ 192 w 421"/>
              <a:gd name="T55" fmla="*/ 421 h 421"/>
              <a:gd name="T56" fmla="*/ 233 w 421"/>
              <a:gd name="T57" fmla="*/ 397 h 421"/>
              <a:gd name="T58" fmla="*/ 275 w 421"/>
              <a:gd name="T59" fmla="*/ 367 h 421"/>
              <a:gd name="T60" fmla="*/ 299 w 421"/>
              <a:gd name="T61" fmla="*/ 402 h 421"/>
              <a:gd name="T62" fmla="*/ 324 w 421"/>
              <a:gd name="T63" fmla="*/ 361 h 421"/>
              <a:gd name="T64" fmla="*/ 344 w 421"/>
              <a:gd name="T65" fmla="*/ 314 h 421"/>
              <a:gd name="T66" fmla="*/ 383 w 421"/>
              <a:gd name="T67" fmla="*/ 332 h 421"/>
              <a:gd name="T68" fmla="*/ 384 w 421"/>
              <a:gd name="T69" fmla="*/ 284 h 421"/>
              <a:gd name="T70" fmla="*/ 378 w 421"/>
              <a:gd name="T71" fmla="*/ 233 h 421"/>
              <a:gd name="T72" fmla="*/ 211 w 421"/>
              <a:gd name="T73" fmla="*/ 236 h 421"/>
              <a:gd name="T74" fmla="*/ 211 w 421"/>
              <a:gd name="T75" fmla="*/ 185 h 421"/>
              <a:gd name="T76" fmla="*/ 211 w 421"/>
              <a:gd name="T77" fmla="*/ 23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1" h="421">
                <a:moveTo>
                  <a:pt x="398" y="233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1" y="192"/>
                  <a:pt x="421" y="192"/>
                  <a:pt x="421" y="192"/>
                </a:cubicBezTo>
                <a:cubicBezTo>
                  <a:pt x="398" y="188"/>
                  <a:pt x="398" y="188"/>
                  <a:pt x="398" y="188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6" y="173"/>
                  <a:pt x="372" y="159"/>
                  <a:pt x="367" y="146"/>
                </a:cubicBezTo>
                <a:cubicBezTo>
                  <a:pt x="384" y="136"/>
                  <a:pt x="384" y="136"/>
                  <a:pt x="384" y="136"/>
                </a:cubicBezTo>
                <a:cubicBezTo>
                  <a:pt x="402" y="122"/>
                  <a:pt x="402" y="122"/>
                  <a:pt x="402" y="12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44" y="107"/>
                  <a:pt x="344" y="107"/>
                  <a:pt x="344" y="107"/>
                </a:cubicBezTo>
                <a:cubicBezTo>
                  <a:pt x="336" y="96"/>
                  <a:pt x="325" y="85"/>
                  <a:pt x="314" y="7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32" y="38"/>
                  <a:pt x="332" y="38"/>
                  <a:pt x="332" y="38"/>
                </a:cubicBezTo>
                <a:cubicBezTo>
                  <a:pt x="299" y="19"/>
                  <a:pt x="299" y="19"/>
                  <a:pt x="299" y="19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62" y="49"/>
                  <a:pt x="248" y="45"/>
                  <a:pt x="233" y="4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9" y="0"/>
                  <a:pt x="229" y="0"/>
                  <a:pt x="229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88" y="23"/>
                  <a:pt x="188" y="23"/>
                  <a:pt x="188" y="2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73" y="45"/>
                  <a:pt x="160" y="49"/>
                  <a:pt x="146" y="54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9" y="38"/>
                  <a:pt x="89" y="38"/>
                  <a:pt x="89" y="38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96" y="85"/>
                  <a:pt x="86" y="96"/>
                  <a:pt x="77" y="107"/>
                </a:cubicBezTo>
                <a:cubicBezTo>
                  <a:pt x="60" y="97"/>
                  <a:pt x="60" y="97"/>
                  <a:pt x="60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49" y="159"/>
                  <a:pt x="45" y="173"/>
                  <a:pt x="43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9"/>
                  <a:pt x="0" y="229"/>
                  <a:pt x="0" y="229"/>
                </a:cubicBezTo>
                <a:cubicBezTo>
                  <a:pt x="24" y="233"/>
                  <a:pt x="24" y="233"/>
                  <a:pt x="24" y="233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45" y="247"/>
                  <a:pt x="49" y="261"/>
                  <a:pt x="54" y="27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9" y="299"/>
                  <a:pt x="19" y="299"/>
                  <a:pt x="19" y="299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60" y="323"/>
                  <a:pt x="60" y="323"/>
                  <a:pt x="60" y="323"/>
                </a:cubicBezTo>
                <a:cubicBezTo>
                  <a:pt x="77" y="314"/>
                  <a:pt x="77" y="314"/>
                  <a:pt x="77" y="314"/>
                </a:cubicBezTo>
                <a:cubicBezTo>
                  <a:pt x="86" y="325"/>
                  <a:pt x="96" y="335"/>
                  <a:pt x="107" y="344"/>
                </a:cubicBezTo>
                <a:cubicBezTo>
                  <a:pt x="98" y="361"/>
                  <a:pt x="98" y="361"/>
                  <a:pt x="98" y="361"/>
                </a:cubicBezTo>
                <a:cubicBezTo>
                  <a:pt x="89" y="383"/>
                  <a:pt x="89" y="383"/>
                  <a:pt x="89" y="383"/>
                </a:cubicBezTo>
                <a:cubicBezTo>
                  <a:pt x="122" y="402"/>
                  <a:pt x="122" y="402"/>
                  <a:pt x="122" y="402"/>
                </a:cubicBezTo>
                <a:cubicBezTo>
                  <a:pt x="137" y="384"/>
                  <a:pt x="137" y="384"/>
                  <a:pt x="137" y="384"/>
                </a:cubicBezTo>
                <a:cubicBezTo>
                  <a:pt x="146" y="367"/>
                  <a:pt x="146" y="367"/>
                  <a:pt x="146" y="367"/>
                </a:cubicBezTo>
                <a:cubicBezTo>
                  <a:pt x="160" y="372"/>
                  <a:pt x="173" y="376"/>
                  <a:pt x="188" y="378"/>
                </a:cubicBezTo>
                <a:cubicBezTo>
                  <a:pt x="188" y="397"/>
                  <a:pt x="188" y="397"/>
                  <a:pt x="188" y="397"/>
                </a:cubicBezTo>
                <a:cubicBezTo>
                  <a:pt x="192" y="421"/>
                  <a:pt x="192" y="421"/>
                  <a:pt x="192" y="421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3" y="397"/>
                  <a:pt x="233" y="397"/>
                  <a:pt x="233" y="397"/>
                </a:cubicBezTo>
                <a:cubicBezTo>
                  <a:pt x="233" y="378"/>
                  <a:pt x="233" y="378"/>
                  <a:pt x="233" y="378"/>
                </a:cubicBezTo>
                <a:cubicBezTo>
                  <a:pt x="248" y="376"/>
                  <a:pt x="262" y="372"/>
                  <a:pt x="275" y="367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299" y="402"/>
                  <a:pt x="299" y="402"/>
                  <a:pt x="299" y="402"/>
                </a:cubicBezTo>
                <a:cubicBezTo>
                  <a:pt x="332" y="383"/>
                  <a:pt x="332" y="383"/>
                  <a:pt x="332" y="383"/>
                </a:cubicBezTo>
                <a:cubicBezTo>
                  <a:pt x="324" y="361"/>
                  <a:pt x="324" y="361"/>
                  <a:pt x="324" y="361"/>
                </a:cubicBezTo>
                <a:cubicBezTo>
                  <a:pt x="314" y="344"/>
                  <a:pt x="314" y="344"/>
                  <a:pt x="314" y="344"/>
                </a:cubicBezTo>
                <a:cubicBezTo>
                  <a:pt x="325" y="335"/>
                  <a:pt x="336" y="325"/>
                  <a:pt x="344" y="314"/>
                </a:cubicBezTo>
                <a:cubicBezTo>
                  <a:pt x="361" y="323"/>
                  <a:pt x="361" y="323"/>
                  <a:pt x="361" y="323"/>
                </a:cubicBezTo>
                <a:cubicBezTo>
                  <a:pt x="383" y="332"/>
                  <a:pt x="383" y="332"/>
                  <a:pt x="383" y="332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384" y="284"/>
                  <a:pt x="384" y="284"/>
                  <a:pt x="384" y="284"/>
                </a:cubicBezTo>
                <a:cubicBezTo>
                  <a:pt x="367" y="274"/>
                  <a:pt x="367" y="274"/>
                  <a:pt x="367" y="274"/>
                </a:cubicBezTo>
                <a:cubicBezTo>
                  <a:pt x="372" y="261"/>
                  <a:pt x="376" y="247"/>
                  <a:pt x="378" y="233"/>
                </a:cubicBezTo>
                <a:lnTo>
                  <a:pt x="398" y="233"/>
                </a:lnTo>
                <a:close/>
                <a:moveTo>
                  <a:pt x="211" y="236"/>
                </a:moveTo>
                <a:cubicBezTo>
                  <a:pt x="197" y="236"/>
                  <a:pt x="185" y="224"/>
                  <a:pt x="185" y="210"/>
                </a:cubicBezTo>
                <a:cubicBezTo>
                  <a:pt x="185" y="196"/>
                  <a:pt x="197" y="185"/>
                  <a:pt x="211" y="185"/>
                </a:cubicBezTo>
                <a:cubicBezTo>
                  <a:pt x="225" y="185"/>
                  <a:pt x="236" y="196"/>
                  <a:pt x="236" y="210"/>
                </a:cubicBezTo>
                <a:cubicBezTo>
                  <a:pt x="236" y="224"/>
                  <a:pt x="225" y="236"/>
                  <a:pt x="211" y="236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Freeform 7"/>
          <p:cNvSpPr>
            <a:spLocks noEditPoints="1"/>
          </p:cNvSpPr>
          <p:nvPr/>
        </p:nvSpPr>
        <p:spPr bwMode="auto">
          <a:xfrm>
            <a:off x="3116224" y="2406370"/>
            <a:ext cx="1166228" cy="1166228"/>
          </a:xfrm>
          <a:custGeom>
            <a:avLst/>
            <a:gdLst>
              <a:gd name="T0" fmla="*/ 132 w 263"/>
              <a:gd name="T1" fmla="*/ 0 h 263"/>
              <a:gd name="T2" fmla="*/ 0 w 263"/>
              <a:gd name="T3" fmla="*/ 131 h 263"/>
              <a:gd name="T4" fmla="*/ 132 w 263"/>
              <a:gd name="T5" fmla="*/ 263 h 263"/>
              <a:gd name="T6" fmla="*/ 263 w 263"/>
              <a:gd name="T7" fmla="*/ 131 h 263"/>
              <a:gd name="T8" fmla="*/ 132 w 263"/>
              <a:gd name="T9" fmla="*/ 0 h 263"/>
              <a:gd name="T10" fmla="*/ 132 w 263"/>
              <a:gd name="T11" fmla="*/ 190 h 263"/>
              <a:gd name="T12" fmla="*/ 73 w 263"/>
              <a:gd name="T13" fmla="*/ 131 h 263"/>
              <a:gd name="T14" fmla="*/ 132 w 263"/>
              <a:gd name="T15" fmla="*/ 73 h 263"/>
              <a:gd name="T16" fmla="*/ 190 w 263"/>
              <a:gd name="T17" fmla="*/ 131 h 263"/>
              <a:gd name="T18" fmla="*/ 132 w 263"/>
              <a:gd name="T19" fmla="*/ 19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" h="263">
                <a:moveTo>
                  <a:pt x="132" y="0"/>
                </a:moveTo>
                <a:cubicBezTo>
                  <a:pt x="59" y="0"/>
                  <a:pt x="0" y="59"/>
                  <a:pt x="0" y="131"/>
                </a:cubicBezTo>
                <a:cubicBezTo>
                  <a:pt x="0" y="204"/>
                  <a:pt x="59" y="263"/>
                  <a:pt x="132" y="263"/>
                </a:cubicBezTo>
                <a:cubicBezTo>
                  <a:pt x="204" y="263"/>
                  <a:pt x="263" y="204"/>
                  <a:pt x="263" y="131"/>
                </a:cubicBezTo>
                <a:cubicBezTo>
                  <a:pt x="263" y="59"/>
                  <a:pt x="204" y="0"/>
                  <a:pt x="132" y="0"/>
                </a:cubicBezTo>
                <a:close/>
                <a:moveTo>
                  <a:pt x="132" y="190"/>
                </a:moveTo>
                <a:cubicBezTo>
                  <a:pt x="99" y="190"/>
                  <a:pt x="73" y="164"/>
                  <a:pt x="73" y="131"/>
                </a:cubicBezTo>
                <a:cubicBezTo>
                  <a:pt x="73" y="99"/>
                  <a:pt x="99" y="73"/>
                  <a:pt x="132" y="73"/>
                </a:cubicBezTo>
                <a:cubicBezTo>
                  <a:pt x="164" y="73"/>
                  <a:pt x="190" y="99"/>
                  <a:pt x="190" y="131"/>
                </a:cubicBezTo>
                <a:cubicBezTo>
                  <a:pt x="190" y="164"/>
                  <a:pt x="164" y="190"/>
                  <a:pt x="132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3949251" y="3231729"/>
            <a:ext cx="2345601" cy="2341845"/>
          </a:xfrm>
          <a:custGeom>
            <a:avLst/>
            <a:gdLst>
              <a:gd name="T0" fmla="*/ 529 w 529"/>
              <a:gd name="T1" fmla="*/ 283 h 528"/>
              <a:gd name="T2" fmla="*/ 506 w 529"/>
              <a:gd name="T3" fmla="*/ 241 h 528"/>
              <a:gd name="T4" fmla="*/ 479 w 529"/>
              <a:gd name="T5" fmla="*/ 200 h 528"/>
              <a:gd name="T6" fmla="*/ 516 w 529"/>
              <a:gd name="T7" fmla="*/ 180 h 528"/>
              <a:gd name="T8" fmla="*/ 479 w 529"/>
              <a:gd name="T9" fmla="*/ 151 h 528"/>
              <a:gd name="T10" fmla="*/ 438 w 529"/>
              <a:gd name="T11" fmla="*/ 123 h 528"/>
              <a:gd name="T12" fmla="*/ 465 w 529"/>
              <a:gd name="T13" fmla="*/ 90 h 528"/>
              <a:gd name="T14" fmla="*/ 420 w 529"/>
              <a:gd name="T15" fmla="*/ 77 h 528"/>
              <a:gd name="T16" fmla="*/ 371 w 529"/>
              <a:gd name="T17" fmla="*/ 67 h 528"/>
              <a:gd name="T18" fmla="*/ 383 w 529"/>
              <a:gd name="T19" fmla="*/ 27 h 528"/>
              <a:gd name="T20" fmla="*/ 336 w 529"/>
              <a:gd name="T21" fmla="*/ 32 h 528"/>
              <a:gd name="T22" fmla="*/ 288 w 529"/>
              <a:gd name="T23" fmla="*/ 42 h 528"/>
              <a:gd name="T24" fmla="*/ 284 w 529"/>
              <a:gd name="T25" fmla="*/ 0 h 528"/>
              <a:gd name="T26" fmla="*/ 242 w 529"/>
              <a:gd name="T27" fmla="*/ 23 h 528"/>
              <a:gd name="T28" fmla="*/ 201 w 529"/>
              <a:gd name="T29" fmla="*/ 50 h 528"/>
              <a:gd name="T30" fmla="*/ 181 w 529"/>
              <a:gd name="T31" fmla="*/ 13 h 528"/>
              <a:gd name="T32" fmla="*/ 152 w 529"/>
              <a:gd name="T33" fmla="*/ 50 h 528"/>
              <a:gd name="T34" fmla="*/ 124 w 529"/>
              <a:gd name="T35" fmla="*/ 91 h 528"/>
              <a:gd name="T36" fmla="*/ 91 w 529"/>
              <a:gd name="T37" fmla="*/ 64 h 528"/>
              <a:gd name="T38" fmla="*/ 78 w 529"/>
              <a:gd name="T39" fmla="*/ 109 h 528"/>
              <a:gd name="T40" fmla="*/ 68 w 529"/>
              <a:gd name="T41" fmla="*/ 158 h 528"/>
              <a:gd name="T42" fmla="*/ 28 w 529"/>
              <a:gd name="T43" fmla="*/ 145 h 528"/>
              <a:gd name="T44" fmla="*/ 33 w 529"/>
              <a:gd name="T45" fmla="*/ 193 h 528"/>
              <a:gd name="T46" fmla="*/ 42 w 529"/>
              <a:gd name="T47" fmla="*/ 241 h 528"/>
              <a:gd name="T48" fmla="*/ 0 w 529"/>
              <a:gd name="T49" fmla="*/ 245 h 528"/>
              <a:gd name="T50" fmla="*/ 24 w 529"/>
              <a:gd name="T51" fmla="*/ 287 h 528"/>
              <a:gd name="T52" fmla="*/ 51 w 529"/>
              <a:gd name="T53" fmla="*/ 328 h 528"/>
              <a:gd name="T54" fmla="*/ 13 w 529"/>
              <a:gd name="T55" fmla="*/ 348 h 528"/>
              <a:gd name="T56" fmla="*/ 51 w 529"/>
              <a:gd name="T57" fmla="*/ 377 h 528"/>
              <a:gd name="T58" fmla="*/ 92 w 529"/>
              <a:gd name="T59" fmla="*/ 405 h 528"/>
              <a:gd name="T60" fmla="*/ 65 w 529"/>
              <a:gd name="T61" fmla="*/ 438 h 528"/>
              <a:gd name="T62" fmla="*/ 110 w 529"/>
              <a:gd name="T63" fmla="*/ 451 h 528"/>
              <a:gd name="T64" fmla="*/ 159 w 529"/>
              <a:gd name="T65" fmla="*/ 461 h 528"/>
              <a:gd name="T66" fmla="*/ 146 w 529"/>
              <a:gd name="T67" fmla="*/ 501 h 528"/>
              <a:gd name="T68" fmla="*/ 193 w 529"/>
              <a:gd name="T69" fmla="*/ 496 h 528"/>
              <a:gd name="T70" fmla="*/ 242 w 529"/>
              <a:gd name="T71" fmla="*/ 486 h 528"/>
              <a:gd name="T72" fmla="*/ 246 w 529"/>
              <a:gd name="T73" fmla="*/ 528 h 528"/>
              <a:gd name="T74" fmla="*/ 288 w 529"/>
              <a:gd name="T75" fmla="*/ 505 h 528"/>
              <a:gd name="T76" fmla="*/ 329 w 529"/>
              <a:gd name="T77" fmla="*/ 478 h 528"/>
              <a:gd name="T78" fmla="*/ 349 w 529"/>
              <a:gd name="T79" fmla="*/ 516 h 528"/>
              <a:gd name="T80" fmla="*/ 378 w 529"/>
              <a:gd name="T81" fmla="*/ 478 h 528"/>
              <a:gd name="T82" fmla="*/ 406 w 529"/>
              <a:gd name="T83" fmla="*/ 437 h 528"/>
              <a:gd name="T84" fmla="*/ 439 w 529"/>
              <a:gd name="T85" fmla="*/ 464 h 528"/>
              <a:gd name="T86" fmla="*/ 452 w 529"/>
              <a:gd name="T87" fmla="*/ 419 h 528"/>
              <a:gd name="T88" fmla="*/ 462 w 529"/>
              <a:gd name="T89" fmla="*/ 370 h 528"/>
              <a:gd name="T90" fmla="*/ 502 w 529"/>
              <a:gd name="T91" fmla="*/ 383 h 528"/>
              <a:gd name="T92" fmla="*/ 496 w 529"/>
              <a:gd name="T93" fmla="*/ 335 h 528"/>
              <a:gd name="T94" fmla="*/ 487 w 529"/>
              <a:gd name="T95" fmla="*/ 287 h 528"/>
              <a:gd name="T96" fmla="*/ 265 w 529"/>
              <a:gd name="T97" fmla="*/ 290 h 528"/>
              <a:gd name="T98" fmla="*/ 265 w 529"/>
              <a:gd name="T99" fmla="*/ 238 h 528"/>
              <a:gd name="T100" fmla="*/ 265 w 529"/>
              <a:gd name="T101" fmla="*/ 29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528">
                <a:moveTo>
                  <a:pt x="506" y="287"/>
                </a:moveTo>
                <a:cubicBezTo>
                  <a:pt x="529" y="283"/>
                  <a:pt x="529" y="283"/>
                  <a:pt x="529" y="283"/>
                </a:cubicBezTo>
                <a:cubicBezTo>
                  <a:pt x="529" y="245"/>
                  <a:pt x="529" y="245"/>
                  <a:pt x="529" y="245"/>
                </a:cubicBezTo>
                <a:cubicBezTo>
                  <a:pt x="506" y="241"/>
                  <a:pt x="506" y="241"/>
                  <a:pt x="506" y="241"/>
                </a:cubicBezTo>
                <a:cubicBezTo>
                  <a:pt x="487" y="241"/>
                  <a:pt x="487" y="241"/>
                  <a:pt x="487" y="241"/>
                </a:cubicBezTo>
                <a:cubicBezTo>
                  <a:pt x="486" y="227"/>
                  <a:pt x="483" y="213"/>
                  <a:pt x="479" y="200"/>
                </a:cubicBezTo>
                <a:cubicBezTo>
                  <a:pt x="496" y="193"/>
                  <a:pt x="496" y="193"/>
                  <a:pt x="496" y="193"/>
                </a:cubicBezTo>
                <a:cubicBezTo>
                  <a:pt x="516" y="180"/>
                  <a:pt x="516" y="180"/>
                  <a:pt x="516" y="180"/>
                </a:cubicBezTo>
                <a:cubicBezTo>
                  <a:pt x="502" y="145"/>
                  <a:pt x="502" y="145"/>
                  <a:pt x="502" y="145"/>
                </a:cubicBezTo>
                <a:cubicBezTo>
                  <a:pt x="479" y="151"/>
                  <a:pt x="479" y="151"/>
                  <a:pt x="479" y="151"/>
                </a:cubicBezTo>
                <a:cubicBezTo>
                  <a:pt x="462" y="158"/>
                  <a:pt x="462" y="158"/>
                  <a:pt x="462" y="158"/>
                </a:cubicBezTo>
                <a:cubicBezTo>
                  <a:pt x="455" y="145"/>
                  <a:pt x="447" y="134"/>
                  <a:pt x="438" y="123"/>
                </a:cubicBezTo>
                <a:cubicBezTo>
                  <a:pt x="452" y="109"/>
                  <a:pt x="452" y="109"/>
                  <a:pt x="452" y="109"/>
                </a:cubicBezTo>
                <a:cubicBezTo>
                  <a:pt x="465" y="90"/>
                  <a:pt x="465" y="90"/>
                  <a:pt x="465" y="90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20" y="77"/>
                  <a:pt x="420" y="77"/>
                  <a:pt x="420" y="77"/>
                </a:cubicBezTo>
                <a:cubicBezTo>
                  <a:pt x="406" y="91"/>
                  <a:pt x="406" y="91"/>
                  <a:pt x="406" y="91"/>
                </a:cubicBezTo>
                <a:cubicBezTo>
                  <a:pt x="395" y="82"/>
                  <a:pt x="383" y="74"/>
                  <a:pt x="371" y="67"/>
                </a:cubicBezTo>
                <a:cubicBezTo>
                  <a:pt x="378" y="50"/>
                  <a:pt x="378" y="50"/>
                  <a:pt x="378" y="50"/>
                </a:cubicBezTo>
                <a:cubicBezTo>
                  <a:pt x="383" y="27"/>
                  <a:pt x="383" y="27"/>
                  <a:pt x="383" y="27"/>
                </a:cubicBezTo>
                <a:cubicBezTo>
                  <a:pt x="349" y="13"/>
                  <a:pt x="349" y="13"/>
                  <a:pt x="349" y="13"/>
                </a:cubicBezTo>
                <a:cubicBezTo>
                  <a:pt x="336" y="32"/>
                  <a:pt x="336" y="32"/>
                  <a:pt x="336" y="32"/>
                </a:cubicBezTo>
                <a:cubicBezTo>
                  <a:pt x="329" y="50"/>
                  <a:pt x="329" y="50"/>
                  <a:pt x="329" y="50"/>
                </a:cubicBezTo>
                <a:cubicBezTo>
                  <a:pt x="316" y="46"/>
                  <a:pt x="302" y="43"/>
                  <a:pt x="288" y="42"/>
                </a:cubicBezTo>
                <a:cubicBezTo>
                  <a:pt x="288" y="23"/>
                  <a:pt x="288" y="23"/>
                  <a:pt x="288" y="23"/>
                </a:cubicBezTo>
                <a:cubicBezTo>
                  <a:pt x="284" y="0"/>
                  <a:pt x="284" y="0"/>
                  <a:pt x="284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42" y="23"/>
                  <a:pt x="242" y="23"/>
                  <a:pt x="242" y="23"/>
                </a:cubicBezTo>
                <a:cubicBezTo>
                  <a:pt x="242" y="42"/>
                  <a:pt x="242" y="42"/>
                  <a:pt x="242" y="42"/>
                </a:cubicBezTo>
                <a:cubicBezTo>
                  <a:pt x="228" y="43"/>
                  <a:pt x="214" y="46"/>
                  <a:pt x="201" y="50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46" y="74"/>
                  <a:pt x="135" y="82"/>
                  <a:pt x="124" y="9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91" y="64"/>
                  <a:pt x="91" y="64"/>
                  <a:pt x="91" y="64"/>
                </a:cubicBezTo>
                <a:cubicBezTo>
                  <a:pt x="65" y="90"/>
                  <a:pt x="65" y="90"/>
                  <a:pt x="65" y="90"/>
                </a:cubicBezTo>
                <a:cubicBezTo>
                  <a:pt x="78" y="109"/>
                  <a:pt x="78" y="109"/>
                  <a:pt x="78" y="109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4"/>
                  <a:pt x="75" y="145"/>
                  <a:pt x="68" y="158"/>
                </a:cubicBezTo>
                <a:cubicBezTo>
                  <a:pt x="51" y="151"/>
                  <a:pt x="51" y="151"/>
                  <a:pt x="51" y="151"/>
                </a:cubicBezTo>
                <a:cubicBezTo>
                  <a:pt x="28" y="145"/>
                  <a:pt x="28" y="145"/>
                  <a:pt x="28" y="145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33" y="193"/>
                  <a:pt x="33" y="193"/>
                  <a:pt x="33" y="193"/>
                </a:cubicBezTo>
                <a:cubicBezTo>
                  <a:pt x="51" y="200"/>
                  <a:pt x="51" y="200"/>
                  <a:pt x="51" y="200"/>
                </a:cubicBezTo>
                <a:cubicBezTo>
                  <a:pt x="47" y="213"/>
                  <a:pt x="44" y="227"/>
                  <a:pt x="42" y="241"/>
                </a:cubicBezTo>
                <a:cubicBezTo>
                  <a:pt x="24" y="241"/>
                  <a:pt x="24" y="241"/>
                  <a:pt x="24" y="241"/>
                </a:cubicBezTo>
                <a:cubicBezTo>
                  <a:pt x="0" y="245"/>
                  <a:pt x="0" y="245"/>
                  <a:pt x="0" y="245"/>
                </a:cubicBezTo>
                <a:cubicBezTo>
                  <a:pt x="0" y="283"/>
                  <a:pt x="0" y="283"/>
                  <a:pt x="0" y="283"/>
                </a:cubicBezTo>
                <a:cubicBezTo>
                  <a:pt x="24" y="287"/>
                  <a:pt x="24" y="287"/>
                  <a:pt x="24" y="287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4" y="301"/>
                  <a:pt x="47" y="315"/>
                  <a:pt x="51" y="328"/>
                </a:cubicBezTo>
                <a:cubicBezTo>
                  <a:pt x="33" y="335"/>
                  <a:pt x="33" y="335"/>
                  <a:pt x="33" y="335"/>
                </a:cubicBezTo>
                <a:cubicBezTo>
                  <a:pt x="13" y="348"/>
                  <a:pt x="13" y="348"/>
                  <a:pt x="13" y="348"/>
                </a:cubicBezTo>
                <a:cubicBezTo>
                  <a:pt x="28" y="383"/>
                  <a:pt x="28" y="383"/>
                  <a:pt x="28" y="383"/>
                </a:cubicBezTo>
                <a:cubicBezTo>
                  <a:pt x="51" y="377"/>
                  <a:pt x="51" y="377"/>
                  <a:pt x="51" y="377"/>
                </a:cubicBezTo>
                <a:cubicBezTo>
                  <a:pt x="68" y="370"/>
                  <a:pt x="68" y="370"/>
                  <a:pt x="68" y="370"/>
                </a:cubicBezTo>
                <a:cubicBezTo>
                  <a:pt x="75" y="383"/>
                  <a:pt x="83" y="394"/>
                  <a:pt x="92" y="40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65" y="438"/>
                  <a:pt x="65" y="438"/>
                  <a:pt x="65" y="438"/>
                </a:cubicBezTo>
                <a:cubicBezTo>
                  <a:pt x="91" y="464"/>
                  <a:pt x="91" y="464"/>
                  <a:pt x="91" y="464"/>
                </a:cubicBezTo>
                <a:cubicBezTo>
                  <a:pt x="110" y="451"/>
                  <a:pt x="110" y="451"/>
                  <a:pt x="110" y="451"/>
                </a:cubicBezTo>
                <a:cubicBezTo>
                  <a:pt x="124" y="437"/>
                  <a:pt x="124" y="437"/>
                  <a:pt x="124" y="437"/>
                </a:cubicBezTo>
                <a:cubicBezTo>
                  <a:pt x="135" y="446"/>
                  <a:pt x="146" y="454"/>
                  <a:pt x="159" y="461"/>
                </a:cubicBezTo>
                <a:cubicBezTo>
                  <a:pt x="152" y="478"/>
                  <a:pt x="152" y="478"/>
                  <a:pt x="152" y="478"/>
                </a:cubicBezTo>
                <a:cubicBezTo>
                  <a:pt x="146" y="501"/>
                  <a:pt x="146" y="501"/>
                  <a:pt x="146" y="501"/>
                </a:cubicBezTo>
                <a:cubicBezTo>
                  <a:pt x="181" y="516"/>
                  <a:pt x="181" y="516"/>
                  <a:pt x="181" y="516"/>
                </a:cubicBezTo>
                <a:cubicBezTo>
                  <a:pt x="193" y="496"/>
                  <a:pt x="193" y="496"/>
                  <a:pt x="193" y="496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14" y="482"/>
                  <a:pt x="228" y="485"/>
                  <a:pt x="242" y="486"/>
                </a:cubicBezTo>
                <a:cubicBezTo>
                  <a:pt x="242" y="505"/>
                  <a:pt x="242" y="505"/>
                  <a:pt x="242" y="505"/>
                </a:cubicBezTo>
                <a:cubicBezTo>
                  <a:pt x="246" y="528"/>
                  <a:pt x="246" y="528"/>
                  <a:pt x="246" y="528"/>
                </a:cubicBezTo>
                <a:cubicBezTo>
                  <a:pt x="284" y="528"/>
                  <a:pt x="284" y="528"/>
                  <a:pt x="284" y="528"/>
                </a:cubicBezTo>
                <a:cubicBezTo>
                  <a:pt x="288" y="505"/>
                  <a:pt x="288" y="505"/>
                  <a:pt x="288" y="505"/>
                </a:cubicBezTo>
                <a:cubicBezTo>
                  <a:pt x="288" y="486"/>
                  <a:pt x="288" y="486"/>
                  <a:pt x="288" y="486"/>
                </a:cubicBezTo>
                <a:cubicBezTo>
                  <a:pt x="302" y="485"/>
                  <a:pt x="316" y="482"/>
                  <a:pt x="329" y="478"/>
                </a:cubicBezTo>
                <a:cubicBezTo>
                  <a:pt x="336" y="496"/>
                  <a:pt x="336" y="496"/>
                  <a:pt x="336" y="496"/>
                </a:cubicBezTo>
                <a:cubicBezTo>
                  <a:pt x="349" y="516"/>
                  <a:pt x="349" y="516"/>
                  <a:pt x="349" y="516"/>
                </a:cubicBezTo>
                <a:cubicBezTo>
                  <a:pt x="383" y="501"/>
                  <a:pt x="383" y="501"/>
                  <a:pt x="383" y="501"/>
                </a:cubicBezTo>
                <a:cubicBezTo>
                  <a:pt x="378" y="478"/>
                  <a:pt x="378" y="478"/>
                  <a:pt x="378" y="478"/>
                </a:cubicBezTo>
                <a:cubicBezTo>
                  <a:pt x="371" y="461"/>
                  <a:pt x="371" y="461"/>
                  <a:pt x="371" y="461"/>
                </a:cubicBezTo>
                <a:cubicBezTo>
                  <a:pt x="383" y="454"/>
                  <a:pt x="395" y="446"/>
                  <a:pt x="406" y="437"/>
                </a:cubicBezTo>
                <a:cubicBezTo>
                  <a:pt x="420" y="451"/>
                  <a:pt x="420" y="451"/>
                  <a:pt x="420" y="451"/>
                </a:cubicBezTo>
                <a:cubicBezTo>
                  <a:pt x="439" y="464"/>
                  <a:pt x="439" y="464"/>
                  <a:pt x="439" y="464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52" y="419"/>
                  <a:pt x="452" y="419"/>
                  <a:pt x="452" y="419"/>
                </a:cubicBezTo>
                <a:cubicBezTo>
                  <a:pt x="438" y="405"/>
                  <a:pt x="438" y="405"/>
                  <a:pt x="438" y="405"/>
                </a:cubicBezTo>
                <a:cubicBezTo>
                  <a:pt x="447" y="394"/>
                  <a:pt x="455" y="383"/>
                  <a:pt x="462" y="370"/>
                </a:cubicBezTo>
                <a:cubicBezTo>
                  <a:pt x="479" y="377"/>
                  <a:pt x="479" y="377"/>
                  <a:pt x="479" y="377"/>
                </a:cubicBezTo>
                <a:cubicBezTo>
                  <a:pt x="502" y="383"/>
                  <a:pt x="502" y="383"/>
                  <a:pt x="502" y="383"/>
                </a:cubicBezTo>
                <a:cubicBezTo>
                  <a:pt x="516" y="348"/>
                  <a:pt x="516" y="348"/>
                  <a:pt x="516" y="348"/>
                </a:cubicBezTo>
                <a:cubicBezTo>
                  <a:pt x="496" y="335"/>
                  <a:pt x="496" y="335"/>
                  <a:pt x="496" y="335"/>
                </a:cubicBezTo>
                <a:cubicBezTo>
                  <a:pt x="479" y="328"/>
                  <a:pt x="479" y="328"/>
                  <a:pt x="479" y="328"/>
                </a:cubicBezTo>
                <a:cubicBezTo>
                  <a:pt x="483" y="315"/>
                  <a:pt x="486" y="301"/>
                  <a:pt x="487" y="287"/>
                </a:cubicBezTo>
                <a:lnTo>
                  <a:pt x="506" y="287"/>
                </a:lnTo>
                <a:close/>
                <a:moveTo>
                  <a:pt x="265" y="290"/>
                </a:moveTo>
                <a:cubicBezTo>
                  <a:pt x="251" y="290"/>
                  <a:pt x="239" y="278"/>
                  <a:pt x="239" y="264"/>
                </a:cubicBezTo>
                <a:cubicBezTo>
                  <a:pt x="239" y="250"/>
                  <a:pt x="251" y="238"/>
                  <a:pt x="265" y="238"/>
                </a:cubicBezTo>
                <a:cubicBezTo>
                  <a:pt x="279" y="238"/>
                  <a:pt x="291" y="250"/>
                  <a:pt x="291" y="264"/>
                </a:cubicBezTo>
                <a:cubicBezTo>
                  <a:pt x="291" y="278"/>
                  <a:pt x="279" y="290"/>
                  <a:pt x="265" y="29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13"/>
          <p:cNvSpPr>
            <a:spLocks noEditPoints="1"/>
          </p:cNvSpPr>
          <p:nvPr/>
        </p:nvSpPr>
        <p:spPr bwMode="auto">
          <a:xfrm>
            <a:off x="4307946" y="3586668"/>
            <a:ext cx="1628212" cy="1633845"/>
          </a:xfrm>
          <a:custGeom>
            <a:avLst/>
            <a:gdLst>
              <a:gd name="T0" fmla="*/ 184 w 367"/>
              <a:gd name="T1" fmla="*/ 0 h 368"/>
              <a:gd name="T2" fmla="*/ 0 w 367"/>
              <a:gd name="T3" fmla="*/ 184 h 368"/>
              <a:gd name="T4" fmla="*/ 184 w 367"/>
              <a:gd name="T5" fmla="*/ 368 h 368"/>
              <a:gd name="T6" fmla="*/ 367 w 367"/>
              <a:gd name="T7" fmla="*/ 184 h 368"/>
              <a:gd name="T8" fmla="*/ 184 w 367"/>
              <a:gd name="T9" fmla="*/ 0 h 368"/>
              <a:gd name="T10" fmla="*/ 184 w 367"/>
              <a:gd name="T11" fmla="*/ 250 h 368"/>
              <a:gd name="T12" fmla="*/ 118 w 367"/>
              <a:gd name="T13" fmla="*/ 184 h 368"/>
              <a:gd name="T14" fmla="*/ 184 w 367"/>
              <a:gd name="T15" fmla="*/ 118 h 368"/>
              <a:gd name="T16" fmla="*/ 250 w 367"/>
              <a:gd name="T17" fmla="*/ 184 h 368"/>
              <a:gd name="T18" fmla="*/ 184 w 367"/>
              <a:gd name="T19" fmla="*/ 25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7" h="368">
                <a:moveTo>
                  <a:pt x="184" y="0"/>
                </a:moveTo>
                <a:cubicBezTo>
                  <a:pt x="83" y="0"/>
                  <a:pt x="0" y="83"/>
                  <a:pt x="0" y="184"/>
                </a:cubicBezTo>
                <a:cubicBezTo>
                  <a:pt x="0" y="285"/>
                  <a:pt x="83" y="368"/>
                  <a:pt x="184" y="368"/>
                </a:cubicBezTo>
                <a:cubicBezTo>
                  <a:pt x="285" y="368"/>
                  <a:pt x="367" y="285"/>
                  <a:pt x="367" y="184"/>
                </a:cubicBezTo>
                <a:cubicBezTo>
                  <a:pt x="367" y="83"/>
                  <a:pt x="285" y="0"/>
                  <a:pt x="184" y="0"/>
                </a:cubicBezTo>
                <a:close/>
                <a:moveTo>
                  <a:pt x="184" y="250"/>
                </a:moveTo>
                <a:cubicBezTo>
                  <a:pt x="148" y="250"/>
                  <a:pt x="118" y="220"/>
                  <a:pt x="118" y="184"/>
                </a:cubicBezTo>
                <a:cubicBezTo>
                  <a:pt x="118" y="148"/>
                  <a:pt x="148" y="118"/>
                  <a:pt x="184" y="118"/>
                </a:cubicBezTo>
                <a:cubicBezTo>
                  <a:pt x="220" y="118"/>
                  <a:pt x="250" y="148"/>
                  <a:pt x="250" y="184"/>
                </a:cubicBezTo>
                <a:cubicBezTo>
                  <a:pt x="250" y="220"/>
                  <a:pt x="220" y="250"/>
                  <a:pt x="184" y="250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18"/>
          <p:cNvSpPr>
            <a:spLocks noEditPoints="1"/>
          </p:cNvSpPr>
          <p:nvPr/>
        </p:nvSpPr>
        <p:spPr bwMode="auto">
          <a:xfrm>
            <a:off x="5996526" y="2772994"/>
            <a:ext cx="1538068" cy="1560603"/>
          </a:xfrm>
          <a:custGeom>
            <a:avLst/>
            <a:gdLst>
              <a:gd name="T0" fmla="*/ 309 w 347"/>
              <a:gd name="T1" fmla="*/ 176 h 352"/>
              <a:gd name="T2" fmla="*/ 326 w 347"/>
              <a:gd name="T3" fmla="*/ 150 h 352"/>
              <a:gd name="T4" fmla="*/ 335 w 347"/>
              <a:gd name="T5" fmla="*/ 103 h 352"/>
              <a:gd name="T6" fmla="*/ 294 w 347"/>
              <a:gd name="T7" fmla="*/ 113 h 352"/>
              <a:gd name="T8" fmla="*/ 282 w 347"/>
              <a:gd name="T9" fmla="*/ 65 h 352"/>
              <a:gd name="T10" fmla="*/ 262 w 347"/>
              <a:gd name="T11" fmla="*/ 22 h 352"/>
              <a:gd name="T12" fmla="*/ 234 w 347"/>
              <a:gd name="T13" fmla="*/ 54 h 352"/>
              <a:gd name="T14" fmla="*/ 196 w 347"/>
              <a:gd name="T15" fmla="*/ 23 h 352"/>
              <a:gd name="T16" fmla="*/ 155 w 347"/>
              <a:gd name="T17" fmla="*/ 0 h 352"/>
              <a:gd name="T18" fmla="*/ 151 w 347"/>
              <a:gd name="T19" fmla="*/ 42 h 352"/>
              <a:gd name="T20" fmla="*/ 102 w 347"/>
              <a:gd name="T21" fmla="*/ 39 h 352"/>
              <a:gd name="T22" fmla="*/ 55 w 347"/>
              <a:gd name="T23" fmla="*/ 44 h 352"/>
              <a:gd name="T24" fmla="*/ 77 w 347"/>
              <a:gd name="T25" fmla="*/ 81 h 352"/>
              <a:gd name="T26" fmla="*/ 35 w 347"/>
              <a:gd name="T27" fmla="*/ 107 h 352"/>
              <a:gd name="T28" fmla="*/ 0 w 347"/>
              <a:gd name="T29" fmla="*/ 139 h 352"/>
              <a:gd name="T30" fmla="*/ 39 w 347"/>
              <a:gd name="T31" fmla="*/ 156 h 352"/>
              <a:gd name="T32" fmla="*/ 39 w 347"/>
              <a:gd name="T33" fmla="*/ 195 h 352"/>
              <a:gd name="T34" fmla="*/ 0 w 347"/>
              <a:gd name="T35" fmla="*/ 212 h 352"/>
              <a:gd name="T36" fmla="*/ 35 w 347"/>
              <a:gd name="T37" fmla="*/ 244 h 352"/>
              <a:gd name="T38" fmla="*/ 77 w 347"/>
              <a:gd name="T39" fmla="*/ 271 h 352"/>
              <a:gd name="T40" fmla="*/ 55 w 347"/>
              <a:gd name="T41" fmla="*/ 307 h 352"/>
              <a:gd name="T42" fmla="*/ 102 w 347"/>
              <a:gd name="T43" fmla="*/ 313 h 352"/>
              <a:gd name="T44" fmla="*/ 151 w 347"/>
              <a:gd name="T45" fmla="*/ 309 h 352"/>
              <a:gd name="T46" fmla="*/ 155 w 347"/>
              <a:gd name="T47" fmla="*/ 352 h 352"/>
              <a:gd name="T48" fmla="*/ 196 w 347"/>
              <a:gd name="T49" fmla="*/ 329 h 352"/>
              <a:gd name="T50" fmla="*/ 234 w 347"/>
              <a:gd name="T51" fmla="*/ 297 h 352"/>
              <a:gd name="T52" fmla="*/ 262 w 347"/>
              <a:gd name="T53" fmla="*/ 329 h 352"/>
              <a:gd name="T54" fmla="*/ 282 w 347"/>
              <a:gd name="T55" fmla="*/ 286 h 352"/>
              <a:gd name="T56" fmla="*/ 294 w 347"/>
              <a:gd name="T57" fmla="*/ 239 h 352"/>
              <a:gd name="T58" fmla="*/ 335 w 347"/>
              <a:gd name="T59" fmla="*/ 248 h 352"/>
              <a:gd name="T60" fmla="*/ 326 w 347"/>
              <a:gd name="T61" fmla="*/ 201 h 352"/>
              <a:gd name="T62" fmla="*/ 174 w 347"/>
              <a:gd name="T63" fmla="*/ 201 h 352"/>
              <a:gd name="T64" fmla="*/ 174 w 347"/>
              <a:gd name="T65" fmla="*/ 150 h 352"/>
              <a:gd name="T66" fmla="*/ 174 w 347"/>
              <a:gd name="T67" fmla="*/ 201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7" h="352">
                <a:moveTo>
                  <a:pt x="308" y="195"/>
                </a:moveTo>
                <a:cubicBezTo>
                  <a:pt x="309" y="189"/>
                  <a:pt x="309" y="182"/>
                  <a:pt x="309" y="176"/>
                </a:cubicBezTo>
                <a:cubicBezTo>
                  <a:pt x="309" y="169"/>
                  <a:pt x="309" y="162"/>
                  <a:pt x="308" y="156"/>
                </a:cubicBezTo>
                <a:cubicBezTo>
                  <a:pt x="326" y="150"/>
                  <a:pt x="326" y="150"/>
                  <a:pt x="326" y="150"/>
                </a:cubicBezTo>
                <a:cubicBezTo>
                  <a:pt x="347" y="139"/>
                  <a:pt x="347" y="139"/>
                  <a:pt x="347" y="139"/>
                </a:cubicBezTo>
                <a:cubicBezTo>
                  <a:pt x="335" y="103"/>
                  <a:pt x="335" y="103"/>
                  <a:pt x="335" y="103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288" y="101"/>
                  <a:pt x="280" y="90"/>
                  <a:pt x="271" y="81"/>
                </a:cubicBezTo>
                <a:cubicBezTo>
                  <a:pt x="282" y="65"/>
                  <a:pt x="282" y="65"/>
                  <a:pt x="282" y="65"/>
                </a:cubicBezTo>
                <a:cubicBezTo>
                  <a:pt x="292" y="44"/>
                  <a:pt x="292" y="44"/>
                  <a:pt x="292" y="44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45" y="39"/>
                  <a:pt x="245" y="39"/>
                  <a:pt x="245" y="39"/>
                </a:cubicBezTo>
                <a:cubicBezTo>
                  <a:pt x="234" y="54"/>
                  <a:pt x="234" y="54"/>
                  <a:pt x="234" y="54"/>
                </a:cubicBezTo>
                <a:cubicBezTo>
                  <a:pt x="222" y="48"/>
                  <a:pt x="210" y="44"/>
                  <a:pt x="196" y="42"/>
                </a:cubicBezTo>
                <a:cubicBezTo>
                  <a:pt x="196" y="23"/>
                  <a:pt x="196" y="23"/>
                  <a:pt x="196" y="23"/>
                </a:cubicBezTo>
                <a:cubicBezTo>
                  <a:pt x="192" y="0"/>
                  <a:pt x="192" y="0"/>
                  <a:pt x="192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1" y="23"/>
                  <a:pt x="151" y="23"/>
                  <a:pt x="151" y="23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38" y="44"/>
                  <a:pt x="125" y="48"/>
                  <a:pt x="113" y="54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85" y="22"/>
                  <a:pt x="85" y="22"/>
                  <a:pt x="85" y="22"/>
                </a:cubicBezTo>
                <a:cubicBezTo>
                  <a:pt x="55" y="44"/>
                  <a:pt x="55" y="44"/>
                  <a:pt x="55" y="44"/>
                </a:cubicBezTo>
                <a:cubicBezTo>
                  <a:pt x="65" y="65"/>
                  <a:pt x="65" y="65"/>
                  <a:pt x="65" y="65"/>
                </a:cubicBezTo>
                <a:cubicBezTo>
                  <a:pt x="77" y="81"/>
                  <a:pt x="77" y="81"/>
                  <a:pt x="77" y="81"/>
                </a:cubicBezTo>
                <a:cubicBezTo>
                  <a:pt x="67" y="90"/>
                  <a:pt x="60" y="101"/>
                  <a:pt x="53" y="113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12" y="103"/>
                  <a:pt x="12" y="103"/>
                  <a:pt x="12" y="103"/>
                </a:cubicBezTo>
                <a:cubicBezTo>
                  <a:pt x="0" y="139"/>
                  <a:pt x="0" y="139"/>
                  <a:pt x="0" y="139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38" y="162"/>
                  <a:pt x="38" y="169"/>
                  <a:pt x="38" y="176"/>
                </a:cubicBezTo>
                <a:cubicBezTo>
                  <a:pt x="38" y="182"/>
                  <a:pt x="38" y="189"/>
                  <a:pt x="39" y="195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0" y="212"/>
                  <a:pt x="0" y="212"/>
                  <a:pt x="0" y="212"/>
                </a:cubicBezTo>
                <a:cubicBezTo>
                  <a:pt x="12" y="248"/>
                  <a:pt x="12" y="248"/>
                  <a:pt x="12" y="248"/>
                </a:cubicBezTo>
                <a:cubicBezTo>
                  <a:pt x="35" y="244"/>
                  <a:pt x="35" y="244"/>
                  <a:pt x="35" y="244"/>
                </a:cubicBezTo>
                <a:cubicBezTo>
                  <a:pt x="53" y="239"/>
                  <a:pt x="53" y="239"/>
                  <a:pt x="53" y="239"/>
                </a:cubicBezTo>
                <a:cubicBezTo>
                  <a:pt x="60" y="250"/>
                  <a:pt x="67" y="261"/>
                  <a:pt x="77" y="271"/>
                </a:cubicBezTo>
                <a:cubicBezTo>
                  <a:pt x="65" y="286"/>
                  <a:pt x="65" y="286"/>
                  <a:pt x="65" y="286"/>
                </a:cubicBezTo>
                <a:cubicBezTo>
                  <a:pt x="55" y="307"/>
                  <a:pt x="55" y="307"/>
                  <a:pt x="55" y="307"/>
                </a:cubicBezTo>
                <a:cubicBezTo>
                  <a:pt x="85" y="329"/>
                  <a:pt x="85" y="329"/>
                  <a:pt x="85" y="329"/>
                </a:cubicBezTo>
                <a:cubicBezTo>
                  <a:pt x="102" y="313"/>
                  <a:pt x="102" y="313"/>
                  <a:pt x="102" y="313"/>
                </a:cubicBezTo>
                <a:cubicBezTo>
                  <a:pt x="113" y="297"/>
                  <a:pt x="113" y="297"/>
                  <a:pt x="113" y="297"/>
                </a:cubicBezTo>
                <a:cubicBezTo>
                  <a:pt x="125" y="303"/>
                  <a:pt x="138" y="307"/>
                  <a:pt x="151" y="309"/>
                </a:cubicBezTo>
                <a:cubicBezTo>
                  <a:pt x="151" y="329"/>
                  <a:pt x="151" y="329"/>
                  <a:pt x="151" y="329"/>
                </a:cubicBezTo>
                <a:cubicBezTo>
                  <a:pt x="155" y="352"/>
                  <a:pt x="155" y="352"/>
                  <a:pt x="155" y="352"/>
                </a:cubicBezTo>
                <a:cubicBezTo>
                  <a:pt x="192" y="352"/>
                  <a:pt x="192" y="352"/>
                  <a:pt x="192" y="352"/>
                </a:cubicBezTo>
                <a:cubicBezTo>
                  <a:pt x="196" y="329"/>
                  <a:pt x="196" y="329"/>
                  <a:pt x="196" y="329"/>
                </a:cubicBezTo>
                <a:cubicBezTo>
                  <a:pt x="196" y="309"/>
                  <a:pt x="196" y="309"/>
                  <a:pt x="196" y="309"/>
                </a:cubicBezTo>
                <a:cubicBezTo>
                  <a:pt x="210" y="307"/>
                  <a:pt x="222" y="303"/>
                  <a:pt x="234" y="297"/>
                </a:cubicBezTo>
                <a:cubicBezTo>
                  <a:pt x="245" y="313"/>
                  <a:pt x="245" y="313"/>
                  <a:pt x="245" y="313"/>
                </a:cubicBezTo>
                <a:cubicBezTo>
                  <a:pt x="262" y="329"/>
                  <a:pt x="262" y="329"/>
                  <a:pt x="262" y="329"/>
                </a:cubicBezTo>
                <a:cubicBezTo>
                  <a:pt x="292" y="307"/>
                  <a:pt x="292" y="307"/>
                  <a:pt x="292" y="307"/>
                </a:cubicBezTo>
                <a:cubicBezTo>
                  <a:pt x="282" y="286"/>
                  <a:pt x="282" y="286"/>
                  <a:pt x="282" y="286"/>
                </a:cubicBezTo>
                <a:cubicBezTo>
                  <a:pt x="271" y="271"/>
                  <a:pt x="271" y="271"/>
                  <a:pt x="271" y="271"/>
                </a:cubicBezTo>
                <a:cubicBezTo>
                  <a:pt x="280" y="261"/>
                  <a:pt x="288" y="250"/>
                  <a:pt x="294" y="239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335" y="248"/>
                  <a:pt x="335" y="248"/>
                  <a:pt x="335" y="248"/>
                </a:cubicBezTo>
                <a:cubicBezTo>
                  <a:pt x="347" y="212"/>
                  <a:pt x="347" y="212"/>
                  <a:pt x="347" y="212"/>
                </a:cubicBezTo>
                <a:cubicBezTo>
                  <a:pt x="326" y="201"/>
                  <a:pt x="326" y="201"/>
                  <a:pt x="326" y="201"/>
                </a:cubicBezTo>
                <a:lnTo>
                  <a:pt x="308" y="195"/>
                </a:lnTo>
                <a:close/>
                <a:moveTo>
                  <a:pt x="174" y="201"/>
                </a:moveTo>
                <a:cubicBezTo>
                  <a:pt x="159" y="201"/>
                  <a:pt x="148" y="190"/>
                  <a:pt x="148" y="176"/>
                </a:cubicBezTo>
                <a:cubicBezTo>
                  <a:pt x="148" y="162"/>
                  <a:pt x="159" y="150"/>
                  <a:pt x="174" y="150"/>
                </a:cubicBezTo>
                <a:cubicBezTo>
                  <a:pt x="188" y="150"/>
                  <a:pt x="199" y="162"/>
                  <a:pt x="199" y="176"/>
                </a:cubicBezTo>
                <a:cubicBezTo>
                  <a:pt x="199" y="190"/>
                  <a:pt x="188" y="201"/>
                  <a:pt x="174" y="201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>
            <a:off x="6323295" y="3109152"/>
            <a:ext cx="884530" cy="882652"/>
          </a:xfrm>
          <a:custGeom>
            <a:avLst/>
            <a:gdLst>
              <a:gd name="T0" fmla="*/ 100 w 199"/>
              <a:gd name="T1" fmla="*/ 0 h 199"/>
              <a:gd name="T2" fmla="*/ 0 w 199"/>
              <a:gd name="T3" fmla="*/ 100 h 199"/>
              <a:gd name="T4" fmla="*/ 100 w 199"/>
              <a:gd name="T5" fmla="*/ 199 h 199"/>
              <a:gd name="T6" fmla="*/ 199 w 199"/>
              <a:gd name="T7" fmla="*/ 100 h 199"/>
              <a:gd name="T8" fmla="*/ 100 w 199"/>
              <a:gd name="T9" fmla="*/ 0 h 199"/>
              <a:gd name="T10" fmla="*/ 100 w 199"/>
              <a:gd name="T11" fmla="*/ 150 h 199"/>
              <a:gd name="T12" fmla="*/ 49 w 199"/>
              <a:gd name="T13" fmla="*/ 100 h 199"/>
              <a:gd name="T14" fmla="*/ 100 w 199"/>
              <a:gd name="T15" fmla="*/ 49 h 199"/>
              <a:gd name="T16" fmla="*/ 150 w 199"/>
              <a:gd name="T17" fmla="*/ 100 h 199"/>
              <a:gd name="T18" fmla="*/ 100 w 199"/>
              <a:gd name="T19" fmla="*/ 15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9" h="199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199"/>
                  <a:pt x="100" y="199"/>
                </a:cubicBezTo>
                <a:cubicBezTo>
                  <a:pt x="155" y="199"/>
                  <a:pt x="199" y="155"/>
                  <a:pt x="199" y="100"/>
                </a:cubicBezTo>
                <a:cubicBezTo>
                  <a:pt x="199" y="45"/>
                  <a:pt x="155" y="0"/>
                  <a:pt x="100" y="0"/>
                </a:cubicBezTo>
                <a:close/>
                <a:moveTo>
                  <a:pt x="100" y="150"/>
                </a:moveTo>
                <a:cubicBezTo>
                  <a:pt x="72" y="150"/>
                  <a:pt x="49" y="128"/>
                  <a:pt x="49" y="100"/>
                </a:cubicBezTo>
                <a:cubicBezTo>
                  <a:pt x="49" y="72"/>
                  <a:pt x="72" y="49"/>
                  <a:pt x="100" y="49"/>
                </a:cubicBezTo>
                <a:cubicBezTo>
                  <a:pt x="127" y="49"/>
                  <a:pt x="150" y="72"/>
                  <a:pt x="150" y="100"/>
                </a:cubicBezTo>
                <a:cubicBezTo>
                  <a:pt x="150" y="128"/>
                  <a:pt x="127" y="150"/>
                  <a:pt x="100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7324882" y="3064696"/>
            <a:ext cx="1868593" cy="1866715"/>
          </a:xfrm>
          <a:custGeom>
            <a:avLst/>
            <a:gdLst>
              <a:gd name="T0" fmla="*/ 421 w 421"/>
              <a:gd name="T1" fmla="*/ 229 h 421"/>
              <a:gd name="T2" fmla="*/ 398 w 421"/>
              <a:gd name="T3" fmla="*/ 188 h 421"/>
              <a:gd name="T4" fmla="*/ 367 w 421"/>
              <a:gd name="T5" fmla="*/ 146 h 421"/>
              <a:gd name="T6" fmla="*/ 402 w 421"/>
              <a:gd name="T7" fmla="*/ 122 h 421"/>
              <a:gd name="T8" fmla="*/ 361 w 421"/>
              <a:gd name="T9" fmla="*/ 97 h 421"/>
              <a:gd name="T10" fmla="*/ 314 w 421"/>
              <a:gd name="T11" fmla="*/ 77 h 421"/>
              <a:gd name="T12" fmla="*/ 332 w 421"/>
              <a:gd name="T13" fmla="*/ 38 h 421"/>
              <a:gd name="T14" fmla="*/ 285 w 421"/>
              <a:gd name="T15" fmla="*/ 37 h 421"/>
              <a:gd name="T16" fmla="*/ 233 w 421"/>
              <a:gd name="T17" fmla="*/ 43 h 421"/>
              <a:gd name="T18" fmla="*/ 229 w 421"/>
              <a:gd name="T19" fmla="*/ 0 h 421"/>
              <a:gd name="T20" fmla="*/ 188 w 421"/>
              <a:gd name="T21" fmla="*/ 23 h 421"/>
              <a:gd name="T22" fmla="*/ 146 w 421"/>
              <a:gd name="T23" fmla="*/ 54 h 421"/>
              <a:gd name="T24" fmla="*/ 122 w 421"/>
              <a:gd name="T25" fmla="*/ 19 h 421"/>
              <a:gd name="T26" fmla="*/ 98 w 421"/>
              <a:gd name="T27" fmla="*/ 60 h 421"/>
              <a:gd name="T28" fmla="*/ 77 w 421"/>
              <a:gd name="T29" fmla="*/ 107 h 421"/>
              <a:gd name="T30" fmla="*/ 38 w 421"/>
              <a:gd name="T31" fmla="*/ 89 h 421"/>
              <a:gd name="T32" fmla="*/ 37 w 421"/>
              <a:gd name="T33" fmla="*/ 136 h 421"/>
              <a:gd name="T34" fmla="*/ 43 w 421"/>
              <a:gd name="T35" fmla="*/ 188 h 421"/>
              <a:gd name="T36" fmla="*/ 0 w 421"/>
              <a:gd name="T37" fmla="*/ 192 h 421"/>
              <a:gd name="T38" fmla="*/ 24 w 421"/>
              <a:gd name="T39" fmla="*/ 233 h 421"/>
              <a:gd name="T40" fmla="*/ 54 w 421"/>
              <a:gd name="T41" fmla="*/ 274 h 421"/>
              <a:gd name="T42" fmla="*/ 19 w 421"/>
              <a:gd name="T43" fmla="*/ 299 h 421"/>
              <a:gd name="T44" fmla="*/ 60 w 421"/>
              <a:gd name="T45" fmla="*/ 323 h 421"/>
              <a:gd name="T46" fmla="*/ 107 w 421"/>
              <a:gd name="T47" fmla="*/ 344 h 421"/>
              <a:gd name="T48" fmla="*/ 89 w 421"/>
              <a:gd name="T49" fmla="*/ 383 h 421"/>
              <a:gd name="T50" fmla="*/ 137 w 421"/>
              <a:gd name="T51" fmla="*/ 384 h 421"/>
              <a:gd name="T52" fmla="*/ 188 w 421"/>
              <a:gd name="T53" fmla="*/ 378 h 421"/>
              <a:gd name="T54" fmla="*/ 192 w 421"/>
              <a:gd name="T55" fmla="*/ 421 h 421"/>
              <a:gd name="T56" fmla="*/ 233 w 421"/>
              <a:gd name="T57" fmla="*/ 397 h 421"/>
              <a:gd name="T58" fmla="*/ 275 w 421"/>
              <a:gd name="T59" fmla="*/ 367 h 421"/>
              <a:gd name="T60" fmla="*/ 299 w 421"/>
              <a:gd name="T61" fmla="*/ 402 h 421"/>
              <a:gd name="T62" fmla="*/ 324 w 421"/>
              <a:gd name="T63" fmla="*/ 361 h 421"/>
              <a:gd name="T64" fmla="*/ 344 w 421"/>
              <a:gd name="T65" fmla="*/ 314 h 421"/>
              <a:gd name="T66" fmla="*/ 383 w 421"/>
              <a:gd name="T67" fmla="*/ 332 h 421"/>
              <a:gd name="T68" fmla="*/ 384 w 421"/>
              <a:gd name="T69" fmla="*/ 284 h 421"/>
              <a:gd name="T70" fmla="*/ 378 w 421"/>
              <a:gd name="T71" fmla="*/ 233 h 421"/>
              <a:gd name="T72" fmla="*/ 211 w 421"/>
              <a:gd name="T73" fmla="*/ 236 h 421"/>
              <a:gd name="T74" fmla="*/ 211 w 421"/>
              <a:gd name="T75" fmla="*/ 185 h 421"/>
              <a:gd name="T76" fmla="*/ 211 w 421"/>
              <a:gd name="T77" fmla="*/ 23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1" h="421">
                <a:moveTo>
                  <a:pt x="398" y="233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1" y="192"/>
                  <a:pt x="421" y="192"/>
                  <a:pt x="421" y="192"/>
                </a:cubicBezTo>
                <a:cubicBezTo>
                  <a:pt x="398" y="188"/>
                  <a:pt x="398" y="188"/>
                  <a:pt x="398" y="188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6" y="173"/>
                  <a:pt x="372" y="159"/>
                  <a:pt x="367" y="146"/>
                </a:cubicBezTo>
                <a:cubicBezTo>
                  <a:pt x="384" y="136"/>
                  <a:pt x="384" y="136"/>
                  <a:pt x="384" y="136"/>
                </a:cubicBezTo>
                <a:cubicBezTo>
                  <a:pt x="402" y="122"/>
                  <a:pt x="402" y="122"/>
                  <a:pt x="402" y="12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44" y="107"/>
                  <a:pt x="344" y="107"/>
                  <a:pt x="344" y="107"/>
                </a:cubicBezTo>
                <a:cubicBezTo>
                  <a:pt x="336" y="96"/>
                  <a:pt x="325" y="85"/>
                  <a:pt x="314" y="7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32" y="38"/>
                  <a:pt x="332" y="38"/>
                  <a:pt x="332" y="38"/>
                </a:cubicBezTo>
                <a:cubicBezTo>
                  <a:pt x="299" y="19"/>
                  <a:pt x="299" y="19"/>
                  <a:pt x="299" y="19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62" y="49"/>
                  <a:pt x="248" y="45"/>
                  <a:pt x="233" y="4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9" y="0"/>
                  <a:pt x="229" y="0"/>
                  <a:pt x="229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88" y="23"/>
                  <a:pt x="188" y="23"/>
                  <a:pt x="188" y="2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73" y="45"/>
                  <a:pt x="160" y="49"/>
                  <a:pt x="146" y="54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9" y="38"/>
                  <a:pt x="89" y="38"/>
                  <a:pt x="89" y="38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96" y="85"/>
                  <a:pt x="86" y="96"/>
                  <a:pt x="77" y="107"/>
                </a:cubicBezTo>
                <a:cubicBezTo>
                  <a:pt x="60" y="97"/>
                  <a:pt x="60" y="97"/>
                  <a:pt x="60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49" y="159"/>
                  <a:pt x="45" y="173"/>
                  <a:pt x="43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9"/>
                  <a:pt x="0" y="229"/>
                  <a:pt x="0" y="229"/>
                </a:cubicBezTo>
                <a:cubicBezTo>
                  <a:pt x="24" y="233"/>
                  <a:pt x="24" y="233"/>
                  <a:pt x="24" y="233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45" y="247"/>
                  <a:pt x="49" y="261"/>
                  <a:pt x="54" y="27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9" y="299"/>
                  <a:pt x="19" y="299"/>
                  <a:pt x="19" y="299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60" y="323"/>
                  <a:pt x="60" y="323"/>
                  <a:pt x="60" y="323"/>
                </a:cubicBezTo>
                <a:cubicBezTo>
                  <a:pt x="77" y="314"/>
                  <a:pt x="77" y="314"/>
                  <a:pt x="77" y="314"/>
                </a:cubicBezTo>
                <a:cubicBezTo>
                  <a:pt x="86" y="325"/>
                  <a:pt x="96" y="335"/>
                  <a:pt x="107" y="344"/>
                </a:cubicBezTo>
                <a:cubicBezTo>
                  <a:pt x="98" y="361"/>
                  <a:pt x="98" y="361"/>
                  <a:pt x="98" y="361"/>
                </a:cubicBezTo>
                <a:cubicBezTo>
                  <a:pt x="89" y="383"/>
                  <a:pt x="89" y="383"/>
                  <a:pt x="89" y="383"/>
                </a:cubicBezTo>
                <a:cubicBezTo>
                  <a:pt x="122" y="402"/>
                  <a:pt x="122" y="402"/>
                  <a:pt x="122" y="402"/>
                </a:cubicBezTo>
                <a:cubicBezTo>
                  <a:pt x="137" y="384"/>
                  <a:pt x="137" y="384"/>
                  <a:pt x="137" y="384"/>
                </a:cubicBezTo>
                <a:cubicBezTo>
                  <a:pt x="146" y="367"/>
                  <a:pt x="146" y="367"/>
                  <a:pt x="146" y="367"/>
                </a:cubicBezTo>
                <a:cubicBezTo>
                  <a:pt x="160" y="372"/>
                  <a:pt x="173" y="376"/>
                  <a:pt x="188" y="378"/>
                </a:cubicBezTo>
                <a:cubicBezTo>
                  <a:pt x="188" y="397"/>
                  <a:pt x="188" y="397"/>
                  <a:pt x="188" y="397"/>
                </a:cubicBezTo>
                <a:cubicBezTo>
                  <a:pt x="192" y="421"/>
                  <a:pt x="192" y="421"/>
                  <a:pt x="192" y="421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3" y="397"/>
                  <a:pt x="233" y="397"/>
                  <a:pt x="233" y="397"/>
                </a:cubicBezTo>
                <a:cubicBezTo>
                  <a:pt x="233" y="378"/>
                  <a:pt x="233" y="378"/>
                  <a:pt x="233" y="378"/>
                </a:cubicBezTo>
                <a:cubicBezTo>
                  <a:pt x="248" y="376"/>
                  <a:pt x="262" y="372"/>
                  <a:pt x="275" y="367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299" y="402"/>
                  <a:pt x="299" y="402"/>
                  <a:pt x="299" y="402"/>
                </a:cubicBezTo>
                <a:cubicBezTo>
                  <a:pt x="332" y="383"/>
                  <a:pt x="332" y="383"/>
                  <a:pt x="332" y="383"/>
                </a:cubicBezTo>
                <a:cubicBezTo>
                  <a:pt x="324" y="361"/>
                  <a:pt x="324" y="361"/>
                  <a:pt x="324" y="361"/>
                </a:cubicBezTo>
                <a:cubicBezTo>
                  <a:pt x="314" y="344"/>
                  <a:pt x="314" y="344"/>
                  <a:pt x="314" y="344"/>
                </a:cubicBezTo>
                <a:cubicBezTo>
                  <a:pt x="325" y="335"/>
                  <a:pt x="336" y="325"/>
                  <a:pt x="344" y="314"/>
                </a:cubicBezTo>
                <a:cubicBezTo>
                  <a:pt x="361" y="323"/>
                  <a:pt x="361" y="323"/>
                  <a:pt x="361" y="323"/>
                </a:cubicBezTo>
                <a:cubicBezTo>
                  <a:pt x="383" y="332"/>
                  <a:pt x="383" y="332"/>
                  <a:pt x="383" y="332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384" y="284"/>
                  <a:pt x="384" y="284"/>
                  <a:pt x="384" y="284"/>
                </a:cubicBezTo>
                <a:cubicBezTo>
                  <a:pt x="367" y="274"/>
                  <a:pt x="367" y="274"/>
                  <a:pt x="367" y="274"/>
                </a:cubicBezTo>
                <a:cubicBezTo>
                  <a:pt x="372" y="261"/>
                  <a:pt x="376" y="247"/>
                  <a:pt x="378" y="233"/>
                </a:cubicBezTo>
                <a:lnTo>
                  <a:pt x="398" y="233"/>
                </a:lnTo>
                <a:close/>
                <a:moveTo>
                  <a:pt x="211" y="236"/>
                </a:moveTo>
                <a:cubicBezTo>
                  <a:pt x="197" y="236"/>
                  <a:pt x="185" y="224"/>
                  <a:pt x="185" y="210"/>
                </a:cubicBezTo>
                <a:cubicBezTo>
                  <a:pt x="185" y="196"/>
                  <a:pt x="197" y="185"/>
                  <a:pt x="211" y="185"/>
                </a:cubicBezTo>
                <a:cubicBezTo>
                  <a:pt x="225" y="185"/>
                  <a:pt x="236" y="196"/>
                  <a:pt x="236" y="210"/>
                </a:cubicBezTo>
                <a:cubicBezTo>
                  <a:pt x="236" y="224"/>
                  <a:pt x="225" y="236"/>
                  <a:pt x="211" y="23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>
            <a:off x="7676065" y="3414001"/>
            <a:ext cx="1166228" cy="1166228"/>
          </a:xfrm>
          <a:custGeom>
            <a:avLst/>
            <a:gdLst>
              <a:gd name="T0" fmla="*/ 132 w 263"/>
              <a:gd name="T1" fmla="*/ 0 h 263"/>
              <a:gd name="T2" fmla="*/ 0 w 263"/>
              <a:gd name="T3" fmla="*/ 131 h 263"/>
              <a:gd name="T4" fmla="*/ 132 w 263"/>
              <a:gd name="T5" fmla="*/ 263 h 263"/>
              <a:gd name="T6" fmla="*/ 263 w 263"/>
              <a:gd name="T7" fmla="*/ 131 h 263"/>
              <a:gd name="T8" fmla="*/ 132 w 263"/>
              <a:gd name="T9" fmla="*/ 0 h 263"/>
              <a:gd name="T10" fmla="*/ 132 w 263"/>
              <a:gd name="T11" fmla="*/ 190 h 263"/>
              <a:gd name="T12" fmla="*/ 73 w 263"/>
              <a:gd name="T13" fmla="*/ 131 h 263"/>
              <a:gd name="T14" fmla="*/ 132 w 263"/>
              <a:gd name="T15" fmla="*/ 73 h 263"/>
              <a:gd name="T16" fmla="*/ 190 w 263"/>
              <a:gd name="T17" fmla="*/ 131 h 263"/>
              <a:gd name="T18" fmla="*/ 132 w 263"/>
              <a:gd name="T19" fmla="*/ 19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" h="263">
                <a:moveTo>
                  <a:pt x="132" y="0"/>
                </a:moveTo>
                <a:cubicBezTo>
                  <a:pt x="59" y="0"/>
                  <a:pt x="0" y="59"/>
                  <a:pt x="0" y="131"/>
                </a:cubicBezTo>
                <a:cubicBezTo>
                  <a:pt x="0" y="204"/>
                  <a:pt x="59" y="263"/>
                  <a:pt x="132" y="263"/>
                </a:cubicBezTo>
                <a:cubicBezTo>
                  <a:pt x="204" y="263"/>
                  <a:pt x="263" y="204"/>
                  <a:pt x="263" y="131"/>
                </a:cubicBezTo>
                <a:cubicBezTo>
                  <a:pt x="263" y="59"/>
                  <a:pt x="204" y="0"/>
                  <a:pt x="132" y="0"/>
                </a:cubicBezTo>
                <a:close/>
                <a:moveTo>
                  <a:pt x="132" y="190"/>
                </a:moveTo>
                <a:cubicBezTo>
                  <a:pt x="99" y="190"/>
                  <a:pt x="73" y="164"/>
                  <a:pt x="73" y="131"/>
                </a:cubicBezTo>
                <a:cubicBezTo>
                  <a:pt x="73" y="99"/>
                  <a:pt x="99" y="73"/>
                  <a:pt x="132" y="73"/>
                </a:cubicBezTo>
                <a:cubicBezTo>
                  <a:pt x="164" y="73"/>
                  <a:pt x="190" y="99"/>
                  <a:pt x="190" y="131"/>
                </a:cubicBezTo>
                <a:cubicBezTo>
                  <a:pt x="190" y="164"/>
                  <a:pt x="164" y="190"/>
                  <a:pt x="132" y="190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2" name="肘形连接符 21"/>
          <p:cNvCxnSpPr/>
          <p:nvPr/>
        </p:nvCxnSpPr>
        <p:spPr>
          <a:xfrm rot="10800000" flipV="1">
            <a:off x="1406669" y="2814418"/>
            <a:ext cx="1530873" cy="834621"/>
          </a:xfrm>
          <a:prstGeom prst="bentConnector3">
            <a:avLst>
              <a:gd name="adj1" fmla="val 20581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10800000">
            <a:off x="1801930" y="4490185"/>
            <a:ext cx="2473569" cy="569324"/>
          </a:xfrm>
          <a:prstGeom prst="bentConnector3">
            <a:avLst>
              <a:gd name="adj1" fmla="val 21861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/>
          <p:nvPr/>
        </p:nvCxnSpPr>
        <p:spPr>
          <a:xfrm rot="10800000" flipV="1">
            <a:off x="8522419" y="4240165"/>
            <a:ext cx="2424229" cy="640975"/>
          </a:xfrm>
          <a:prstGeom prst="bentConnector3">
            <a:avLst>
              <a:gd name="adj1" fmla="val 66889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/>
          <p:nvPr/>
        </p:nvCxnSpPr>
        <p:spPr>
          <a:xfrm rot="10800000" flipV="1">
            <a:off x="7300295" y="2012213"/>
            <a:ext cx="2267929" cy="997559"/>
          </a:xfrm>
          <a:prstGeom prst="bentConnector3">
            <a:avLst>
              <a:gd name="adj1" fmla="val 74673"/>
            </a:avLst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AB4679-F1C3-3A12-E571-EC068B2D48C2}"/>
              </a:ext>
            </a:extLst>
          </p:cNvPr>
          <p:cNvGrpSpPr/>
          <p:nvPr/>
        </p:nvGrpSpPr>
        <p:grpSpPr>
          <a:xfrm>
            <a:off x="7994022" y="2093839"/>
            <a:ext cx="3012417" cy="816522"/>
            <a:chOff x="-328895" y="1906534"/>
            <a:chExt cx="3012417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A9E128-697F-4210-74B6-65E918CCD54C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FB1B7AC-08A9-3566-1695-1CDF658FB95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3597B66-F246-D8C1-C904-AE9A29480A66}"/>
              </a:ext>
            </a:extLst>
          </p:cNvPr>
          <p:cNvGrpSpPr/>
          <p:nvPr/>
        </p:nvGrpSpPr>
        <p:grpSpPr>
          <a:xfrm>
            <a:off x="520699" y="2504826"/>
            <a:ext cx="2010085" cy="1047355"/>
            <a:chOff x="-347287" y="1906534"/>
            <a:chExt cx="2010085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05F9013-90BB-1B19-80B4-8749B82B4127}"/>
                </a:ext>
              </a:extLst>
            </p:cNvPr>
            <p:cNvSpPr txBox="1"/>
            <p:nvPr/>
          </p:nvSpPr>
          <p:spPr>
            <a:xfrm>
              <a:off x="-347287" y="2190603"/>
              <a:ext cx="201008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03BD0F-EFBC-B4D5-DEDB-D357D40BA622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C49186-2D9A-57E6-AE7F-BB82CA75D458}"/>
              </a:ext>
            </a:extLst>
          </p:cNvPr>
          <p:cNvGrpSpPr/>
          <p:nvPr/>
        </p:nvGrpSpPr>
        <p:grpSpPr>
          <a:xfrm>
            <a:off x="664839" y="4651248"/>
            <a:ext cx="2963818" cy="816522"/>
            <a:chOff x="-1301019" y="1906534"/>
            <a:chExt cx="2963818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496A78A-3EBC-0462-5F89-EF3098E58A06}"/>
                </a:ext>
              </a:extLst>
            </p:cNvPr>
            <p:cNvSpPr txBox="1"/>
            <p:nvPr/>
          </p:nvSpPr>
          <p:spPr>
            <a:xfrm>
              <a:off x="-1301019" y="2190603"/>
              <a:ext cx="296381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87B9F7E-C73B-8B10-2046-710C87B0AF9F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49E2790-2A16-A96F-6AD9-B222743A816E}"/>
              </a:ext>
            </a:extLst>
          </p:cNvPr>
          <p:cNvGrpSpPr/>
          <p:nvPr/>
        </p:nvGrpSpPr>
        <p:grpSpPr>
          <a:xfrm>
            <a:off x="9446283" y="4366586"/>
            <a:ext cx="2186917" cy="1047355"/>
            <a:chOff x="-328895" y="1906534"/>
            <a:chExt cx="2186917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6263EA8-6326-6B2A-A22C-D4610CA7CF26}"/>
                </a:ext>
              </a:extLst>
            </p:cNvPr>
            <p:cNvSpPr txBox="1"/>
            <p:nvPr/>
          </p:nvSpPr>
          <p:spPr>
            <a:xfrm>
              <a:off x="-316195" y="2190603"/>
              <a:ext cx="21742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28A40FD-F57D-BCF2-F0A2-862D29E3108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436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4C83-5531-5FE4-3B3E-2DEF39362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5034DCCD-D38F-C2F0-8953-E20778AAACFE}"/>
              </a:ext>
            </a:extLst>
          </p:cNvPr>
          <p:cNvSpPr/>
          <p:nvPr/>
        </p:nvSpPr>
        <p:spPr>
          <a:xfrm>
            <a:off x="0" y="3352879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57C0337-9483-9F02-CAEB-CF3C88DA31B0}"/>
              </a:ext>
            </a:extLst>
          </p:cNvPr>
          <p:cNvSpPr/>
          <p:nvPr/>
        </p:nvSpPr>
        <p:spPr>
          <a:xfrm>
            <a:off x="0" y="3597524"/>
            <a:ext cx="12192000" cy="3260477"/>
          </a:xfrm>
          <a:custGeom>
            <a:avLst/>
            <a:gdLst>
              <a:gd name="connsiteX0" fmla="*/ 6096000 w 12192000"/>
              <a:gd name="connsiteY0" fmla="*/ 0 h 3260477"/>
              <a:gd name="connsiteX1" fmla="*/ 12118062 w 12192000"/>
              <a:gd name="connsiteY1" fmla="*/ 1160027 h 3260477"/>
              <a:gd name="connsiteX2" fmla="*/ 12192000 w 12192000"/>
              <a:gd name="connsiteY2" fmla="*/ 1198458 h 3260477"/>
              <a:gd name="connsiteX3" fmla="*/ 12192000 w 12192000"/>
              <a:gd name="connsiteY3" fmla="*/ 2257986 h 3260477"/>
              <a:gd name="connsiteX4" fmla="*/ 12192000 w 12192000"/>
              <a:gd name="connsiteY4" fmla="*/ 2577660 h 3260477"/>
              <a:gd name="connsiteX5" fmla="*/ 12192000 w 12192000"/>
              <a:gd name="connsiteY5" fmla="*/ 3260477 h 3260477"/>
              <a:gd name="connsiteX6" fmla="*/ 0 w 12192000"/>
              <a:gd name="connsiteY6" fmla="*/ 3260477 h 3260477"/>
              <a:gd name="connsiteX7" fmla="*/ 0 w 12192000"/>
              <a:gd name="connsiteY7" fmla="*/ 2577660 h 3260477"/>
              <a:gd name="connsiteX8" fmla="*/ 0 w 12192000"/>
              <a:gd name="connsiteY8" fmla="*/ 1198458 h 3260477"/>
              <a:gd name="connsiteX9" fmla="*/ 73939 w 12192000"/>
              <a:gd name="connsiteY9" fmla="*/ 1160027 h 3260477"/>
              <a:gd name="connsiteX10" fmla="*/ 6096000 w 12192000"/>
              <a:gd name="connsiteY10" fmla="*/ 0 h 326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60477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260477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BEDC9858-28FB-C6D7-4AB3-F2476404F617}"/>
              </a:ext>
            </a:extLst>
          </p:cNvPr>
          <p:cNvGrpSpPr/>
          <p:nvPr/>
        </p:nvGrpSpPr>
        <p:grpSpPr>
          <a:xfrm>
            <a:off x="4731657" y="5536906"/>
            <a:ext cx="2728686" cy="912100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075D78D6-B8C1-9537-9C59-ACED9846BE93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D6E7391-52D5-7536-2368-D9D79F406DB2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ACC1DB45-C972-BCD0-61E2-040F3AC7EBD6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196CF7E-6B3A-FEB2-DCBE-3A5A22C4DF46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EC95BA18-04E8-3C44-7E89-2CF0C47EBF9F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91EE1164-9A60-14A5-9BA6-4EB3A64D97E5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94E6ED1-DF92-B9C6-28FF-97669E311A73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F03A97FE-C64B-E683-8942-B3C881B44C6A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096A663-4D5B-298B-6CC0-0C3DB5FE5BD1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E734B35-99BB-13AF-89DB-898FC3E13D8B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885FDCA-78DB-7DC6-97CD-60090A5A60F6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6B68794-4C9C-1DA5-9083-ADE3A5922ED5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897265F-1E8C-F490-1B3A-D4987336F9F2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01F39E36-5578-6122-C0CE-03457F2A8964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E5A4F4DE-D2E0-50AD-60AD-3FE151D25856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46A0A1D-D8F4-AA95-A8B1-B9B68C042263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D37E3DA-B170-CC52-29BF-32449C8EE3BD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BD0F0FF4-4625-FFB7-A594-0DEA80294CF3}"/>
              </a:ext>
            </a:extLst>
          </p:cNvPr>
          <p:cNvSpPr txBox="1"/>
          <p:nvPr/>
        </p:nvSpPr>
        <p:spPr>
          <a:xfrm>
            <a:off x="4639288" y="2561248"/>
            <a:ext cx="292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9525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PART</a:t>
            </a:r>
            <a:endParaRPr lang="zh-CN" altLang="en-US" sz="3200" dirty="0">
              <a:ln w="9525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1005BBEE-6221-55C8-767F-C266E782BEB8}"/>
              </a:ext>
            </a:extLst>
          </p:cNvPr>
          <p:cNvSpPr txBox="1"/>
          <p:nvPr/>
        </p:nvSpPr>
        <p:spPr>
          <a:xfrm>
            <a:off x="4491860" y="632601"/>
            <a:ext cx="3191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65 Medium" panose="00020600040101010101" pitchFamily="18" charset="-122"/>
              </a:rPr>
              <a:t>04</a:t>
            </a:r>
            <a:endParaRPr lang="zh-CN" altLang="en-US" sz="13800" b="1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6795E1F7-6E76-3E6F-2617-79405F8AA14A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51B33E9E-6E71-5BAE-53A6-344339729C06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873A9EE-3BB1-76FC-2F59-4EE71B788264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5B6D6FA2-9C37-A83A-72BB-2B6834040C29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250E9EC-4413-E09D-B4C5-1BA801170201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2B5EC3F-054D-B3D6-5D47-80FF823CA502}"/>
              </a:ext>
            </a:extLst>
          </p:cNvPr>
          <p:cNvGrpSpPr/>
          <p:nvPr/>
        </p:nvGrpSpPr>
        <p:grpSpPr>
          <a:xfrm>
            <a:off x="4401178" y="3157870"/>
            <a:ext cx="3389644" cy="892601"/>
            <a:chOff x="2123696" y="2678242"/>
            <a:chExt cx="3389644" cy="8926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174AE0A-D7E7-4324-5FEF-034A3C960592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5901F91C-EB37-4F15-C8EC-42D7D244B1D3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C248B39-293C-9A67-1AF7-A51361C0E4B6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3994A767-EC4A-1510-B0EF-5A0D40AE2D41}"/>
              </a:ext>
            </a:extLst>
          </p:cNvPr>
          <p:cNvSpPr txBox="1"/>
          <p:nvPr/>
        </p:nvSpPr>
        <p:spPr>
          <a:xfrm>
            <a:off x="2256971" y="4272443"/>
            <a:ext cx="76780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0340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F885B-48D1-8A57-C8C1-F667341F4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FCDC464-BBD6-B6BA-548C-20A68B689557}"/>
              </a:ext>
            </a:extLst>
          </p:cNvPr>
          <p:cNvSpPr/>
          <p:nvPr/>
        </p:nvSpPr>
        <p:spPr>
          <a:xfrm>
            <a:off x="1563296" y="2437387"/>
            <a:ext cx="2425715" cy="3070325"/>
          </a:xfrm>
          <a:custGeom>
            <a:avLst/>
            <a:gdLst>
              <a:gd name="connsiteX0" fmla="*/ 0 w 2425715"/>
              <a:gd name="connsiteY0" fmla="*/ 0 h 3070325"/>
              <a:gd name="connsiteX1" fmla="*/ 2425715 w 2425715"/>
              <a:gd name="connsiteY1" fmla="*/ 0 h 3070325"/>
              <a:gd name="connsiteX2" fmla="*/ 2425715 w 2425715"/>
              <a:gd name="connsiteY2" fmla="*/ 785838 h 3070325"/>
              <a:gd name="connsiteX3" fmla="*/ 2425715 w 2425715"/>
              <a:gd name="connsiteY3" fmla="*/ 1184065 h 3070325"/>
              <a:gd name="connsiteX4" fmla="*/ 2425715 w 2425715"/>
              <a:gd name="connsiteY4" fmla="*/ 1722532 h 3070325"/>
              <a:gd name="connsiteX5" fmla="*/ 2425715 w 2425715"/>
              <a:gd name="connsiteY5" fmla="*/ 2120759 h 3070325"/>
              <a:gd name="connsiteX6" fmla="*/ 2425715 w 2425715"/>
              <a:gd name="connsiteY6" fmla="*/ 3057453 h 3070325"/>
              <a:gd name="connsiteX7" fmla="*/ 2369726 w 2425715"/>
              <a:gd name="connsiteY7" fmla="*/ 3051379 h 3070325"/>
              <a:gd name="connsiteX8" fmla="*/ 1272188 w 2425715"/>
              <a:gd name="connsiteY8" fmla="*/ 3000520 h 3070325"/>
              <a:gd name="connsiteX9" fmla="*/ 174650 w 2425715"/>
              <a:gd name="connsiteY9" fmla="*/ 3051379 h 3070325"/>
              <a:gd name="connsiteX10" fmla="*/ 0 w 2425715"/>
              <a:gd name="connsiteY10" fmla="*/ 3070325 h 3070325"/>
              <a:gd name="connsiteX11" fmla="*/ 0 w 2425715"/>
              <a:gd name="connsiteY11" fmla="*/ 2133631 h 3070325"/>
              <a:gd name="connsiteX12" fmla="*/ 0 w 2425715"/>
              <a:gd name="connsiteY12" fmla="*/ 1722532 h 3070325"/>
              <a:gd name="connsiteX13" fmla="*/ 0 w 2425715"/>
              <a:gd name="connsiteY13" fmla="*/ 1196937 h 3070325"/>
              <a:gd name="connsiteX14" fmla="*/ 0 w 2425715"/>
              <a:gd name="connsiteY14" fmla="*/ 785838 h 3070325"/>
              <a:gd name="connsiteX15" fmla="*/ 0 w 2425715"/>
              <a:gd name="connsiteY15" fmla="*/ 0 h 307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25715" h="3070325">
                <a:moveTo>
                  <a:pt x="0" y="0"/>
                </a:moveTo>
                <a:lnTo>
                  <a:pt x="2425715" y="0"/>
                </a:lnTo>
                <a:lnTo>
                  <a:pt x="2425715" y="785838"/>
                </a:lnTo>
                <a:lnTo>
                  <a:pt x="2425715" y="1184065"/>
                </a:lnTo>
                <a:lnTo>
                  <a:pt x="2425715" y="1722532"/>
                </a:lnTo>
                <a:lnTo>
                  <a:pt x="2425715" y="2120759"/>
                </a:lnTo>
                <a:lnTo>
                  <a:pt x="2425715" y="3057453"/>
                </a:lnTo>
                <a:lnTo>
                  <a:pt x="2369726" y="3051379"/>
                </a:lnTo>
                <a:cubicBezTo>
                  <a:pt x="2034659" y="3018697"/>
                  <a:pt x="1663184" y="3000520"/>
                  <a:pt x="1272188" y="3000520"/>
                </a:cubicBezTo>
                <a:cubicBezTo>
                  <a:pt x="881192" y="3000520"/>
                  <a:pt x="509717" y="3018697"/>
                  <a:pt x="174650" y="3051379"/>
                </a:cubicBezTo>
                <a:lnTo>
                  <a:pt x="0" y="3070325"/>
                </a:lnTo>
                <a:lnTo>
                  <a:pt x="0" y="2133631"/>
                </a:lnTo>
                <a:lnTo>
                  <a:pt x="0" y="1722532"/>
                </a:lnTo>
                <a:lnTo>
                  <a:pt x="0" y="1196937"/>
                </a:lnTo>
                <a:lnTo>
                  <a:pt x="0" y="78583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D4A8921-620B-6819-BDD5-75D89C5B3E9D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489A03F-83EF-BC0B-E134-AD09A356FADE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3968234-6ACD-E081-A68B-AE24263E87DF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166C8F-BA09-2DEF-849A-23B610505A9A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4" name="Freeform 6">
            <a:extLst>
              <a:ext uri="{FF2B5EF4-FFF2-40B4-BE49-F238E27FC236}">
                <a16:creationId xmlns:a16="http://schemas.microsoft.com/office/drawing/2014/main" id="{BBE8E241-760A-E784-29FF-8EF9874CE9D5}"/>
              </a:ext>
            </a:extLst>
          </p:cNvPr>
          <p:cNvSpPr/>
          <p:nvPr/>
        </p:nvSpPr>
        <p:spPr bwMode="auto">
          <a:xfrm>
            <a:off x="1912342" y="1682968"/>
            <a:ext cx="1727625" cy="1508839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CE1C3AB8-B9D9-2CD5-1455-20F0B624762F}"/>
              </a:ext>
            </a:extLst>
          </p:cNvPr>
          <p:cNvSpPr/>
          <p:nvPr/>
        </p:nvSpPr>
        <p:spPr bwMode="auto">
          <a:xfrm>
            <a:off x="2136963" y="1882241"/>
            <a:ext cx="1278382" cy="1110296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74954182-E0C3-58E6-7BB8-5FDA6EAEE192}"/>
              </a:ext>
            </a:extLst>
          </p:cNvPr>
          <p:cNvSpPr txBox="1"/>
          <p:nvPr/>
        </p:nvSpPr>
        <p:spPr>
          <a:xfrm>
            <a:off x="2412110" y="2145000"/>
            <a:ext cx="72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FD82696-6005-A177-CC41-E3006C1B89BA}"/>
              </a:ext>
            </a:extLst>
          </p:cNvPr>
          <p:cNvGrpSpPr/>
          <p:nvPr/>
        </p:nvGrpSpPr>
        <p:grpSpPr>
          <a:xfrm>
            <a:off x="1658369" y="3577466"/>
            <a:ext cx="2235567" cy="1380815"/>
            <a:chOff x="649026" y="1803906"/>
            <a:chExt cx="2235567" cy="138081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B6B3894-1D85-0265-EA9F-428E61B396AB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DA48875-184E-EDBE-0CB0-A24C3297F5EE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77A29487-2A18-B30B-28B4-38868ED7A2C5}"/>
              </a:ext>
            </a:extLst>
          </p:cNvPr>
          <p:cNvSpPr/>
          <p:nvPr/>
        </p:nvSpPr>
        <p:spPr>
          <a:xfrm>
            <a:off x="4883142" y="2437387"/>
            <a:ext cx="2425715" cy="3070325"/>
          </a:xfrm>
          <a:custGeom>
            <a:avLst/>
            <a:gdLst>
              <a:gd name="connsiteX0" fmla="*/ 0 w 2425715"/>
              <a:gd name="connsiteY0" fmla="*/ 0 h 3070325"/>
              <a:gd name="connsiteX1" fmla="*/ 2425715 w 2425715"/>
              <a:gd name="connsiteY1" fmla="*/ 0 h 3070325"/>
              <a:gd name="connsiteX2" fmla="*/ 2425715 w 2425715"/>
              <a:gd name="connsiteY2" fmla="*/ 785838 h 3070325"/>
              <a:gd name="connsiteX3" fmla="*/ 2425715 w 2425715"/>
              <a:gd name="connsiteY3" fmla="*/ 1184065 h 3070325"/>
              <a:gd name="connsiteX4" fmla="*/ 2425715 w 2425715"/>
              <a:gd name="connsiteY4" fmla="*/ 1722532 h 3070325"/>
              <a:gd name="connsiteX5" fmla="*/ 2425715 w 2425715"/>
              <a:gd name="connsiteY5" fmla="*/ 2120759 h 3070325"/>
              <a:gd name="connsiteX6" fmla="*/ 2425715 w 2425715"/>
              <a:gd name="connsiteY6" fmla="*/ 3057453 h 3070325"/>
              <a:gd name="connsiteX7" fmla="*/ 2369726 w 2425715"/>
              <a:gd name="connsiteY7" fmla="*/ 3051379 h 3070325"/>
              <a:gd name="connsiteX8" fmla="*/ 1272188 w 2425715"/>
              <a:gd name="connsiteY8" fmla="*/ 3000520 h 3070325"/>
              <a:gd name="connsiteX9" fmla="*/ 174650 w 2425715"/>
              <a:gd name="connsiteY9" fmla="*/ 3051379 h 3070325"/>
              <a:gd name="connsiteX10" fmla="*/ 0 w 2425715"/>
              <a:gd name="connsiteY10" fmla="*/ 3070325 h 3070325"/>
              <a:gd name="connsiteX11" fmla="*/ 0 w 2425715"/>
              <a:gd name="connsiteY11" fmla="*/ 2133631 h 3070325"/>
              <a:gd name="connsiteX12" fmla="*/ 0 w 2425715"/>
              <a:gd name="connsiteY12" fmla="*/ 1722532 h 3070325"/>
              <a:gd name="connsiteX13" fmla="*/ 0 w 2425715"/>
              <a:gd name="connsiteY13" fmla="*/ 1196937 h 3070325"/>
              <a:gd name="connsiteX14" fmla="*/ 0 w 2425715"/>
              <a:gd name="connsiteY14" fmla="*/ 785838 h 3070325"/>
              <a:gd name="connsiteX15" fmla="*/ 0 w 2425715"/>
              <a:gd name="connsiteY15" fmla="*/ 0 h 307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25715" h="3070325">
                <a:moveTo>
                  <a:pt x="0" y="0"/>
                </a:moveTo>
                <a:lnTo>
                  <a:pt x="2425715" y="0"/>
                </a:lnTo>
                <a:lnTo>
                  <a:pt x="2425715" y="785838"/>
                </a:lnTo>
                <a:lnTo>
                  <a:pt x="2425715" y="1184065"/>
                </a:lnTo>
                <a:lnTo>
                  <a:pt x="2425715" y="1722532"/>
                </a:lnTo>
                <a:lnTo>
                  <a:pt x="2425715" y="2120759"/>
                </a:lnTo>
                <a:lnTo>
                  <a:pt x="2425715" y="3057453"/>
                </a:lnTo>
                <a:lnTo>
                  <a:pt x="2369726" y="3051379"/>
                </a:lnTo>
                <a:cubicBezTo>
                  <a:pt x="2034659" y="3018697"/>
                  <a:pt x="1663184" y="3000520"/>
                  <a:pt x="1272188" y="3000520"/>
                </a:cubicBezTo>
                <a:cubicBezTo>
                  <a:pt x="881192" y="3000520"/>
                  <a:pt x="509717" y="3018697"/>
                  <a:pt x="174650" y="3051379"/>
                </a:cubicBezTo>
                <a:lnTo>
                  <a:pt x="0" y="3070325"/>
                </a:lnTo>
                <a:lnTo>
                  <a:pt x="0" y="2133631"/>
                </a:lnTo>
                <a:lnTo>
                  <a:pt x="0" y="1722532"/>
                </a:lnTo>
                <a:lnTo>
                  <a:pt x="0" y="1196937"/>
                </a:lnTo>
                <a:lnTo>
                  <a:pt x="0" y="785838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2FB37F2F-4A0D-2867-1B33-3F4A1817FC8B}"/>
              </a:ext>
            </a:extLst>
          </p:cNvPr>
          <p:cNvSpPr/>
          <p:nvPr/>
        </p:nvSpPr>
        <p:spPr bwMode="auto">
          <a:xfrm>
            <a:off x="5232188" y="1682968"/>
            <a:ext cx="1727625" cy="1508839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C2019CB0-6323-2F0E-7D02-2410327B072E}"/>
              </a:ext>
            </a:extLst>
          </p:cNvPr>
          <p:cNvSpPr/>
          <p:nvPr/>
        </p:nvSpPr>
        <p:spPr bwMode="auto">
          <a:xfrm>
            <a:off x="5456809" y="1882241"/>
            <a:ext cx="1278382" cy="1110296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id="{899CA7EF-90CD-AC3C-C492-17B590CD4186}"/>
              </a:ext>
            </a:extLst>
          </p:cNvPr>
          <p:cNvSpPr txBox="1"/>
          <p:nvPr/>
        </p:nvSpPr>
        <p:spPr>
          <a:xfrm>
            <a:off x="5731956" y="2145000"/>
            <a:ext cx="72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ABF1A3E-3FBB-E226-386A-7E81F6CB2638}"/>
              </a:ext>
            </a:extLst>
          </p:cNvPr>
          <p:cNvGrpSpPr/>
          <p:nvPr/>
        </p:nvGrpSpPr>
        <p:grpSpPr>
          <a:xfrm>
            <a:off x="4978215" y="3577466"/>
            <a:ext cx="2235567" cy="1380815"/>
            <a:chOff x="649026" y="1803906"/>
            <a:chExt cx="2235567" cy="138081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7766FC0-81F1-0E01-28DA-7926011CE3FF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99E6579-E134-2349-B1FD-D83BEC6AA48E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27B3D72A-AAA3-A429-FDA4-BAF8A0C015B4}"/>
              </a:ext>
            </a:extLst>
          </p:cNvPr>
          <p:cNvSpPr/>
          <p:nvPr/>
        </p:nvSpPr>
        <p:spPr>
          <a:xfrm>
            <a:off x="8202988" y="2437387"/>
            <a:ext cx="2425715" cy="3070325"/>
          </a:xfrm>
          <a:custGeom>
            <a:avLst/>
            <a:gdLst>
              <a:gd name="connsiteX0" fmla="*/ 0 w 2425715"/>
              <a:gd name="connsiteY0" fmla="*/ 0 h 3070325"/>
              <a:gd name="connsiteX1" fmla="*/ 2425715 w 2425715"/>
              <a:gd name="connsiteY1" fmla="*/ 0 h 3070325"/>
              <a:gd name="connsiteX2" fmla="*/ 2425715 w 2425715"/>
              <a:gd name="connsiteY2" fmla="*/ 785838 h 3070325"/>
              <a:gd name="connsiteX3" fmla="*/ 2425715 w 2425715"/>
              <a:gd name="connsiteY3" fmla="*/ 1184065 h 3070325"/>
              <a:gd name="connsiteX4" fmla="*/ 2425715 w 2425715"/>
              <a:gd name="connsiteY4" fmla="*/ 1722532 h 3070325"/>
              <a:gd name="connsiteX5" fmla="*/ 2425715 w 2425715"/>
              <a:gd name="connsiteY5" fmla="*/ 2120759 h 3070325"/>
              <a:gd name="connsiteX6" fmla="*/ 2425715 w 2425715"/>
              <a:gd name="connsiteY6" fmla="*/ 3057453 h 3070325"/>
              <a:gd name="connsiteX7" fmla="*/ 2369726 w 2425715"/>
              <a:gd name="connsiteY7" fmla="*/ 3051379 h 3070325"/>
              <a:gd name="connsiteX8" fmla="*/ 1272188 w 2425715"/>
              <a:gd name="connsiteY8" fmla="*/ 3000520 h 3070325"/>
              <a:gd name="connsiteX9" fmla="*/ 174650 w 2425715"/>
              <a:gd name="connsiteY9" fmla="*/ 3051379 h 3070325"/>
              <a:gd name="connsiteX10" fmla="*/ 0 w 2425715"/>
              <a:gd name="connsiteY10" fmla="*/ 3070325 h 3070325"/>
              <a:gd name="connsiteX11" fmla="*/ 0 w 2425715"/>
              <a:gd name="connsiteY11" fmla="*/ 2133631 h 3070325"/>
              <a:gd name="connsiteX12" fmla="*/ 0 w 2425715"/>
              <a:gd name="connsiteY12" fmla="*/ 1722532 h 3070325"/>
              <a:gd name="connsiteX13" fmla="*/ 0 w 2425715"/>
              <a:gd name="connsiteY13" fmla="*/ 1196937 h 3070325"/>
              <a:gd name="connsiteX14" fmla="*/ 0 w 2425715"/>
              <a:gd name="connsiteY14" fmla="*/ 785838 h 3070325"/>
              <a:gd name="connsiteX15" fmla="*/ 0 w 2425715"/>
              <a:gd name="connsiteY15" fmla="*/ 0 h 307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25715" h="3070325">
                <a:moveTo>
                  <a:pt x="0" y="0"/>
                </a:moveTo>
                <a:lnTo>
                  <a:pt x="2425715" y="0"/>
                </a:lnTo>
                <a:lnTo>
                  <a:pt x="2425715" y="785838"/>
                </a:lnTo>
                <a:lnTo>
                  <a:pt x="2425715" y="1184065"/>
                </a:lnTo>
                <a:lnTo>
                  <a:pt x="2425715" y="1722532"/>
                </a:lnTo>
                <a:lnTo>
                  <a:pt x="2425715" y="2120759"/>
                </a:lnTo>
                <a:lnTo>
                  <a:pt x="2425715" y="3057453"/>
                </a:lnTo>
                <a:lnTo>
                  <a:pt x="2369726" y="3051379"/>
                </a:lnTo>
                <a:cubicBezTo>
                  <a:pt x="2034659" y="3018697"/>
                  <a:pt x="1663184" y="3000520"/>
                  <a:pt x="1272188" y="3000520"/>
                </a:cubicBezTo>
                <a:cubicBezTo>
                  <a:pt x="881192" y="3000520"/>
                  <a:pt x="509717" y="3018697"/>
                  <a:pt x="174650" y="3051379"/>
                </a:cubicBezTo>
                <a:lnTo>
                  <a:pt x="0" y="3070325"/>
                </a:lnTo>
                <a:lnTo>
                  <a:pt x="0" y="2133631"/>
                </a:lnTo>
                <a:lnTo>
                  <a:pt x="0" y="1722532"/>
                </a:lnTo>
                <a:lnTo>
                  <a:pt x="0" y="1196937"/>
                </a:lnTo>
                <a:lnTo>
                  <a:pt x="0" y="78583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1" name="Freeform 6">
            <a:extLst>
              <a:ext uri="{FF2B5EF4-FFF2-40B4-BE49-F238E27FC236}">
                <a16:creationId xmlns:a16="http://schemas.microsoft.com/office/drawing/2014/main" id="{F41224B1-4FFE-E6E4-E67C-2F72300B4A7A}"/>
              </a:ext>
            </a:extLst>
          </p:cNvPr>
          <p:cNvSpPr/>
          <p:nvPr/>
        </p:nvSpPr>
        <p:spPr bwMode="auto">
          <a:xfrm>
            <a:off x="8552034" y="1682968"/>
            <a:ext cx="1727625" cy="1508839"/>
          </a:xfrm>
          <a:custGeom>
            <a:avLst/>
            <a:gdLst>
              <a:gd name="T0" fmla="*/ 4479 w 4516"/>
              <a:gd name="T1" fmla="*/ 2074 h 3947"/>
              <a:gd name="T2" fmla="*/ 3967 w 4516"/>
              <a:gd name="T3" fmla="*/ 2960 h 3947"/>
              <a:gd name="T4" fmla="*/ 3455 w 4516"/>
              <a:gd name="T5" fmla="*/ 3847 h 3947"/>
              <a:gd name="T6" fmla="*/ 3282 w 4516"/>
              <a:gd name="T7" fmla="*/ 3947 h 3947"/>
              <a:gd name="T8" fmla="*/ 2258 w 4516"/>
              <a:gd name="T9" fmla="*/ 3947 h 3947"/>
              <a:gd name="T10" fmla="*/ 1234 w 4516"/>
              <a:gd name="T11" fmla="*/ 3947 h 3947"/>
              <a:gd name="T12" fmla="*/ 1061 w 4516"/>
              <a:gd name="T13" fmla="*/ 3847 h 3947"/>
              <a:gd name="T14" fmla="*/ 549 w 4516"/>
              <a:gd name="T15" fmla="*/ 2960 h 3947"/>
              <a:gd name="T16" fmla="*/ 37 w 4516"/>
              <a:gd name="T17" fmla="*/ 2074 h 3947"/>
              <a:gd name="T18" fmla="*/ 37 w 4516"/>
              <a:gd name="T19" fmla="*/ 1874 h 3947"/>
              <a:gd name="T20" fmla="*/ 549 w 4516"/>
              <a:gd name="T21" fmla="*/ 987 h 3947"/>
              <a:gd name="T22" fmla="*/ 1061 w 4516"/>
              <a:gd name="T23" fmla="*/ 100 h 3947"/>
              <a:gd name="T24" fmla="*/ 1234 w 4516"/>
              <a:gd name="T25" fmla="*/ 0 h 3947"/>
              <a:gd name="T26" fmla="*/ 2258 w 4516"/>
              <a:gd name="T27" fmla="*/ 0 h 3947"/>
              <a:gd name="T28" fmla="*/ 3282 w 4516"/>
              <a:gd name="T29" fmla="*/ 0 h 3947"/>
              <a:gd name="T30" fmla="*/ 3455 w 4516"/>
              <a:gd name="T31" fmla="*/ 100 h 3947"/>
              <a:gd name="T32" fmla="*/ 3967 w 4516"/>
              <a:gd name="T33" fmla="*/ 987 h 3947"/>
              <a:gd name="T34" fmla="*/ 4479 w 4516"/>
              <a:gd name="T35" fmla="*/ 1874 h 3947"/>
              <a:gd name="T36" fmla="*/ 4479 w 4516"/>
              <a:gd name="T37" fmla="*/ 2074 h 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16" h="3947">
                <a:moveTo>
                  <a:pt x="4479" y="2074"/>
                </a:moveTo>
                <a:lnTo>
                  <a:pt x="3967" y="2960"/>
                </a:lnTo>
                <a:lnTo>
                  <a:pt x="3455" y="3847"/>
                </a:lnTo>
                <a:cubicBezTo>
                  <a:pt x="3418" y="3911"/>
                  <a:pt x="3355" y="3947"/>
                  <a:pt x="3282" y="3947"/>
                </a:cubicBezTo>
                <a:lnTo>
                  <a:pt x="2258" y="3947"/>
                </a:lnTo>
                <a:lnTo>
                  <a:pt x="1234" y="3947"/>
                </a:lnTo>
                <a:cubicBezTo>
                  <a:pt x="1160" y="3947"/>
                  <a:pt x="1097" y="3911"/>
                  <a:pt x="1061" y="3847"/>
                </a:cubicBezTo>
                <a:lnTo>
                  <a:pt x="549" y="2960"/>
                </a:lnTo>
                <a:lnTo>
                  <a:pt x="37" y="2074"/>
                </a:lnTo>
                <a:cubicBezTo>
                  <a:pt x="0" y="2010"/>
                  <a:pt x="0" y="1937"/>
                  <a:pt x="37" y="1874"/>
                </a:cubicBezTo>
                <a:lnTo>
                  <a:pt x="549" y="987"/>
                </a:lnTo>
                <a:lnTo>
                  <a:pt x="1061" y="100"/>
                </a:lnTo>
                <a:cubicBezTo>
                  <a:pt x="1097" y="36"/>
                  <a:pt x="1160" y="0"/>
                  <a:pt x="1234" y="0"/>
                </a:cubicBezTo>
                <a:lnTo>
                  <a:pt x="2258" y="0"/>
                </a:lnTo>
                <a:lnTo>
                  <a:pt x="3282" y="0"/>
                </a:lnTo>
                <a:cubicBezTo>
                  <a:pt x="3355" y="0"/>
                  <a:pt x="3418" y="36"/>
                  <a:pt x="3455" y="100"/>
                </a:cubicBezTo>
                <a:lnTo>
                  <a:pt x="3967" y="987"/>
                </a:lnTo>
                <a:lnTo>
                  <a:pt x="4479" y="1874"/>
                </a:lnTo>
                <a:cubicBezTo>
                  <a:pt x="4516" y="1937"/>
                  <a:pt x="4516" y="2010"/>
                  <a:pt x="4479" y="207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 7">
            <a:extLst>
              <a:ext uri="{FF2B5EF4-FFF2-40B4-BE49-F238E27FC236}">
                <a16:creationId xmlns:a16="http://schemas.microsoft.com/office/drawing/2014/main" id="{61FF5F00-8133-C021-1DD1-1BC6BC736B4A}"/>
              </a:ext>
            </a:extLst>
          </p:cNvPr>
          <p:cNvSpPr/>
          <p:nvPr/>
        </p:nvSpPr>
        <p:spPr bwMode="auto">
          <a:xfrm>
            <a:off x="8776655" y="1882241"/>
            <a:ext cx="1278382" cy="1110296"/>
          </a:xfrm>
          <a:custGeom>
            <a:avLst/>
            <a:gdLst>
              <a:gd name="T0" fmla="*/ 3404 w 3431"/>
              <a:gd name="T1" fmla="*/ 1576 h 2999"/>
              <a:gd name="T2" fmla="*/ 3015 w 3431"/>
              <a:gd name="T3" fmla="*/ 2249 h 2999"/>
              <a:gd name="T4" fmla="*/ 2625 w 3431"/>
              <a:gd name="T5" fmla="*/ 2923 h 2999"/>
              <a:gd name="T6" fmla="*/ 2494 w 3431"/>
              <a:gd name="T7" fmla="*/ 2999 h 2999"/>
              <a:gd name="T8" fmla="*/ 1716 w 3431"/>
              <a:gd name="T9" fmla="*/ 2999 h 2999"/>
              <a:gd name="T10" fmla="*/ 938 w 3431"/>
              <a:gd name="T11" fmla="*/ 2999 h 2999"/>
              <a:gd name="T12" fmla="*/ 806 w 3431"/>
              <a:gd name="T13" fmla="*/ 2923 h 2999"/>
              <a:gd name="T14" fmla="*/ 417 w 3431"/>
              <a:gd name="T15" fmla="*/ 2249 h 2999"/>
              <a:gd name="T16" fmla="*/ 28 w 3431"/>
              <a:gd name="T17" fmla="*/ 1576 h 2999"/>
              <a:gd name="T18" fmla="*/ 28 w 3431"/>
              <a:gd name="T19" fmla="*/ 1424 h 2999"/>
              <a:gd name="T20" fmla="*/ 417 w 3431"/>
              <a:gd name="T21" fmla="*/ 750 h 2999"/>
              <a:gd name="T22" fmla="*/ 806 w 3431"/>
              <a:gd name="T23" fmla="*/ 76 h 2999"/>
              <a:gd name="T24" fmla="*/ 938 w 3431"/>
              <a:gd name="T25" fmla="*/ 0 h 2999"/>
              <a:gd name="T26" fmla="*/ 1716 w 3431"/>
              <a:gd name="T27" fmla="*/ 0 h 2999"/>
              <a:gd name="T28" fmla="*/ 2494 w 3431"/>
              <a:gd name="T29" fmla="*/ 0 h 2999"/>
              <a:gd name="T30" fmla="*/ 2625 w 3431"/>
              <a:gd name="T31" fmla="*/ 76 h 2999"/>
              <a:gd name="T32" fmla="*/ 3015 w 3431"/>
              <a:gd name="T33" fmla="*/ 750 h 2999"/>
              <a:gd name="T34" fmla="*/ 3404 w 3431"/>
              <a:gd name="T35" fmla="*/ 1424 h 2999"/>
              <a:gd name="T36" fmla="*/ 3404 w 3431"/>
              <a:gd name="T37" fmla="*/ 1576 h 2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31" h="2999">
                <a:moveTo>
                  <a:pt x="3404" y="1576"/>
                </a:moveTo>
                <a:lnTo>
                  <a:pt x="3015" y="2249"/>
                </a:lnTo>
                <a:lnTo>
                  <a:pt x="2625" y="2923"/>
                </a:lnTo>
                <a:cubicBezTo>
                  <a:pt x="2598" y="2972"/>
                  <a:pt x="2550" y="2999"/>
                  <a:pt x="2494" y="2999"/>
                </a:cubicBezTo>
                <a:lnTo>
                  <a:pt x="1716" y="2999"/>
                </a:lnTo>
                <a:lnTo>
                  <a:pt x="938" y="2999"/>
                </a:lnTo>
                <a:cubicBezTo>
                  <a:pt x="882" y="2999"/>
                  <a:pt x="834" y="2972"/>
                  <a:pt x="806" y="2923"/>
                </a:cubicBezTo>
                <a:lnTo>
                  <a:pt x="417" y="2249"/>
                </a:lnTo>
                <a:lnTo>
                  <a:pt x="28" y="1576"/>
                </a:lnTo>
                <a:cubicBezTo>
                  <a:pt x="0" y="1527"/>
                  <a:pt x="0" y="1472"/>
                  <a:pt x="28" y="1424"/>
                </a:cubicBezTo>
                <a:lnTo>
                  <a:pt x="417" y="750"/>
                </a:lnTo>
                <a:lnTo>
                  <a:pt x="806" y="76"/>
                </a:lnTo>
                <a:cubicBezTo>
                  <a:pt x="834" y="28"/>
                  <a:pt x="882" y="0"/>
                  <a:pt x="938" y="0"/>
                </a:cubicBezTo>
                <a:lnTo>
                  <a:pt x="1716" y="0"/>
                </a:lnTo>
                <a:lnTo>
                  <a:pt x="2494" y="0"/>
                </a:lnTo>
                <a:cubicBezTo>
                  <a:pt x="2550" y="0"/>
                  <a:pt x="2598" y="28"/>
                  <a:pt x="2625" y="76"/>
                </a:cubicBezTo>
                <a:lnTo>
                  <a:pt x="3015" y="750"/>
                </a:lnTo>
                <a:lnTo>
                  <a:pt x="3404" y="1424"/>
                </a:lnTo>
                <a:cubicBezTo>
                  <a:pt x="3431" y="1472"/>
                  <a:pt x="3431" y="1527"/>
                  <a:pt x="3404" y="1576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7">
            <a:extLst>
              <a:ext uri="{FF2B5EF4-FFF2-40B4-BE49-F238E27FC236}">
                <a16:creationId xmlns:a16="http://schemas.microsoft.com/office/drawing/2014/main" id="{72693A63-6D8E-52C5-3A1F-6FA66731716C}"/>
              </a:ext>
            </a:extLst>
          </p:cNvPr>
          <p:cNvSpPr txBox="1"/>
          <p:nvPr/>
        </p:nvSpPr>
        <p:spPr>
          <a:xfrm>
            <a:off x="9051802" y="2145000"/>
            <a:ext cx="728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C9F4EBF-E332-0C39-0904-2D2EDA211367}"/>
              </a:ext>
            </a:extLst>
          </p:cNvPr>
          <p:cNvGrpSpPr/>
          <p:nvPr/>
        </p:nvGrpSpPr>
        <p:grpSpPr>
          <a:xfrm>
            <a:off x="8298061" y="3577466"/>
            <a:ext cx="2235567" cy="1380815"/>
            <a:chOff x="649026" y="1803906"/>
            <a:chExt cx="2235567" cy="13808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7E500FC-BEC8-9ED0-EFA3-577FBE6D1EB7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1FD1CE9-B000-F7C0-3636-8DFC06CAFCAF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464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04EDE-933D-9EA0-F77B-14C9BB21D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226F6D13-2FDA-9251-71B9-CD8B31E6B4AB}"/>
              </a:ext>
            </a:extLst>
          </p:cNvPr>
          <p:cNvSpPr/>
          <p:nvPr/>
        </p:nvSpPr>
        <p:spPr>
          <a:xfrm>
            <a:off x="0" y="1177010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2CAB92E-4B75-B750-AD1D-79BA82BB60B5}"/>
              </a:ext>
            </a:extLst>
          </p:cNvPr>
          <p:cNvSpPr/>
          <p:nvPr/>
        </p:nvSpPr>
        <p:spPr>
          <a:xfrm>
            <a:off x="0" y="1421654"/>
            <a:ext cx="12192000" cy="5436346"/>
          </a:xfrm>
          <a:custGeom>
            <a:avLst/>
            <a:gdLst>
              <a:gd name="connsiteX0" fmla="*/ 6096000 w 12192000"/>
              <a:gd name="connsiteY0" fmla="*/ 0 h 5436346"/>
              <a:gd name="connsiteX1" fmla="*/ 12118062 w 12192000"/>
              <a:gd name="connsiteY1" fmla="*/ 1160027 h 5436346"/>
              <a:gd name="connsiteX2" fmla="*/ 12192000 w 12192000"/>
              <a:gd name="connsiteY2" fmla="*/ 1198458 h 5436346"/>
              <a:gd name="connsiteX3" fmla="*/ 12192000 w 12192000"/>
              <a:gd name="connsiteY3" fmla="*/ 2257986 h 5436346"/>
              <a:gd name="connsiteX4" fmla="*/ 12192000 w 12192000"/>
              <a:gd name="connsiteY4" fmla="*/ 2577660 h 5436346"/>
              <a:gd name="connsiteX5" fmla="*/ 12192000 w 12192000"/>
              <a:gd name="connsiteY5" fmla="*/ 3317514 h 5436346"/>
              <a:gd name="connsiteX6" fmla="*/ 12192000 w 12192000"/>
              <a:gd name="connsiteY6" fmla="*/ 3637188 h 5436346"/>
              <a:gd name="connsiteX7" fmla="*/ 12192000 w 12192000"/>
              <a:gd name="connsiteY7" fmla="*/ 4377042 h 5436346"/>
              <a:gd name="connsiteX8" fmla="*/ 12192000 w 12192000"/>
              <a:gd name="connsiteY8" fmla="*/ 4696716 h 5436346"/>
              <a:gd name="connsiteX9" fmla="*/ 12192000 w 12192000"/>
              <a:gd name="connsiteY9" fmla="*/ 5436346 h 5436346"/>
              <a:gd name="connsiteX10" fmla="*/ 1 w 12192000"/>
              <a:gd name="connsiteY10" fmla="*/ 5436346 h 5436346"/>
              <a:gd name="connsiteX11" fmla="*/ 1 w 12192000"/>
              <a:gd name="connsiteY11" fmla="*/ 4696716 h 5436346"/>
              <a:gd name="connsiteX12" fmla="*/ 1 w 12192000"/>
              <a:gd name="connsiteY12" fmla="*/ 4377042 h 5436346"/>
              <a:gd name="connsiteX13" fmla="*/ 1 w 12192000"/>
              <a:gd name="connsiteY13" fmla="*/ 3637188 h 5436346"/>
              <a:gd name="connsiteX14" fmla="*/ 0 w 12192000"/>
              <a:gd name="connsiteY14" fmla="*/ 3637188 h 5436346"/>
              <a:gd name="connsiteX15" fmla="*/ 0 w 12192000"/>
              <a:gd name="connsiteY15" fmla="*/ 2577660 h 5436346"/>
              <a:gd name="connsiteX16" fmla="*/ 0 w 12192000"/>
              <a:gd name="connsiteY16" fmla="*/ 1198458 h 5436346"/>
              <a:gd name="connsiteX17" fmla="*/ 73939 w 12192000"/>
              <a:gd name="connsiteY17" fmla="*/ 1160027 h 5436346"/>
              <a:gd name="connsiteX18" fmla="*/ 6096000 w 12192000"/>
              <a:gd name="connsiteY18" fmla="*/ 0 h 543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192000" h="5436346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317514"/>
                </a:lnTo>
                <a:lnTo>
                  <a:pt x="12192000" y="3637188"/>
                </a:lnTo>
                <a:lnTo>
                  <a:pt x="12192000" y="4377042"/>
                </a:lnTo>
                <a:lnTo>
                  <a:pt x="12192000" y="4696716"/>
                </a:lnTo>
                <a:lnTo>
                  <a:pt x="12192000" y="5436346"/>
                </a:lnTo>
                <a:lnTo>
                  <a:pt x="1" y="5436346"/>
                </a:lnTo>
                <a:lnTo>
                  <a:pt x="1" y="4696716"/>
                </a:lnTo>
                <a:lnTo>
                  <a:pt x="1" y="4377042"/>
                </a:lnTo>
                <a:lnTo>
                  <a:pt x="1" y="3637188"/>
                </a:lnTo>
                <a:lnTo>
                  <a:pt x="0" y="3637188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64D94B5-F939-DAC8-822D-AC7CD8F8A22E}"/>
              </a:ext>
            </a:extLst>
          </p:cNvPr>
          <p:cNvGrpSpPr/>
          <p:nvPr/>
        </p:nvGrpSpPr>
        <p:grpSpPr>
          <a:xfrm>
            <a:off x="4731657" y="5536906"/>
            <a:ext cx="2728686" cy="912100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29C678C4-7A3D-03EC-7689-7FFFBF0C58E3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E759F35-95B1-BF03-CF4F-A730DCE8C3D2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E7D541F9-CE59-9791-778E-29BCA5508AE5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69A1808-BBF5-FC84-DE02-698D481C959F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8FB1681-1111-58EA-B3DD-3644E2C9E45B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5B88DA28-1E0B-7D5F-694D-60AD89E96BEE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0DECD6A-B123-26CB-110E-0FFEE706E91F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11A8B9B7-5313-31BC-FE6C-54F2EA930690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F737A88B-5F08-7A2F-9515-42DCB8DCD314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6EABCE5-14DC-B345-9C97-73768ACC9AF4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660EA898-C558-4EE7-DF7D-A2EA1279DF27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FC6BDA7C-5D6B-3E11-E1EE-094A3B099E37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1358D3F-943E-62E1-0F5A-34777DEB7D8C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7DDA585-59DE-F98D-07CC-5CF8B22B1F51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1C686BFC-FC02-D062-D888-467A5CEF36DB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F462A68-F269-8EE7-F665-42234511B077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389CE0D-0E9C-6F76-82EF-58CDF948D4FF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767743A7-5E2C-DDD9-EA8F-D18D60CC7338}"/>
              </a:ext>
            </a:extLst>
          </p:cNvPr>
          <p:cNvSpPr txBox="1"/>
          <p:nvPr/>
        </p:nvSpPr>
        <p:spPr>
          <a:xfrm>
            <a:off x="4639288" y="909722"/>
            <a:ext cx="292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9525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CONTENTS</a:t>
            </a:r>
            <a:endParaRPr lang="zh-CN" altLang="en-US" sz="3200" dirty="0">
              <a:ln w="9525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D97F2399-4068-FD0E-3230-ECBE2AF261AE}"/>
              </a:ext>
            </a:extLst>
          </p:cNvPr>
          <p:cNvSpPr txBox="1"/>
          <p:nvPr/>
        </p:nvSpPr>
        <p:spPr>
          <a:xfrm>
            <a:off x="5226048" y="310984"/>
            <a:ext cx="1739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1B70ED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目 录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A1992319-1A37-3F0C-7AF5-AD7ACF7C8D92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DBE86556-91AB-75F8-FBE1-F9CA3041FF96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DE15B15C-FF0B-91AA-D1D3-569CA4B47C3E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E245C003-EA85-D1C0-64D2-BC10E5915822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7BFAB8E-A4A1-D5A0-B449-178CEA7BC243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43D104E-2B37-64E3-727E-68B1F615802F}"/>
              </a:ext>
            </a:extLst>
          </p:cNvPr>
          <p:cNvGrpSpPr/>
          <p:nvPr/>
        </p:nvGrpSpPr>
        <p:grpSpPr>
          <a:xfrm>
            <a:off x="2259883" y="2361898"/>
            <a:ext cx="3389644" cy="892601"/>
            <a:chOff x="2123696" y="2678242"/>
            <a:chExt cx="3389644" cy="8926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C1732BE-C9CF-0152-0924-D7D54030A373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38D3A79-40AA-94C7-BB09-90274B04D184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BAD6772-A72F-49FD-228C-07CE829D3F01}"/>
                </a:ext>
              </a:extLst>
            </p:cNvPr>
            <p:cNvSpPr txBox="1"/>
            <p:nvPr/>
          </p:nvSpPr>
          <p:spPr>
            <a:xfrm>
              <a:off x="2466975" y="2703985"/>
              <a:ext cx="7152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B70E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600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E1D5D9D-9DEF-F55C-CE84-F45E012D173B}"/>
                </a:ext>
              </a:extLst>
            </p:cNvPr>
            <p:cNvSpPr txBox="1"/>
            <p:nvPr/>
          </p:nvSpPr>
          <p:spPr>
            <a:xfrm>
              <a:off x="3325497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BBDE3AF-1572-E0C4-1D52-66992626F3DF}"/>
              </a:ext>
            </a:extLst>
          </p:cNvPr>
          <p:cNvGrpSpPr/>
          <p:nvPr/>
        </p:nvGrpSpPr>
        <p:grpSpPr>
          <a:xfrm>
            <a:off x="6546318" y="2361898"/>
            <a:ext cx="3389644" cy="892601"/>
            <a:chOff x="2123696" y="2678242"/>
            <a:chExt cx="3389644" cy="892601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C89CD3-672D-ECBB-3FAC-9C2D80D300EE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C146887-67B5-B476-1AE6-C785AD1B8CC9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95774A9-ECA7-FB91-8783-0B3961831B92}"/>
                </a:ext>
              </a:extLst>
            </p:cNvPr>
            <p:cNvSpPr txBox="1"/>
            <p:nvPr/>
          </p:nvSpPr>
          <p:spPr>
            <a:xfrm>
              <a:off x="2466975" y="2703985"/>
              <a:ext cx="7761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B70E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600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CFF035-CD29-8BBE-952C-BBE3F7B386FF}"/>
                </a:ext>
              </a:extLst>
            </p:cNvPr>
            <p:cNvSpPr txBox="1"/>
            <p:nvPr/>
          </p:nvSpPr>
          <p:spPr>
            <a:xfrm>
              <a:off x="3325497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14B0602-1204-3020-384E-81E459863019}"/>
              </a:ext>
            </a:extLst>
          </p:cNvPr>
          <p:cNvGrpSpPr/>
          <p:nvPr/>
        </p:nvGrpSpPr>
        <p:grpSpPr>
          <a:xfrm>
            <a:off x="2259883" y="3976148"/>
            <a:ext cx="3389644" cy="892601"/>
            <a:chOff x="2123696" y="2678242"/>
            <a:chExt cx="3389644" cy="892601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612AF6C-0633-8258-36A8-C9F4BB278D40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182FBFA1-E0EB-ABC9-06F4-CF6F46589B1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16CF282-7CF5-E303-2B6E-4253898512A0}"/>
                </a:ext>
              </a:extLst>
            </p:cNvPr>
            <p:cNvSpPr txBox="1"/>
            <p:nvPr/>
          </p:nvSpPr>
          <p:spPr>
            <a:xfrm>
              <a:off x="2466975" y="2703985"/>
              <a:ext cx="7809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B70E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600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AEDF0F4-3179-2A19-A6DF-7B9F951369B1}"/>
                </a:ext>
              </a:extLst>
            </p:cNvPr>
            <p:cNvSpPr txBox="1"/>
            <p:nvPr/>
          </p:nvSpPr>
          <p:spPr>
            <a:xfrm>
              <a:off x="3325497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8722E58-7443-7AE5-18BC-74412C0E5AD7}"/>
              </a:ext>
            </a:extLst>
          </p:cNvPr>
          <p:cNvGrpSpPr/>
          <p:nvPr/>
        </p:nvGrpSpPr>
        <p:grpSpPr>
          <a:xfrm>
            <a:off x="6546318" y="3976148"/>
            <a:ext cx="3389644" cy="892601"/>
            <a:chOff x="2123696" y="2678242"/>
            <a:chExt cx="3389644" cy="892601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0428D49-3452-8165-7066-94386C987CEE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297236FB-CD4C-7A78-10E3-7874CFBDF7B2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9AF358A-27E5-5985-D635-417F3E183EFF}"/>
                </a:ext>
              </a:extLst>
            </p:cNvPr>
            <p:cNvSpPr txBox="1"/>
            <p:nvPr/>
          </p:nvSpPr>
          <p:spPr>
            <a:xfrm>
              <a:off x="2466975" y="2703985"/>
              <a:ext cx="78739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1B70ED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600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885875-C378-12BD-913F-358075E3B220}"/>
                </a:ext>
              </a:extLst>
            </p:cNvPr>
            <p:cNvSpPr txBox="1"/>
            <p:nvPr/>
          </p:nvSpPr>
          <p:spPr>
            <a:xfrm>
              <a:off x="3325497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9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E92A9-9FA1-0048-D94F-8C84CB18A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 descr="D:\51PPT模板网\51pptmoban.com\图片.jpg">
            <a:extLst>
              <a:ext uri="{FF2B5EF4-FFF2-40B4-BE49-F238E27FC236}">
                <a16:creationId xmlns:a16="http://schemas.microsoft.com/office/drawing/2014/main" id="{95926772-1954-392F-6124-662543473B9D}"/>
              </a:ext>
            </a:extLst>
          </p:cNvPr>
          <p:cNvSpPr/>
          <p:nvPr/>
        </p:nvSpPr>
        <p:spPr>
          <a:xfrm>
            <a:off x="0" y="3597524"/>
            <a:ext cx="12192000" cy="3260477"/>
          </a:xfrm>
          <a:custGeom>
            <a:avLst/>
            <a:gdLst>
              <a:gd name="connsiteX0" fmla="*/ 6096000 w 12192000"/>
              <a:gd name="connsiteY0" fmla="*/ 0 h 3260477"/>
              <a:gd name="connsiteX1" fmla="*/ 12118062 w 12192000"/>
              <a:gd name="connsiteY1" fmla="*/ 1160027 h 3260477"/>
              <a:gd name="connsiteX2" fmla="*/ 12192000 w 12192000"/>
              <a:gd name="connsiteY2" fmla="*/ 1198458 h 3260477"/>
              <a:gd name="connsiteX3" fmla="*/ 12192000 w 12192000"/>
              <a:gd name="connsiteY3" fmla="*/ 2257986 h 3260477"/>
              <a:gd name="connsiteX4" fmla="*/ 12192000 w 12192000"/>
              <a:gd name="connsiteY4" fmla="*/ 2577660 h 3260477"/>
              <a:gd name="connsiteX5" fmla="*/ 12192000 w 12192000"/>
              <a:gd name="connsiteY5" fmla="*/ 3260477 h 3260477"/>
              <a:gd name="connsiteX6" fmla="*/ 0 w 12192000"/>
              <a:gd name="connsiteY6" fmla="*/ 3260477 h 3260477"/>
              <a:gd name="connsiteX7" fmla="*/ 0 w 12192000"/>
              <a:gd name="connsiteY7" fmla="*/ 2577660 h 3260477"/>
              <a:gd name="connsiteX8" fmla="*/ 0 w 12192000"/>
              <a:gd name="connsiteY8" fmla="*/ 1198458 h 3260477"/>
              <a:gd name="connsiteX9" fmla="*/ 73939 w 12192000"/>
              <a:gd name="connsiteY9" fmla="*/ 1160027 h 3260477"/>
              <a:gd name="connsiteX10" fmla="*/ 6096000 w 12192000"/>
              <a:gd name="connsiteY10" fmla="*/ 0 h 326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60477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260477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-61404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84D1AD-D3EC-4280-975E-8BA913A519DB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DD0C9A8-E863-6133-825E-AA02048E293C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875BDB69-0713-AB66-A189-96830858CA27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EFE7CE7-9993-0A99-22DC-21058BC855E0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9" name="任意多边形: 形状 2"/>
          <p:cNvSpPr/>
          <p:nvPr/>
        </p:nvSpPr>
        <p:spPr>
          <a:xfrm rot="16200000">
            <a:off x="1347565" y="2206587"/>
            <a:ext cx="2746615" cy="1860091"/>
          </a:xfrm>
          <a:custGeom>
            <a:avLst/>
            <a:gdLst>
              <a:gd name="connsiteX0" fmla="*/ 0 w 1978421"/>
              <a:gd name="connsiteY0" fmla="*/ 98921 h 2374106"/>
              <a:gd name="connsiteX1" fmla="*/ 98921 w 1978421"/>
              <a:gd name="connsiteY1" fmla="*/ 0 h 2374106"/>
              <a:gd name="connsiteX2" fmla="*/ 1879500 w 1978421"/>
              <a:gd name="connsiteY2" fmla="*/ 0 h 2374106"/>
              <a:gd name="connsiteX3" fmla="*/ 1978421 w 1978421"/>
              <a:gd name="connsiteY3" fmla="*/ 98921 h 2374106"/>
              <a:gd name="connsiteX4" fmla="*/ 1978421 w 1978421"/>
              <a:gd name="connsiteY4" fmla="*/ 2275185 h 2374106"/>
              <a:gd name="connsiteX5" fmla="*/ 1879500 w 1978421"/>
              <a:gd name="connsiteY5" fmla="*/ 2374106 h 2374106"/>
              <a:gd name="connsiteX6" fmla="*/ 98921 w 1978421"/>
              <a:gd name="connsiteY6" fmla="*/ 2374106 h 2374106"/>
              <a:gd name="connsiteX7" fmla="*/ 0 w 1978421"/>
              <a:gd name="connsiteY7" fmla="*/ 2275185 h 2374106"/>
              <a:gd name="connsiteX8" fmla="*/ 0 w 1978421"/>
              <a:gd name="connsiteY8" fmla="*/ 98921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421" h="2374106">
                <a:moveTo>
                  <a:pt x="1895986" y="1"/>
                </a:moveTo>
                <a:cubicBezTo>
                  <a:pt x="1941514" y="1"/>
                  <a:pt x="1978421" y="53146"/>
                  <a:pt x="1978421" y="118706"/>
                </a:cubicBezTo>
                <a:lnTo>
                  <a:pt x="1978421" y="2255400"/>
                </a:lnTo>
                <a:cubicBezTo>
                  <a:pt x="1978421" y="2320960"/>
                  <a:pt x="1941514" y="2374105"/>
                  <a:pt x="1895986" y="2374105"/>
                </a:cubicBezTo>
                <a:lnTo>
                  <a:pt x="82435" y="2374105"/>
                </a:lnTo>
                <a:cubicBezTo>
                  <a:pt x="36907" y="2374105"/>
                  <a:pt x="0" y="2320960"/>
                  <a:pt x="0" y="2255400"/>
                </a:cubicBezTo>
                <a:lnTo>
                  <a:pt x="0" y="118706"/>
                </a:lnTo>
                <a:cubicBezTo>
                  <a:pt x="0" y="53146"/>
                  <a:pt x="36907" y="1"/>
                  <a:pt x="82435" y="1"/>
                </a:cubicBezTo>
                <a:lnTo>
                  <a:pt x="1895986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3"/>
          <p:cNvSpPr/>
          <p:nvPr/>
        </p:nvSpPr>
        <p:spPr>
          <a:xfrm>
            <a:off x="2227261" y="1763326"/>
            <a:ext cx="1625721" cy="2746614"/>
          </a:xfrm>
          <a:custGeom>
            <a:avLst/>
            <a:gdLst>
              <a:gd name="connsiteX0" fmla="*/ 0 w 1473924"/>
              <a:gd name="connsiteY0" fmla="*/ 0 h 2374106"/>
              <a:gd name="connsiteX1" fmla="*/ 1473924 w 1473924"/>
              <a:gd name="connsiteY1" fmla="*/ 0 h 2374106"/>
              <a:gd name="connsiteX2" fmla="*/ 1473924 w 1473924"/>
              <a:gd name="connsiteY2" fmla="*/ 2374106 h 2374106"/>
              <a:gd name="connsiteX3" fmla="*/ 0 w 1473924"/>
              <a:gd name="connsiteY3" fmla="*/ 2374106 h 2374106"/>
              <a:gd name="connsiteX4" fmla="*/ 0 w 1473924"/>
              <a:gd name="connsiteY4" fmla="*/ 0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924" h="2374106">
                <a:moveTo>
                  <a:pt x="0" y="0"/>
                </a:moveTo>
                <a:lnTo>
                  <a:pt x="1473924" y="0"/>
                </a:lnTo>
                <a:lnTo>
                  <a:pt x="1473924" y="2374106"/>
                </a:lnTo>
                <a:lnTo>
                  <a:pt x="0" y="237410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71450" rIns="0" bIns="0" numCol="1" spcCol="1270" anchor="t" anchorCtr="0">
            <a:noAutofit/>
          </a:bodyPr>
          <a:lstStyle/>
          <a:p>
            <a:pPr marL="0" lvl="0" indent="0" algn="l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0" kern="1200">
              <a:cs typeface="+mn-ea"/>
              <a:sym typeface="+mn-lt"/>
            </a:endParaRPr>
          </a:p>
        </p:txBody>
      </p:sp>
      <p:sp>
        <p:nvSpPr>
          <p:cNvPr id="2" name="任意多边形: 形状 4"/>
          <p:cNvSpPr/>
          <p:nvPr/>
        </p:nvSpPr>
        <p:spPr>
          <a:xfrm rot="16200000">
            <a:off x="3606117" y="2206586"/>
            <a:ext cx="2746615" cy="1860094"/>
          </a:xfrm>
          <a:custGeom>
            <a:avLst/>
            <a:gdLst>
              <a:gd name="connsiteX0" fmla="*/ 0 w 1978421"/>
              <a:gd name="connsiteY0" fmla="*/ 98921 h 2374106"/>
              <a:gd name="connsiteX1" fmla="*/ 98921 w 1978421"/>
              <a:gd name="connsiteY1" fmla="*/ 0 h 2374106"/>
              <a:gd name="connsiteX2" fmla="*/ 1879500 w 1978421"/>
              <a:gd name="connsiteY2" fmla="*/ 0 h 2374106"/>
              <a:gd name="connsiteX3" fmla="*/ 1978421 w 1978421"/>
              <a:gd name="connsiteY3" fmla="*/ 98921 h 2374106"/>
              <a:gd name="connsiteX4" fmla="*/ 1978421 w 1978421"/>
              <a:gd name="connsiteY4" fmla="*/ 2275185 h 2374106"/>
              <a:gd name="connsiteX5" fmla="*/ 1879500 w 1978421"/>
              <a:gd name="connsiteY5" fmla="*/ 2374106 h 2374106"/>
              <a:gd name="connsiteX6" fmla="*/ 98921 w 1978421"/>
              <a:gd name="connsiteY6" fmla="*/ 2374106 h 2374106"/>
              <a:gd name="connsiteX7" fmla="*/ 0 w 1978421"/>
              <a:gd name="connsiteY7" fmla="*/ 2275185 h 2374106"/>
              <a:gd name="connsiteX8" fmla="*/ 0 w 1978421"/>
              <a:gd name="connsiteY8" fmla="*/ 98921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421" h="2374106">
                <a:moveTo>
                  <a:pt x="1895986" y="1"/>
                </a:moveTo>
                <a:cubicBezTo>
                  <a:pt x="1941514" y="1"/>
                  <a:pt x="1978421" y="53146"/>
                  <a:pt x="1978421" y="118706"/>
                </a:cubicBezTo>
                <a:lnTo>
                  <a:pt x="1978421" y="2255400"/>
                </a:lnTo>
                <a:cubicBezTo>
                  <a:pt x="1978421" y="2320960"/>
                  <a:pt x="1941514" y="2374105"/>
                  <a:pt x="1895986" y="2374105"/>
                </a:cubicBezTo>
                <a:lnTo>
                  <a:pt x="82435" y="2374105"/>
                </a:lnTo>
                <a:cubicBezTo>
                  <a:pt x="36907" y="2374105"/>
                  <a:pt x="0" y="2320960"/>
                  <a:pt x="0" y="2255400"/>
                </a:cubicBezTo>
                <a:lnTo>
                  <a:pt x="0" y="118706"/>
                </a:lnTo>
                <a:cubicBezTo>
                  <a:pt x="0" y="53146"/>
                  <a:pt x="36907" y="1"/>
                  <a:pt x="82435" y="1"/>
                </a:cubicBezTo>
                <a:lnTo>
                  <a:pt x="1895986" y="1"/>
                </a:lnTo>
                <a:close/>
              </a:path>
            </a:pathLst>
          </a:cu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流程图: 摘录 11"/>
          <p:cNvSpPr/>
          <p:nvPr/>
        </p:nvSpPr>
        <p:spPr>
          <a:xfrm rot="5400000">
            <a:off x="3750202" y="2914086"/>
            <a:ext cx="214510" cy="173968"/>
          </a:xfrm>
          <a:prstGeom prst="flowChartExtract">
            <a:avLst/>
          </a:prstGeom>
          <a:noFill/>
          <a:ln w="15875">
            <a:solidFill>
              <a:schemeClr val="bg1"/>
            </a:solidFill>
            <a:prstDash val="solid"/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任意多边形: 形状 6"/>
          <p:cNvSpPr/>
          <p:nvPr/>
        </p:nvSpPr>
        <p:spPr>
          <a:xfrm>
            <a:off x="4485813" y="1763326"/>
            <a:ext cx="1625721" cy="2746614"/>
          </a:xfrm>
          <a:custGeom>
            <a:avLst/>
            <a:gdLst>
              <a:gd name="connsiteX0" fmla="*/ 0 w 1473924"/>
              <a:gd name="connsiteY0" fmla="*/ 0 h 2374106"/>
              <a:gd name="connsiteX1" fmla="*/ 1473924 w 1473924"/>
              <a:gd name="connsiteY1" fmla="*/ 0 h 2374106"/>
              <a:gd name="connsiteX2" fmla="*/ 1473924 w 1473924"/>
              <a:gd name="connsiteY2" fmla="*/ 2374106 h 2374106"/>
              <a:gd name="connsiteX3" fmla="*/ 0 w 1473924"/>
              <a:gd name="connsiteY3" fmla="*/ 2374106 h 2374106"/>
              <a:gd name="connsiteX4" fmla="*/ 0 w 1473924"/>
              <a:gd name="connsiteY4" fmla="*/ 0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924" h="2374106">
                <a:moveTo>
                  <a:pt x="0" y="0"/>
                </a:moveTo>
                <a:lnTo>
                  <a:pt x="1473924" y="0"/>
                </a:lnTo>
                <a:lnTo>
                  <a:pt x="1473924" y="2374106"/>
                </a:lnTo>
                <a:lnTo>
                  <a:pt x="0" y="237410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71450" rIns="0" bIns="0" numCol="1" spcCol="1270" anchor="t" anchorCtr="0">
            <a:noAutofit/>
          </a:bodyPr>
          <a:lstStyle/>
          <a:p>
            <a:pPr marL="0" lvl="0" indent="0" algn="l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0" kern="1200">
              <a:cs typeface="+mn-ea"/>
              <a:sym typeface="+mn-lt"/>
            </a:endParaRPr>
          </a:p>
        </p:txBody>
      </p:sp>
      <p:sp>
        <p:nvSpPr>
          <p:cNvPr id="4" name="任意多边形: 形状 7"/>
          <p:cNvSpPr/>
          <p:nvPr/>
        </p:nvSpPr>
        <p:spPr>
          <a:xfrm rot="16200000">
            <a:off x="5864668" y="2206587"/>
            <a:ext cx="2746615" cy="1860092"/>
          </a:xfrm>
          <a:custGeom>
            <a:avLst/>
            <a:gdLst>
              <a:gd name="connsiteX0" fmla="*/ 0 w 1978421"/>
              <a:gd name="connsiteY0" fmla="*/ 98921 h 2374106"/>
              <a:gd name="connsiteX1" fmla="*/ 98921 w 1978421"/>
              <a:gd name="connsiteY1" fmla="*/ 0 h 2374106"/>
              <a:gd name="connsiteX2" fmla="*/ 1879500 w 1978421"/>
              <a:gd name="connsiteY2" fmla="*/ 0 h 2374106"/>
              <a:gd name="connsiteX3" fmla="*/ 1978421 w 1978421"/>
              <a:gd name="connsiteY3" fmla="*/ 98921 h 2374106"/>
              <a:gd name="connsiteX4" fmla="*/ 1978421 w 1978421"/>
              <a:gd name="connsiteY4" fmla="*/ 2275185 h 2374106"/>
              <a:gd name="connsiteX5" fmla="*/ 1879500 w 1978421"/>
              <a:gd name="connsiteY5" fmla="*/ 2374106 h 2374106"/>
              <a:gd name="connsiteX6" fmla="*/ 98921 w 1978421"/>
              <a:gd name="connsiteY6" fmla="*/ 2374106 h 2374106"/>
              <a:gd name="connsiteX7" fmla="*/ 0 w 1978421"/>
              <a:gd name="connsiteY7" fmla="*/ 2275185 h 2374106"/>
              <a:gd name="connsiteX8" fmla="*/ 0 w 1978421"/>
              <a:gd name="connsiteY8" fmla="*/ 98921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421" h="2374106">
                <a:moveTo>
                  <a:pt x="1895986" y="1"/>
                </a:moveTo>
                <a:cubicBezTo>
                  <a:pt x="1941514" y="1"/>
                  <a:pt x="1978421" y="53146"/>
                  <a:pt x="1978421" y="118706"/>
                </a:cubicBezTo>
                <a:lnTo>
                  <a:pt x="1978421" y="2255400"/>
                </a:lnTo>
                <a:cubicBezTo>
                  <a:pt x="1978421" y="2320960"/>
                  <a:pt x="1941514" y="2374105"/>
                  <a:pt x="1895986" y="2374105"/>
                </a:cubicBezTo>
                <a:lnTo>
                  <a:pt x="82435" y="2374105"/>
                </a:lnTo>
                <a:cubicBezTo>
                  <a:pt x="36907" y="2374105"/>
                  <a:pt x="0" y="2320960"/>
                  <a:pt x="0" y="2255400"/>
                </a:cubicBezTo>
                <a:lnTo>
                  <a:pt x="0" y="118706"/>
                </a:lnTo>
                <a:cubicBezTo>
                  <a:pt x="0" y="53146"/>
                  <a:pt x="36907" y="1"/>
                  <a:pt x="82435" y="1"/>
                </a:cubicBezTo>
                <a:lnTo>
                  <a:pt x="1895986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流程图: 摘录 4"/>
          <p:cNvSpPr/>
          <p:nvPr/>
        </p:nvSpPr>
        <p:spPr>
          <a:xfrm rot="5400000">
            <a:off x="6008754" y="2914086"/>
            <a:ext cx="214510" cy="173968"/>
          </a:xfrm>
          <a:prstGeom prst="flowChartExtract">
            <a:avLst/>
          </a:prstGeom>
          <a:noFill/>
          <a:ln w="15875">
            <a:solidFill>
              <a:schemeClr val="bg1"/>
            </a:solidFill>
            <a:prstDash val="solid"/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任意多边形: 形状 9"/>
          <p:cNvSpPr/>
          <p:nvPr/>
        </p:nvSpPr>
        <p:spPr>
          <a:xfrm>
            <a:off x="6744364" y="1763326"/>
            <a:ext cx="1625721" cy="2746614"/>
          </a:xfrm>
          <a:custGeom>
            <a:avLst/>
            <a:gdLst>
              <a:gd name="connsiteX0" fmla="*/ 0 w 1473924"/>
              <a:gd name="connsiteY0" fmla="*/ 0 h 2374106"/>
              <a:gd name="connsiteX1" fmla="*/ 1473924 w 1473924"/>
              <a:gd name="connsiteY1" fmla="*/ 0 h 2374106"/>
              <a:gd name="connsiteX2" fmla="*/ 1473924 w 1473924"/>
              <a:gd name="connsiteY2" fmla="*/ 2374106 h 2374106"/>
              <a:gd name="connsiteX3" fmla="*/ 0 w 1473924"/>
              <a:gd name="connsiteY3" fmla="*/ 2374106 h 2374106"/>
              <a:gd name="connsiteX4" fmla="*/ 0 w 1473924"/>
              <a:gd name="connsiteY4" fmla="*/ 0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924" h="2374106">
                <a:moveTo>
                  <a:pt x="0" y="0"/>
                </a:moveTo>
                <a:lnTo>
                  <a:pt x="1473924" y="0"/>
                </a:lnTo>
                <a:lnTo>
                  <a:pt x="1473924" y="2374106"/>
                </a:lnTo>
                <a:lnTo>
                  <a:pt x="0" y="237410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71450" rIns="0" bIns="0" numCol="1" spcCol="1270" anchor="t" anchorCtr="0">
            <a:noAutofit/>
          </a:bodyPr>
          <a:lstStyle/>
          <a:p>
            <a:pPr marL="0" lvl="0" indent="0" algn="l" defTabSz="2222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5000" kern="1200">
              <a:cs typeface="+mn-ea"/>
              <a:sym typeface="+mn-lt"/>
            </a:endParaRPr>
          </a:p>
        </p:txBody>
      </p:sp>
      <p:sp>
        <p:nvSpPr>
          <p:cNvPr id="17" name="任意多边形: 形状 10"/>
          <p:cNvSpPr/>
          <p:nvPr/>
        </p:nvSpPr>
        <p:spPr>
          <a:xfrm rot="16200000">
            <a:off x="8123223" y="2206585"/>
            <a:ext cx="2746615" cy="1860096"/>
          </a:xfrm>
          <a:custGeom>
            <a:avLst/>
            <a:gdLst>
              <a:gd name="connsiteX0" fmla="*/ 0 w 1978421"/>
              <a:gd name="connsiteY0" fmla="*/ 98921 h 2374106"/>
              <a:gd name="connsiteX1" fmla="*/ 98921 w 1978421"/>
              <a:gd name="connsiteY1" fmla="*/ 0 h 2374106"/>
              <a:gd name="connsiteX2" fmla="*/ 1879500 w 1978421"/>
              <a:gd name="connsiteY2" fmla="*/ 0 h 2374106"/>
              <a:gd name="connsiteX3" fmla="*/ 1978421 w 1978421"/>
              <a:gd name="connsiteY3" fmla="*/ 98921 h 2374106"/>
              <a:gd name="connsiteX4" fmla="*/ 1978421 w 1978421"/>
              <a:gd name="connsiteY4" fmla="*/ 2275185 h 2374106"/>
              <a:gd name="connsiteX5" fmla="*/ 1879500 w 1978421"/>
              <a:gd name="connsiteY5" fmla="*/ 2374106 h 2374106"/>
              <a:gd name="connsiteX6" fmla="*/ 98921 w 1978421"/>
              <a:gd name="connsiteY6" fmla="*/ 2374106 h 2374106"/>
              <a:gd name="connsiteX7" fmla="*/ 0 w 1978421"/>
              <a:gd name="connsiteY7" fmla="*/ 2275185 h 2374106"/>
              <a:gd name="connsiteX8" fmla="*/ 0 w 1978421"/>
              <a:gd name="connsiteY8" fmla="*/ 98921 h 23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8421" h="2374106">
                <a:moveTo>
                  <a:pt x="1895986" y="1"/>
                </a:moveTo>
                <a:cubicBezTo>
                  <a:pt x="1941514" y="1"/>
                  <a:pt x="1978421" y="53146"/>
                  <a:pt x="1978421" y="118706"/>
                </a:cubicBezTo>
                <a:lnTo>
                  <a:pt x="1978421" y="2255400"/>
                </a:lnTo>
                <a:cubicBezTo>
                  <a:pt x="1978421" y="2320960"/>
                  <a:pt x="1941514" y="2374105"/>
                  <a:pt x="1895986" y="2374105"/>
                </a:cubicBezTo>
                <a:lnTo>
                  <a:pt x="82435" y="2374105"/>
                </a:lnTo>
                <a:cubicBezTo>
                  <a:pt x="36907" y="2374105"/>
                  <a:pt x="0" y="2320960"/>
                  <a:pt x="0" y="2255400"/>
                </a:cubicBezTo>
                <a:lnTo>
                  <a:pt x="0" y="118706"/>
                </a:lnTo>
                <a:cubicBezTo>
                  <a:pt x="0" y="53146"/>
                  <a:pt x="36907" y="1"/>
                  <a:pt x="82435" y="1"/>
                </a:cubicBezTo>
                <a:lnTo>
                  <a:pt x="1895986" y="1"/>
                </a:lnTo>
                <a:close/>
              </a:path>
            </a:pathLst>
          </a:cu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流程图: 摘录 17"/>
          <p:cNvSpPr/>
          <p:nvPr/>
        </p:nvSpPr>
        <p:spPr>
          <a:xfrm rot="5400000">
            <a:off x="8267306" y="2914086"/>
            <a:ext cx="214510" cy="173968"/>
          </a:xfrm>
          <a:prstGeom prst="flowChartExtract">
            <a:avLst/>
          </a:prstGeom>
          <a:noFill/>
          <a:ln w="15875">
            <a:solidFill>
              <a:schemeClr val="bg1"/>
            </a:solidFill>
            <a:prstDash val="solid"/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301166" y="1508799"/>
            <a:ext cx="776275" cy="776275"/>
          </a:xfrm>
          <a:prstGeom prst="ellipse">
            <a:avLst/>
          </a:pr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01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91596" y="1508799"/>
            <a:ext cx="776275" cy="776275"/>
          </a:xfrm>
          <a:prstGeom prst="ellipse">
            <a:avLst/>
          </a:pr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02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881666" y="1508799"/>
            <a:ext cx="776275" cy="776275"/>
          </a:xfrm>
          <a:prstGeom prst="ellipse">
            <a:avLst/>
          </a:pr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03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139958" y="1508799"/>
            <a:ext cx="776275" cy="776275"/>
          </a:xfrm>
          <a:prstGeom prst="ellipse">
            <a:avLst/>
          </a:prstGeom>
          <a:solidFill>
            <a:srgbClr val="1B70ED"/>
          </a:solid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04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5786241-0A88-00D8-4B02-1A7ECF85C69D}"/>
              </a:ext>
            </a:extLst>
          </p:cNvPr>
          <p:cNvGrpSpPr/>
          <p:nvPr/>
        </p:nvGrpSpPr>
        <p:grpSpPr>
          <a:xfrm>
            <a:off x="1947510" y="2539599"/>
            <a:ext cx="1546724" cy="1348334"/>
            <a:chOff x="1001531" y="1803906"/>
            <a:chExt cx="1546724" cy="134833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B6DD15B-8DA6-8C60-C1E1-5CFB1C593299}"/>
                </a:ext>
              </a:extLst>
            </p:cNvPr>
            <p:cNvSpPr txBox="1"/>
            <p:nvPr/>
          </p:nvSpPr>
          <p:spPr>
            <a:xfrm>
              <a:off x="1017699" y="2158122"/>
              <a:ext cx="15305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0183DC9-75DF-8C19-50AF-0DD3C71DDE5A}"/>
                </a:ext>
              </a:extLst>
            </p:cNvPr>
            <p:cNvSpPr txBox="1"/>
            <p:nvPr/>
          </p:nvSpPr>
          <p:spPr>
            <a:xfrm>
              <a:off x="1001531" y="1803906"/>
              <a:ext cx="153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3A97D67-8894-2C9B-466D-9A124E4AB930}"/>
              </a:ext>
            </a:extLst>
          </p:cNvPr>
          <p:cNvGrpSpPr/>
          <p:nvPr/>
        </p:nvGrpSpPr>
        <p:grpSpPr>
          <a:xfrm>
            <a:off x="4206062" y="2539599"/>
            <a:ext cx="1546724" cy="1348334"/>
            <a:chOff x="1001531" y="1803906"/>
            <a:chExt cx="1546724" cy="134833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A96B1B3-CCFA-0C8D-78A3-04F6ED8A52D4}"/>
                </a:ext>
              </a:extLst>
            </p:cNvPr>
            <p:cNvSpPr txBox="1"/>
            <p:nvPr/>
          </p:nvSpPr>
          <p:spPr>
            <a:xfrm>
              <a:off x="1017699" y="2158122"/>
              <a:ext cx="15305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6070ED-9E15-6AC5-363A-AEF8EEBFDD9A}"/>
                </a:ext>
              </a:extLst>
            </p:cNvPr>
            <p:cNvSpPr txBox="1"/>
            <p:nvPr/>
          </p:nvSpPr>
          <p:spPr>
            <a:xfrm>
              <a:off x="1001531" y="1803906"/>
              <a:ext cx="153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176B50F-C9AE-B1A9-3DCD-1002AE9682F3}"/>
              </a:ext>
            </a:extLst>
          </p:cNvPr>
          <p:cNvGrpSpPr/>
          <p:nvPr/>
        </p:nvGrpSpPr>
        <p:grpSpPr>
          <a:xfrm>
            <a:off x="6464614" y="2539599"/>
            <a:ext cx="1546724" cy="1348334"/>
            <a:chOff x="1001531" y="1803906"/>
            <a:chExt cx="1546724" cy="13483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4907BD-84E2-8365-2E7E-812E84D7A87B}"/>
                </a:ext>
              </a:extLst>
            </p:cNvPr>
            <p:cNvSpPr txBox="1"/>
            <p:nvPr/>
          </p:nvSpPr>
          <p:spPr>
            <a:xfrm>
              <a:off x="1017699" y="2158122"/>
              <a:ext cx="15305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2E1E3BD-73B2-1C22-8A0D-24F35204B628}"/>
                </a:ext>
              </a:extLst>
            </p:cNvPr>
            <p:cNvSpPr txBox="1"/>
            <p:nvPr/>
          </p:nvSpPr>
          <p:spPr>
            <a:xfrm>
              <a:off x="1001531" y="1803906"/>
              <a:ext cx="153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FF62FA8-D3BD-8D13-60E1-E63B78376F90}"/>
              </a:ext>
            </a:extLst>
          </p:cNvPr>
          <p:cNvGrpSpPr/>
          <p:nvPr/>
        </p:nvGrpSpPr>
        <p:grpSpPr>
          <a:xfrm>
            <a:off x="8723166" y="2539599"/>
            <a:ext cx="1546724" cy="1348334"/>
            <a:chOff x="1001531" y="1803906"/>
            <a:chExt cx="1546724" cy="134833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18D54B-45AC-2C87-670A-6C15404794A0}"/>
                </a:ext>
              </a:extLst>
            </p:cNvPr>
            <p:cNvSpPr txBox="1"/>
            <p:nvPr/>
          </p:nvSpPr>
          <p:spPr>
            <a:xfrm>
              <a:off x="1017699" y="2158122"/>
              <a:ext cx="153055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3147A26-8400-D19E-1301-F268FEE0D153}"/>
                </a:ext>
              </a:extLst>
            </p:cNvPr>
            <p:cNvSpPr txBox="1"/>
            <p:nvPr/>
          </p:nvSpPr>
          <p:spPr>
            <a:xfrm>
              <a:off x="1001531" y="1803906"/>
              <a:ext cx="153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82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808EC-A153-42EF-17AF-C0BF245A7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F399EEE3-69F4-B8FA-EB4F-D8E818B71ABB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1E812C4-AEDB-2FA6-C149-98C7F2FCB795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342DF7A-A2E2-22D3-5B1A-C0F50B65A0B1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746BBBE-9904-673B-715F-6E9FC9053FFC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10" name="Freeform 11"/>
          <p:cNvSpPr/>
          <p:nvPr/>
        </p:nvSpPr>
        <p:spPr bwMode="auto">
          <a:xfrm>
            <a:off x="5328966" y="4531028"/>
            <a:ext cx="1873251" cy="2480733"/>
          </a:xfrm>
          <a:custGeom>
            <a:avLst/>
            <a:gdLst/>
            <a:ahLst/>
            <a:cxnLst>
              <a:cxn ang="0">
                <a:pos x="885" y="361"/>
              </a:cxn>
              <a:cxn ang="0">
                <a:pos x="840" y="315"/>
              </a:cxn>
              <a:cxn ang="0">
                <a:pos x="379" y="777"/>
              </a:cxn>
              <a:cxn ang="0">
                <a:pos x="379" y="1172"/>
              </a:cxn>
              <a:cxn ang="0">
                <a:pos x="0" y="1172"/>
              </a:cxn>
              <a:cxn ang="0">
                <a:pos x="0" y="620"/>
              </a:cxn>
              <a:cxn ang="0">
                <a:pos x="572" y="49"/>
              </a:cxn>
              <a:cxn ang="0">
                <a:pos x="523" y="0"/>
              </a:cxn>
              <a:cxn ang="0">
                <a:pos x="885" y="0"/>
              </a:cxn>
              <a:cxn ang="0">
                <a:pos x="885" y="361"/>
              </a:cxn>
            </a:cxnLst>
            <a:rect l="0" t="0" r="r" b="b"/>
            <a:pathLst>
              <a:path w="885" h="1172">
                <a:moveTo>
                  <a:pt x="885" y="361"/>
                </a:moveTo>
                <a:lnTo>
                  <a:pt x="840" y="315"/>
                </a:lnTo>
                <a:lnTo>
                  <a:pt x="379" y="777"/>
                </a:lnTo>
                <a:lnTo>
                  <a:pt x="379" y="1172"/>
                </a:lnTo>
                <a:lnTo>
                  <a:pt x="0" y="1172"/>
                </a:lnTo>
                <a:lnTo>
                  <a:pt x="0" y="620"/>
                </a:lnTo>
                <a:lnTo>
                  <a:pt x="572" y="49"/>
                </a:lnTo>
                <a:lnTo>
                  <a:pt x="523" y="0"/>
                </a:lnTo>
                <a:lnTo>
                  <a:pt x="885" y="0"/>
                </a:lnTo>
                <a:lnTo>
                  <a:pt x="885" y="361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" name="Freeform 12"/>
          <p:cNvSpPr/>
          <p:nvPr/>
        </p:nvSpPr>
        <p:spPr bwMode="auto">
          <a:xfrm>
            <a:off x="4903516" y="1620612"/>
            <a:ext cx="1540933" cy="1591733"/>
          </a:xfrm>
          <a:custGeom>
            <a:avLst/>
            <a:gdLst/>
            <a:ahLst/>
            <a:cxnLst>
              <a:cxn ang="0">
                <a:pos x="313" y="41"/>
              </a:cxn>
              <a:cxn ang="0">
                <a:pos x="709" y="437"/>
              </a:cxn>
              <a:cxn ang="0">
                <a:pos x="682" y="463"/>
              </a:cxn>
              <a:cxn ang="0">
                <a:pos x="728" y="509"/>
              </a:cxn>
              <a:cxn ang="0">
                <a:pos x="483" y="752"/>
              </a:cxn>
              <a:cxn ang="0">
                <a:pos x="41" y="312"/>
              </a:cxn>
              <a:cxn ang="0">
                <a:pos x="0" y="352"/>
              </a:cxn>
              <a:cxn ang="0">
                <a:pos x="0" y="0"/>
              </a:cxn>
              <a:cxn ang="0">
                <a:pos x="349" y="0"/>
              </a:cxn>
              <a:cxn ang="0">
                <a:pos x="313" y="41"/>
              </a:cxn>
            </a:cxnLst>
            <a:rect l="0" t="0" r="r" b="b"/>
            <a:pathLst>
              <a:path w="728" h="752">
                <a:moveTo>
                  <a:pt x="313" y="41"/>
                </a:moveTo>
                <a:lnTo>
                  <a:pt x="709" y="437"/>
                </a:lnTo>
                <a:lnTo>
                  <a:pt x="682" y="463"/>
                </a:lnTo>
                <a:lnTo>
                  <a:pt x="728" y="509"/>
                </a:lnTo>
                <a:lnTo>
                  <a:pt x="483" y="752"/>
                </a:lnTo>
                <a:lnTo>
                  <a:pt x="41" y="312"/>
                </a:lnTo>
                <a:lnTo>
                  <a:pt x="0" y="352"/>
                </a:lnTo>
                <a:lnTo>
                  <a:pt x="0" y="0"/>
                </a:lnTo>
                <a:lnTo>
                  <a:pt x="349" y="0"/>
                </a:lnTo>
                <a:lnTo>
                  <a:pt x="313" y="41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4899283" y="3561596"/>
            <a:ext cx="1555751" cy="1604433"/>
          </a:xfrm>
          <a:custGeom>
            <a:avLst/>
            <a:gdLst/>
            <a:ahLst/>
            <a:cxnLst>
              <a:cxn ang="0">
                <a:pos x="316" y="49"/>
              </a:cxn>
              <a:cxn ang="0">
                <a:pos x="711" y="442"/>
              </a:cxn>
              <a:cxn ang="0">
                <a:pos x="686" y="465"/>
              </a:cxn>
              <a:cxn ang="0">
                <a:pos x="735" y="514"/>
              </a:cxn>
              <a:cxn ang="0">
                <a:pos x="493" y="758"/>
              </a:cxn>
              <a:cxn ang="0">
                <a:pos x="49" y="316"/>
              </a:cxn>
              <a:cxn ang="0">
                <a:pos x="0" y="363"/>
              </a:cxn>
              <a:cxn ang="0">
                <a:pos x="0" y="0"/>
              </a:cxn>
              <a:cxn ang="0">
                <a:pos x="364" y="0"/>
              </a:cxn>
              <a:cxn ang="0">
                <a:pos x="316" y="49"/>
              </a:cxn>
            </a:cxnLst>
            <a:rect l="0" t="0" r="r" b="b"/>
            <a:pathLst>
              <a:path w="735" h="758">
                <a:moveTo>
                  <a:pt x="316" y="49"/>
                </a:moveTo>
                <a:lnTo>
                  <a:pt x="711" y="442"/>
                </a:lnTo>
                <a:lnTo>
                  <a:pt x="686" y="465"/>
                </a:lnTo>
                <a:lnTo>
                  <a:pt x="735" y="514"/>
                </a:lnTo>
                <a:lnTo>
                  <a:pt x="493" y="758"/>
                </a:lnTo>
                <a:lnTo>
                  <a:pt x="49" y="316"/>
                </a:lnTo>
                <a:lnTo>
                  <a:pt x="0" y="363"/>
                </a:lnTo>
                <a:lnTo>
                  <a:pt x="0" y="0"/>
                </a:lnTo>
                <a:lnTo>
                  <a:pt x="364" y="0"/>
                </a:lnTo>
                <a:lnTo>
                  <a:pt x="316" y="49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" name="Freeform 14"/>
          <p:cNvSpPr/>
          <p:nvPr/>
        </p:nvSpPr>
        <p:spPr bwMode="auto">
          <a:xfrm>
            <a:off x="5661283" y="2600628"/>
            <a:ext cx="1540933" cy="1581149"/>
          </a:xfrm>
          <a:custGeom>
            <a:avLst/>
            <a:gdLst/>
            <a:ahLst/>
            <a:cxnLst>
              <a:cxn ang="0">
                <a:pos x="728" y="350"/>
              </a:cxn>
              <a:cxn ang="0">
                <a:pos x="684" y="306"/>
              </a:cxn>
              <a:cxn ang="0">
                <a:pos x="241" y="747"/>
              </a:cxn>
              <a:cxn ang="0">
                <a:pos x="0" y="507"/>
              </a:cxn>
              <a:cxn ang="0">
                <a:pos x="42" y="460"/>
              </a:cxn>
              <a:cxn ang="0">
                <a:pos x="21" y="439"/>
              </a:cxn>
              <a:cxn ang="0">
                <a:pos x="419" y="42"/>
              </a:cxn>
              <a:cxn ang="0">
                <a:pos x="377" y="0"/>
              </a:cxn>
              <a:cxn ang="0">
                <a:pos x="728" y="0"/>
              </a:cxn>
              <a:cxn ang="0">
                <a:pos x="728" y="350"/>
              </a:cxn>
            </a:cxnLst>
            <a:rect l="0" t="0" r="r" b="b"/>
            <a:pathLst>
              <a:path w="728" h="747">
                <a:moveTo>
                  <a:pt x="728" y="350"/>
                </a:moveTo>
                <a:lnTo>
                  <a:pt x="684" y="306"/>
                </a:lnTo>
                <a:lnTo>
                  <a:pt x="241" y="747"/>
                </a:lnTo>
                <a:lnTo>
                  <a:pt x="0" y="507"/>
                </a:lnTo>
                <a:lnTo>
                  <a:pt x="42" y="460"/>
                </a:lnTo>
                <a:lnTo>
                  <a:pt x="21" y="439"/>
                </a:lnTo>
                <a:lnTo>
                  <a:pt x="419" y="42"/>
                </a:lnTo>
                <a:lnTo>
                  <a:pt x="377" y="0"/>
                </a:lnTo>
                <a:lnTo>
                  <a:pt x="728" y="0"/>
                </a:lnTo>
                <a:lnTo>
                  <a:pt x="728" y="35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Text Placeholder 3"/>
          <p:cNvSpPr txBox="1"/>
          <p:nvPr/>
        </p:nvSpPr>
        <p:spPr>
          <a:xfrm rot="19086412">
            <a:off x="6581624" y="4749707"/>
            <a:ext cx="378309" cy="41011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200">
              <a:spcBef>
                <a:spcPct val="20000"/>
              </a:spcBef>
              <a:defRPr/>
            </a:pPr>
            <a:r>
              <a:rPr lang="en-US" sz="2665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" name="Text Placeholder 3"/>
          <p:cNvSpPr txBox="1"/>
          <p:nvPr/>
        </p:nvSpPr>
        <p:spPr>
          <a:xfrm rot="2817072">
            <a:off x="5109332" y="3738972"/>
            <a:ext cx="378309" cy="41011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200">
              <a:spcBef>
                <a:spcPct val="20000"/>
              </a:spcBef>
              <a:defRPr/>
            </a:pPr>
            <a:r>
              <a:rPr lang="en-US" sz="2665">
                <a:solidFill>
                  <a:srgbClr val="1B70ED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6" name="Text Placeholder 3"/>
          <p:cNvSpPr txBox="1"/>
          <p:nvPr/>
        </p:nvSpPr>
        <p:spPr>
          <a:xfrm rot="18997969">
            <a:off x="6561871" y="2805814"/>
            <a:ext cx="378309" cy="410112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200">
              <a:spcBef>
                <a:spcPct val="20000"/>
              </a:spcBef>
              <a:defRPr/>
            </a:pPr>
            <a:r>
              <a:rPr lang="en-US" sz="2665">
                <a:solidFill>
                  <a:srgbClr val="1B70ED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7" name="Text Placeholder 3"/>
          <p:cNvSpPr txBox="1"/>
          <p:nvPr/>
        </p:nvSpPr>
        <p:spPr>
          <a:xfrm rot="2817072">
            <a:off x="5129653" y="1832590"/>
            <a:ext cx="378309" cy="410112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9200">
              <a:spcBef>
                <a:spcPct val="20000"/>
              </a:spcBef>
              <a:defRPr/>
            </a:pPr>
            <a:r>
              <a:rPr lang="en-US" sz="2665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Rectangle 23"/>
          <p:cNvSpPr/>
          <p:nvPr/>
        </p:nvSpPr>
        <p:spPr>
          <a:xfrm rot="18897856">
            <a:off x="6031018" y="3405911"/>
            <a:ext cx="528991" cy="215444"/>
          </a:xfrm>
          <a:prstGeom prst="rect">
            <a:avLst/>
          </a:prstGeom>
          <a:solidFill>
            <a:srgbClr val="1B70ED"/>
          </a:solidFill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Rectangle 26"/>
          <p:cNvSpPr/>
          <p:nvPr/>
        </p:nvSpPr>
        <p:spPr>
          <a:xfrm rot="2726022">
            <a:off x="5532558" y="2421523"/>
            <a:ext cx="52899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Rectangle 27"/>
          <p:cNvSpPr/>
          <p:nvPr/>
        </p:nvSpPr>
        <p:spPr>
          <a:xfrm rot="2786029">
            <a:off x="5518858" y="4358646"/>
            <a:ext cx="528991" cy="215444"/>
          </a:xfrm>
          <a:prstGeom prst="rect">
            <a:avLst/>
          </a:prstGeom>
          <a:solidFill>
            <a:srgbClr val="1B70ED"/>
          </a:solidFill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altLang="zh-CN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28"/>
          <p:cNvSpPr/>
          <p:nvPr/>
        </p:nvSpPr>
        <p:spPr>
          <a:xfrm rot="18897856">
            <a:off x="6043716" y="5326144"/>
            <a:ext cx="52899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Freeform 100"/>
          <p:cNvSpPr>
            <a:spLocks noEditPoints="1"/>
          </p:cNvSpPr>
          <p:nvPr/>
        </p:nvSpPr>
        <p:spPr bwMode="auto">
          <a:xfrm>
            <a:off x="5475924" y="6034005"/>
            <a:ext cx="511715" cy="490540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Freeform 187" descr="D:\51PPT模板网\51pptmoban.com\图片.jpg"/>
          <p:cNvSpPr>
            <a:spLocks noEditPoints="1"/>
          </p:cNvSpPr>
          <p:nvPr/>
        </p:nvSpPr>
        <p:spPr bwMode="auto">
          <a:xfrm>
            <a:off x="7335340" y="4590850"/>
            <a:ext cx="580319" cy="37503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4" name="Freeform 52" descr="D:\51PPT模板网\51pptmoban.com\图片.jpg"/>
          <p:cNvSpPr>
            <a:spLocks noEditPoints="1"/>
          </p:cNvSpPr>
          <p:nvPr/>
        </p:nvSpPr>
        <p:spPr bwMode="auto">
          <a:xfrm>
            <a:off x="4263354" y="3610731"/>
            <a:ext cx="558447" cy="55844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Freeform 51" descr="D:\51PPT模板网\51pptmoban.com\图片.jpg"/>
          <p:cNvSpPr>
            <a:spLocks noEditPoints="1"/>
          </p:cNvSpPr>
          <p:nvPr/>
        </p:nvSpPr>
        <p:spPr bwMode="auto">
          <a:xfrm>
            <a:off x="7301714" y="2527633"/>
            <a:ext cx="481521" cy="681703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7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Freeform 152"/>
          <p:cNvSpPr>
            <a:spLocks noEditPoints="1"/>
          </p:cNvSpPr>
          <p:nvPr/>
        </p:nvSpPr>
        <p:spPr bwMode="auto">
          <a:xfrm>
            <a:off x="4243092" y="1681308"/>
            <a:ext cx="529296" cy="489141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723615E-786A-5419-6332-B65FA79E608F}"/>
              </a:ext>
            </a:extLst>
          </p:cNvPr>
          <p:cNvGrpSpPr/>
          <p:nvPr/>
        </p:nvGrpSpPr>
        <p:grpSpPr>
          <a:xfrm>
            <a:off x="7915659" y="2529373"/>
            <a:ext cx="3012417" cy="816522"/>
            <a:chOff x="-328895" y="1906534"/>
            <a:chExt cx="3012417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0A5D0E7-8285-9CC7-56E9-159CE45C965D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8D3CA28-1460-AC70-F8EA-126BD620E38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0DB569-21C3-75AB-FF42-F7DE763F0F59}"/>
              </a:ext>
            </a:extLst>
          </p:cNvPr>
          <p:cNvGrpSpPr/>
          <p:nvPr/>
        </p:nvGrpSpPr>
        <p:grpSpPr>
          <a:xfrm>
            <a:off x="1098176" y="1519177"/>
            <a:ext cx="3013788" cy="816522"/>
            <a:chOff x="-1350989" y="1906534"/>
            <a:chExt cx="3013788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0522330-2E30-B2A3-E099-0A6BE0CC6583}"/>
                </a:ext>
              </a:extLst>
            </p:cNvPr>
            <p:cNvSpPr txBox="1"/>
            <p:nvPr/>
          </p:nvSpPr>
          <p:spPr>
            <a:xfrm>
              <a:off x="-1350989" y="2190603"/>
              <a:ext cx="3013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20F3D0C-A0F7-C5CE-11EA-85F747332A11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4F135DA-197E-580F-3634-408B6D95AA62}"/>
              </a:ext>
            </a:extLst>
          </p:cNvPr>
          <p:cNvGrpSpPr/>
          <p:nvPr/>
        </p:nvGrpSpPr>
        <p:grpSpPr>
          <a:xfrm>
            <a:off x="8048782" y="4489569"/>
            <a:ext cx="3012417" cy="816522"/>
            <a:chOff x="-328895" y="1906534"/>
            <a:chExt cx="3012417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078832-0734-D7FB-61B7-33306BF97EBF}"/>
                </a:ext>
              </a:extLst>
            </p:cNvPr>
            <p:cNvSpPr txBox="1"/>
            <p:nvPr/>
          </p:nvSpPr>
          <p:spPr>
            <a:xfrm>
              <a:off x="-316195" y="2190603"/>
              <a:ext cx="29997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A4585C1-CF18-798F-83F1-8054F0396A0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096BCD0-C627-5076-20FA-1FAADE90CA60}"/>
              </a:ext>
            </a:extLst>
          </p:cNvPr>
          <p:cNvGrpSpPr/>
          <p:nvPr/>
        </p:nvGrpSpPr>
        <p:grpSpPr>
          <a:xfrm>
            <a:off x="1128151" y="3479373"/>
            <a:ext cx="3013788" cy="816522"/>
            <a:chOff x="-1350989" y="1906534"/>
            <a:chExt cx="3013788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E727079-FB71-DB42-C7ED-9BE7E8D7972D}"/>
                </a:ext>
              </a:extLst>
            </p:cNvPr>
            <p:cNvSpPr txBox="1"/>
            <p:nvPr/>
          </p:nvSpPr>
          <p:spPr>
            <a:xfrm>
              <a:off x="-1350989" y="2190603"/>
              <a:ext cx="30137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3104003-7C62-F740-8B59-38872956A39A}"/>
                </a:ext>
              </a:extLst>
            </p:cNvPr>
            <p:cNvSpPr txBox="1"/>
            <p:nvPr/>
          </p:nvSpPr>
          <p:spPr>
            <a:xfrm>
              <a:off x="81366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275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D4FA7-AC2E-B1BA-04AE-253FB9775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C1EC803C-0933-61A4-F644-E6890A4F7C77}"/>
              </a:ext>
            </a:extLst>
          </p:cNvPr>
          <p:cNvCxnSpPr>
            <a:cxnSpLocks/>
          </p:cNvCxnSpPr>
          <p:nvPr/>
        </p:nvCxnSpPr>
        <p:spPr>
          <a:xfrm>
            <a:off x="2380343" y="4190304"/>
            <a:ext cx="8144985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A04D3E5-BB4F-68CE-7811-F531F36B2D5C}"/>
              </a:ext>
            </a:extLst>
          </p:cNvPr>
          <p:cNvCxnSpPr>
            <a:cxnSpLocks/>
          </p:cNvCxnSpPr>
          <p:nvPr/>
        </p:nvCxnSpPr>
        <p:spPr>
          <a:xfrm>
            <a:off x="1936480" y="2342049"/>
            <a:ext cx="8588848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860C8A3-9723-E861-FB05-EDB854BDC80C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FEB7CD3-C501-1C0A-6E60-1E2F380AD744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11CE1671-38ED-CD97-BA78-8EC46496146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D61C241-FB4B-5DBC-714A-CD829EABDA32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A6AD8A5-C759-2C3E-F265-A432537D151F}"/>
              </a:ext>
            </a:extLst>
          </p:cNvPr>
          <p:cNvGrpSpPr/>
          <p:nvPr/>
        </p:nvGrpSpPr>
        <p:grpSpPr>
          <a:xfrm>
            <a:off x="1701364" y="1875123"/>
            <a:ext cx="2699814" cy="894944"/>
            <a:chOff x="947738" y="2966937"/>
            <a:chExt cx="2699814" cy="89494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B46EF69-4078-B159-7732-EB422DDE751A}"/>
                </a:ext>
              </a:extLst>
            </p:cNvPr>
            <p:cNvSpPr/>
            <p:nvPr/>
          </p:nvSpPr>
          <p:spPr>
            <a:xfrm>
              <a:off x="947738" y="2966937"/>
              <a:ext cx="2534764" cy="89494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B2FEE11-5817-D156-8C5F-B5014CA73F25}"/>
                </a:ext>
              </a:extLst>
            </p:cNvPr>
            <p:cNvSpPr/>
            <p:nvPr/>
          </p:nvSpPr>
          <p:spPr>
            <a:xfrm rot="16200000" flipH="1" flipV="1">
              <a:off x="3185324" y="3314435"/>
              <a:ext cx="695326" cy="229130"/>
            </a:xfrm>
            <a:custGeom>
              <a:avLst/>
              <a:gdLst>
                <a:gd name="connsiteX0" fmla="*/ 3588882 w 7177764"/>
                <a:gd name="connsiteY0" fmla="*/ 0 h 2365269"/>
                <a:gd name="connsiteX1" fmla="*/ 3575662 w 7177764"/>
                <a:gd name="connsiteY1" fmla="*/ 22201 h 2365269"/>
                <a:gd name="connsiteX2" fmla="*/ 1654854 w 7177764"/>
                <a:gd name="connsiteY2" fmla="*/ 1861986 h 2365269"/>
                <a:gd name="connsiteX3" fmla="*/ 110874 w 7177764"/>
                <a:gd name="connsiteY3" fmla="*/ 2352229 h 2365269"/>
                <a:gd name="connsiteX4" fmla="*/ 0 w 7177764"/>
                <a:gd name="connsiteY4" fmla="*/ 2365269 h 2365269"/>
                <a:gd name="connsiteX5" fmla="*/ 3588882 w 7177764"/>
                <a:gd name="connsiteY5" fmla="*/ 2365269 h 2365269"/>
                <a:gd name="connsiteX6" fmla="*/ 7177764 w 7177764"/>
                <a:gd name="connsiteY6" fmla="*/ 2365269 h 2365269"/>
                <a:gd name="connsiteX7" fmla="*/ 7066890 w 7177764"/>
                <a:gd name="connsiteY7" fmla="*/ 2352229 h 2365269"/>
                <a:gd name="connsiteX8" fmla="*/ 5522910 w 7177764"/>
                <a:gd name="connsiteY8" fmla="*/ 1861986 h 2365269"/>
                <a:gd name="connsiteX9" fmla="*/ 3602102 w 7177764"/>
                <a:gd name="connsiteY9" fmla="*/ 22201 h 23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764" h="2365269">
                  <a:moveTo>
                    <a:pt x="3588882" y="0"/>
                  </a:moveTo>
                  <a:lnTo>
                    <a:pt x="3575662" y="22201"/>
                  </a:lnTo>
                  <a:cubicBezTo>
                    <a:pt x="3415418" y="286380"/>
                    <a:pt x="2708583" y="1373618"/>
                    <a:pt x="1654854" y="1861986"/>
                  </a:cubicBezTo>
                  <a:cubicBezTo>
                    <a:pt x="1052723" y="2141054"/>
                    <a:pt x="557907" y="2283687"/>
                    <a:pt x="110874" y="2352229"/>
                  </a:cubicBezTo>
                  <a:lnTo>
                    <a:pt x="0" y="2365269"/>
                  </a:lnTo>
                  <a:lnTo>
                    <a:pt x="3588882" y="2365269"/>
                  </a:lnTo>
                  <a:lnTo>
                    <a:pt x="7177764" y="2365269"/>
                  </a:lnTo>
                  <a:lnTo>
                    <a:pt x="7066890" y="2352229"/>
                  </a:lnTo>
                  <a:cubicBezTo>
                    <a:pt x="6619857" y="2283687"/>
                    <a:pt x="6125041" y="2141054"/>
                    <a:pt x="5522910" y="1861986"/>
                  </a:cubicBezTo>
                  <a:cubicBezTo>
                    <a:pt x="4469181" y="1373618"/>
                    <a:pt x="3762346" y="286380"/>
                    <a:pt x="3602102" y="22201"/>
                  </a:cubicBezTo>
                  <a:close/>
                </a:path>
              </a:pathLst>
            </a:custGeom>
            <a:solidFill>
              <a:srgbClr val="1B70ED"/>
            </a:solidFill>
            <a:ln w="12700"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21680D9-DCE1-EA15-21BD-9AF2B62E84DA}"/>
                </a:ext>
              </a:extLst>
            </p:cNvPr>
            <p:cNvSpPr txBox="1"/>
            <p:nvPr/>
          </p:nvSpPr>
          <p:spPr>
            <a:xfrm>
              <a:off x="1182854" y="328587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B4413F-7B18-D1A5-722F-7E4B62E4CD0D}"/>
              </a:ext>
            </a:extLst>
          </p:cNvPr>
          <p:cNvGrpSpPr/>
          <p:nvPr/>
        </p:nvGrpSpPr>
        <p:grpSpPr>
          <a:xfrm>
            <a:off x="4549443" y="1875123"/>
            <a:ext cx="2699814" cy="894944"/>
            <a:chOff x="947738" y="2966937"/>
            <a:chExt cx="2699814" cy="89494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B1DE88B7-DDE0-3E36-AD37-7F2CE8CAD9B0}"/>
                </a:ext>
              </a:extLst>
            </p:cNvPr>
            <p:cNvSpPr/>
            <p:nvPr/>
          </p:nvSpPr>
          <p:spPr>
            <a:xfrm>
              <a:off x="947738" y="2966937"/>
              <a:ext cx="2534764" cy="89494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341CF7C-CC38-9D72-00E2-D38697015464}"/>
                </a:ext>
              </a:extLst>
            </p:cNvPr>
            <p:cNvSpPr/>
            <p:nvPr/>
          </p:nvSpPr>
          <p:spPr>
            <a:xfrm rot="16200000" flipH="1" flipV="1">
              <a:off x="3185324" y="3314435"/>
              <a:ext cx="695326" cy="229130"/>
            </a:xfrm>
            <a:custGeom>
              <a:avLst/>
              <a:gdLst>
                <a:gd name="connsiteX0" fmla="*/ 3588882 w 7177764"/>
                <a:gd name="connsiteY0" fmla="*/ 0 h 2365269"/>
                <a:gd name="connsiteX1" fmla="*/ 3575662 w 7177764"/>
                <a:gd name="connsiteY1" fmla="*/ 22201 h 2365269"/>
                <a:gd name="connsiteX2" fmla="*/ 1654854 w 7177764"/>
                <a:gd name="connsiteY2" fmla="*/ 1861986 h 2365269"/>
                <a:gd name="connsiteX3" fmla="*/ 110874 w 7177764"/>
                <a:gd name="connsiteY3" fmla="*/ 2352229 h 2365269"/>
                <a:gd name="connsiteX4" fmla="*/ 0 w 7177764"/>
                <a:gd name="connsiteY4" fmla="*/ 2365269 h 2365269"/>
                <a:gd name="connsiteX5" fmla="*/ 3588882 w 7177764"/>
                <a:gd name="connsiteY5" fmla="*/ 2365269 h 2365269"/>
                <a:gd name="connsiteX6" fmla="*/ 7177764 w 7177764"/>
                <a:gd name="connsiteY6" fmla="*/ 2365269 h 2365269"/>
                <a:gd name="connsiteX7" fmla="*/ 7066890 w 7177764"/>
                <a:gd name="connsiteY7" fmla="*/ 2352229 h 2365269"/>
                <a:gd name="connsiteX8" fmla="*/ 5522910 w 7177764"/>
                <a:gd name="connsiteY8" fmla="*/ 1861986 h 2365269"/>
                <a:gd name="connsiteX9" fmla="*/ 3602102 w 7177764"/>
                <a:gd name="connsiteY9" fmla="*/ 22201 h 23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764" h="2365269">
                  <a:moveTo>
                    <a:pt x="3588882" y="0"/>
                  </a:moveTo>
                  <a:lnTo>
                    <a:pt x="3575662" y="22201"/>
                  </a:lnTo>
                  <a:cubicBezTo>
                    <a:pt x="3415418" y="286380"/>
                    <a:pt x="2708583" y="1373618"/>
                    <a:pt x="1654854" y="1861986"/>
                  </a:cubicBezTo>
                  <a:cubicBezTo>
                    <a:pt x="1052723" y="2141054"/>
                    <a:pt x="557907" y="2283687"/>
                    <a:pt x="110874" y="2352229"/>
                  </a:cubicBezTo>
                  <a:lnTo>
                    <a:pt x="0" y="2365269"/>
                  </a:lnTo>
                  <a:lnTo>
                    <a:pt x="3588882" y="2365269"/>
                  </a:lnTo>
                  <a:lnTo>
                    <a:pt x="7177764" y="2365269"/>
                  </a:lnTo>
                  <a:lnTo>
                    <a:pt x="7066890" y="2352229"/>
                  </a:lnTo>
                  <a:cubicBezTo>
                    <a:pt x="6619857" y="2283687"/>
                    <a:pt x="6125041" y="2141054"/>
                    <a:pt x="5522910" y="1861986"/>
                  </a:cubicBezTo>
                  <a:cubicBezTo>
                    <a:pt x="4469181" y="1373618"/>
                    <a:pt x="3762346" y="286380"/>
                    <a:pt x="3602102" y="22201"/>
                  </a:cubicBezTo>
                  <a:close/>
                </a:path>
              </a:pathLst>
            </a:custGeom>
            <a:solidFill>
              <a:srgbClr val="1B70ED"/>
            </a:solidFill>
            <a:ln w="12700"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63B68AF-B1B1-EECA-8EAC-F228284F68E4}"/>
                </a:ext>
              </a:extLst>
            </p:cNvPr>
            <p:cNvSpPr txBox="1"/>
            <p:nvPr/>
          </p:nvSpPr>
          <p:spPr>
            <a:xfrm>
              <a:off x="1182854" y="328587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A35986-9400-E7A9-9B22-55F844E49952}"/>
              </a:ext>
            </a:extLst>
          </p:cNvPr>
          <p:cNvGrpSpPr/>
          <p:nvPr/>
        </p:nvGrpSpPr>
        <p:grpSpPr>
          <a:xfrm>
            <a:off x="7397522" y="1875123"/>
            <a:ext cx="2699814" cy="894944"/>
            <a:chOff x="947738" y="2966937"/>
            <a:chExt cx="2699814" cy="89494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4E2FCCB4-C3F2-35AC-60A0-F90D34EE056C}"/>
                </a:ext>
              </a:extLst>
            </p:cNvPr>
            <p:cNvSpPr/>
            <p:nvPr/>
          </p:nvSpPr>
          <p:spPr>
            <a:xfrm>
              <a:off x="947738" y="2966937"/>
              <a:ext cx="2534764" cy="89494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C621D14-E28A-F314-C6A9-F3471B038DC2}"/>
                </a:ext>
              </a:extLst>
            </p:cNvPr>
            <p:cNvSpPr/>
            <p:nvPr/>
          </p:nvSpPr>
          <p:spPr>
            <a:xfrm rot="16200000" flipH="1" flipV="1">
              <a:off x="3185324" y="3314435"/>
              <a:ext cx="695326" cy="229130"/>
            </a:xfrm>
            <a:custGeom>
              <a:avLst/>
              <a:gdLst>
                <a:gd name="connsiteX0" fmla="*/ 3588882 w 7177764"/>
                <a:gd name="connsiteY0" fmla="*/ 0 h 2365269"/>
                <a:gd name="connsiteX1" fmla="*/ 3575662 w 7177764"/>
                <a:gd name="connsiteY1" fmla="*/ 22201 h 2365269"/>
                <a:gd name="connsiteX2" fmla="*/ 1654854 w 7177764"/>
                <a:gd name="connsiteY2" fmla="*/ 1861986 h 2365269"/>
                <a:gd name="connsiteX3" fmla="*/ 110874 w 7177764"/>
                <a:gd name="connsiteY3" fmla="*/ 2352229 h 2365269"/>
                <a:gd name="connsiteX4" fmla="*/ 0 w 7177764"/>
                <a:gd name="connsiteY4" fmla="*/ 2365269 h 2365269"/>
                <a:gd name="connsiteX5" fmla="*/ 3588882 w 7177764"/>
                <a:gd name="connsiteY5" fmla="*/ 2365269 h 2365269"/>
                <a:gd name="connsiteX6" fmla="*/ 7177764 w 7177764"/>
                <a:gd name="connsiteY6" fmla="*/ 2365269 h 2365269"/>
                <a:gd name="connsiteX7" fmla="*/ 7066890 w 7177764"/>
                <a:gd name="connsiteY7" fmla="*/ 2352229 h 2365269"/>
                <a:gd name="connsiteX8" fmla="*/ 5522910 w 7177764"/>
                <a:gd name="connsiteY8" fmla="*/ 1861986 h 2365269"/>
                <a:gd name="connsiteX9" fmla="*/ 3602102 w 7177764"/>
                <a:gd name="connsiteY9" fmla="*/ 22201 h 2365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7764" h="2365269">
                  <a:moveTo>
                    <a:pt x="3588882" y="0"/>
                  </a:moveTo>
                  <a:lnTo>
                    <a:pt x="3575662" y="22201"/>
                  </a:lnTo>
                  <a:cubicBezTo>
                    <a:pt x="3415418" y="286380"/>
                    <a:pt x="2708583" y="1373618"/>
                    <a:pt x="1654854" y="1861986"/>
                  </a:cubicBezTo>
                  <a:cubicBezTo>
                    <a:pt x="1052723" y="2141054"/>
                    <a:pt x="557907" y="2283687"/>
                    <a:pt x="110874" y="2352229"/>
                  </a:cubicBezTo>
                  <a:lnTo>
                    <a:pt x="0" y="2365269"/>
                  </a:lnTo>
                  <a:lnTo>
                    <a:pt x="3588882" y="2365269"/>
                  </a:lnTo>
                  <a:lnTo>
                    <a:pt x="7177764" y="2365269"/>
                  </a:lnTo>
                  <a:lnTo>
                    <a:pt x="7066890" y="2352229"/>
                  </a:lnTo>
                  <a:cubicBezTo>
                    <a:pt x="6619857" y="2283687"/>
                    <a:pt x="6125041" y="2141054"/>
                    <a:pt x="5522910" y="1861986"/>
                  </a:cubicBezTo>
                  <a:cubicBezTo>
                    <a:pt x="4469181" y="1373618"/>
                    <a:pt x="3762346" y="286380"/>
                    <a:pt x="3602102" y="22201"/>
                  </a:cubicBezTo>
                  <a:close/>
                </a:path>
              </a:pathLst>
            </a:custGeom>
            <a:solidFill>
              <a:srgbClr val="1B70ED"/>
            </a:solidFill>
            <a:ln w="12700"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67C38E6-1BE6-C80F-6886-765167553EE1}"/>
                </a:ext>
              </a:extLst>
            </p:cNvPr>
            <p:cNvSpPr txBox="1"/>
            <p:nvPr/>
          </p:nvSpPr>
          <p:spPr>
            <a:xfrm>
              <a:off x="1182854" y="3285872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866908-2013-FF20-861A-243D9E9F1B72}"/>
              </a:ext>
            </a:extLst>
          </p:cNvPr>
          <p:cNvGrpSpPr/>
          <p:nvPr/>
        </p:nvGrpSpPr>
        <p:grpSpPr>
          <a:xfrm flipH="1">
            <a:off x="1701364" y="3723379"/>
            <a:ext cx="8230922" cy="894944"/>
            <a:chOff x="1701364" y="4202351"/>
            <a:chExt cx="8230922" cy="894944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93B161E-16CE-6A3B-8650-FA3453FCC148}"/>
                </a:ext>
              </a:extLst>
            </p:cNvPr>
            <p:cNvGrpSpPr/>
            <p:nvPr/>
          </p:nvGrpSpPr>
          <p:grpSpPr>
            <a:xfrm>
              <a:off x="1701364" y="4202351"/>
              <a:ext cx="2699814" cy="894944"/>
              <a:chOff x="947738" y="2966937"/>
              <a:chExt cx="2699814" cy="894944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64D55738-4EB1-B551-3161-28DF6C35D391}"/>
                  </a:ext>
                </a:extLst>
              </p:cNvPr>
              <p:cNvSpPr/>
              <p:nvPr/>
            </p:nvSpPr>
            <p:spPr>
              <a:xfrm>
                <a:off x="947738" y="2966937"/>
                <a:ext cx="2534764" cy="89494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3937A4CE-4944-08FE-D5B3-4489D019CF6E}"/>
                  </a:ext>
                </a:extLst>
              </p:cNvPr>
              <p:cNvSpPr/>
              <p:nvPr/>
            </p:nvSpPr>
            <p:spPr>
              <a:xfrm rot="16200000" flipH="1" flipV="1">
                <a:off x="3185324" y="3314435"/>
                <a:ext cx="695326" cy="229130"/>
              </a:xfrm>
              <a:custGeom>
                <a:avLst/>
                <a:gdLst>
                  <a:gd name="connsiteX0" fmla="*/ 3588882 w 7177764"/>
                  <a:gd name="connsiteY0" fmla="*/ 0 h 2365269"/>
                  <a:gd name="connsiteX1" fmla="*/ 3575662 w 7177764"/>
                  <a:gd name="connsiteY1" fmla="*/ 22201 h 2365269"/>
                  <a:gd name="connsiteX2" fmla="*/ 1654854 w 7177764"/>
                  <a:gd name="connsiteY2" fmla="*/ 1861986 h 2365269"/>
                  <a:gd name="connsiteX3" fmla="*/ 110874 w 7177764"/>
                  <a:gd name="connsiteY3" fmla="*/ 2352229 h 2365269"/>
                  <a:gd name="connsiteX4" fmla="*/ 0 w 7177764"/>
                  <a:gd name="connsiteY4" fmla="*/ 2365269 h 2365269"/>
                  <a:gd name="connsiteX5" fmla="*/ 3588882 w 7177764"/>
                  <a:gd name="connsiteY5" fmla="*/ 2365269 h 2365269"/>
                  <a:gd name="connsiteX6" fmla="*/ 7177764 w 7177764"/>
                  <a:gd name="connsiteY6" fmla="*/ 2365269 h 2365269"/>
                  <a:gd name="connsiteX7" fmla="*/ 7066890 w 7177764"/>
                  <a:gd name="connsiteY7" fmla="*/ 2352229 h 2365269"/>
                  <a:gd name="connsiteX8" fmla="*/ 5522910 w 7177764"/>
                  <a:gd name="connsiteY8" fmla="*/ 1861986 h 2365269"/>
                  <a:gd name="connsiteX9" fmla="*/ 3602102 w 7177764"/>
                  <a:gd name="connsiteY9" fmla="*/ 22201 h 2365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7764" h="2365269">
                    <a:moveTo>
                      <a:pt x="3588882" y="0"/>
                    </a:moveTo>
                    <a:lnTo>
                      <a:pt x="3575662" y="22201"/>
                    </a:lnTo>
                    <a:cubicBezTo>
                      <a:pt x="3415418" y="286380"/>
                      <a:pt x="2708583" y="1373618"/>
                      <a:pt x="1654854" y="1861986"/>
                    </a:cubicBezTo>
                    <a:cubicBezTo>
                      <a:pt x="1052723" y="2141054"/>
                      <a:pt x="557907" y="2283687"/>
                      <a:pt x="110874" y="2352229"/>
                    </a:cubicBezTo>
                    <a:lnTo>
                      <a:pt x="0" y="2365269"/>
                    </a:lnTo>
                    <a:lnTo>
                      <a:pt x="3588882" y="2365269"/>
                    </a:lnTo>
                    <a:lnTo>
                      <a:pt x="7177764" y="2365269"/>
                    </a:lnTo>
                    <a:lnTo>
                      <a:pt x="7066890" y="2352229"/>
                    </a:lnTo>
                    <a:cubicBezTo>
                      <a:pt x="6619857" y="2283687"/>
                      <a:pt x="6125041" y="2141054"/>
                      <a:pt x="5522910" y="1861986"/>
                    </a:cubicBezTo>
                    <a:cubicBezTo>
                      <a:pt x="4469181" y="1373618"/>
                      <a:pt x="3762346" y="286380"/>
                      <a:pt x="3602102" y="22201"/>
                    </a:cubicBezTo>
                    <a:close/>
                  </a:path>
                </a:pathLst>
              </a:custGeom>
              <a:solidFill>
                <a:srgbClr val="1B70ED"/>
              </a:solidFill>
              <a:ln w="12700"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823B68F-F0BA-298E-5154-5FCDB7786F53}"/>
                  </a:ext>
                </a:extLst>
              </p:cNvPr>
              <p:cNvSpPr txBox="1"/>
              <p:nvPr/>
            </p:nvSpPr>
            <p:spPr>
              <a:xfrm>
                <a:off x="1182854" y="3285872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F585B202-5D6D-3ED3-8ADA-D118A8E2FD23}"/>
                </a:ext>
              </a:extLst>
            </p:cNvPr>
            <p:cNvGrpSpPr/>
            <p:nvPr/>
          </p:nvGrpSpPr>
          <p:grpSpPr>
            <a:xfrm>
              <a:off x="4549443" y="4202351"/>
              <a:ext cx="2699814" cy="894944"/>
              <a:chOff x="947738" y="2966937"/>
              <a:chExt cx="2699814" cy="894944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C004D07A-497D-6D2A-58FF-ECE954F34FE4}"/>
                  </a:ext>
                </a:extLst>
              </p:cNvPr>
              <p:cNvSpPr/>
              <p:nvPr/>
            </p:nvSpPr>
            <p:spPr>
              <a:xfrm>
                <a:off x="947738" y="2966937"/>
                <a:ext cx="2534764" cy="89494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BF45CAD-8DA9-2FA2-67C1-EBE0A81D06F7}"/>
                  </a:ext>
                </a:extLst>
              </p:cNvPr>
              <p:cNvSpPr/>
              <p:nvPr/>
            </p:nvSpPr>
            <p:spPr>
              <a:xfrm rot="16200000" flipH="1" flipV="1">
                <a:off x="3185324" y="3314435"/>
                <a:ext cx="695326" cy="229130"/>
              </a:xfrm>
              <a:custGeom>
                <a:avLst/>
                <a:gdLst>
                  <a:gd name="connsiteX0" fmla="*/ 3588882 w 7177764"/>
                  <a:gd name="connsiteY0" fmla="*/ 0 h 2365269"/>
                  <a:gd name="connsiteX1" fmla="*/ 3575662 w 7177764"/>
                  <a:gd name="connsiteY1" fmla="*/ 22201 h 2365269"/>
                  <a:gd name="connsiteX2" fmla="*/ 1654854 w 7177764"/>
                  <a:gd name="connsiteY2" fmla="*/ 1861986 h 2365269"/>
                  <a:gd name="connsiteX3" fmla="*/ 110874 w 7177764"/>
                  <a:gd name="connsiteY3" fmla="*/ 2352229 h 2365269"/>
                  <a:gd name="connsiteX4" fmla="*/ 0 w 7177764"/>
                  <a:gd name="connsiteY4" fmla="*/ 2365269 h 2365269"/>
                  <a:gd name="connsiteX5" fmla="*/ 3588882 w 7177764"/>
                  <a:gd name="connsiteY5" fmla="*/ 2365269 h 2365269"/>
                  <a:gd name="connsiteX6" fmla="*/ 7177764 w 7177764"/>
                  <a:gd name="connsiteY6" fmla="*/ 2365269 h 2365269"/>
                  <a:gd name="connsiteX7" fmla="*/ 7066890 w 7177764"/>
                  <a:gd name="connsiteY7" fmla="*/ 2352229 h 2365269"/>
                  <a:gd name="connsiteX8" fmla="*/ 5522910 w 7177764"/>
                  <a:gd name="connsiteY8" fmla="*/ 1861986 h 2365269"/>
                  <a:gd name="connsiteX9" fmla="*/ 3602102 w 7177764"/>
                  <a:gd name="connsiteY9" fmla="*/ 22201 h 2365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177764" h="2365269">
                    <a:moveTo>
                      <a:pt x="3588882" y="0"/>
                    </a:moveTo>
                    <a:lnTo>
                      <a:pt x="3575662" y="22201"/>
                    </a:lnTo>
                    <a:cubicBezTo>
                      <a:pt x="3415418" y="286380"/>
                      <a:pt x="2708583" y="1373618"/>
                      <a:pt x="1654854" y="1861986"/>
                    </a:cubicBezTo>
                    <a:cubicBezTo>
                      <a:pt x="1052723" y="2141054"/>
                      <a:pt x="557907" y="2283687"/>
                      <a:pt x="110874" y="2352229"/>
                    </a:cubicBezTo>
                    <a:lnTo>
                      <a:pt x="0" y="2365269"/>
                    </a:lnTo>
                    <a:lnTo>
                      <a:pt x="3588882" y="2365269"/>
                    </a:lnTo>
                    <a:lnTo>
                      <a:pt x="7177764" y="2365269"/>
                    </a:lnTo>
                    <a:lnTo>
                      <a:pt x="7066890" y="2352229"/>
                    </a:lnTo>
                    <a:cubicBezTo>
                      <a:pt x="6619857" y="2283687"/>
                      <a:pt x="6125041" y="2141054"/>
                      <a:pt x="5522910" y="1861986"/>
                    </a:cubicBezTo>
                    <a:cubicBezTo>
                      <a:pt x="4469181" y="1373618"/>
                      <a:pt x="3762346" y="286380"/>
                      <a:pt x="3602102" y="22201"/>
                    </a:cubicBezTo>
                    <a:close/>
                  </a:path>
                </a:pathLst>
              </a:custGeom>
              <a:solidFill>
                <a:srgbClr val="1B70ED"/>
              </a:solidFill>
              <a:ln w="12700"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19514E10-E2EF-0631-4C29-DC37CEE92636}"/>
                  </a:ext>
                </a:extLst>
              </p:cNvPr>
              <p:cNvSpPr txBox="1"/>
              <p:nvPr/>
            </p:nvSpPr>
            <p:spPr>
              <a:xfrm>
                <a:off x="1182854" y="3285872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A7B4ABE-57E2-24E8-F6DF-1D89C91C7E27}"/>
                </a:ext>
              </a:extLst>
            </p:cNvPr>
            <p:cNvGrpSpPr/>
            <p:nvPr/>
          </p:nvGrpSpPr>
          <p:grpSpPr>
            <a:xfrm>
              <a:off x="7397522" y="4202351"/>
              <a:ext cx="2534764" cy="894944"/>
              <a:chOff x="947738" y="2966937"/>
              <a:chExt cx="2534764" cy="894944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907845E9-D073-270A-50E4-EAC192DD591A}"/>
                  </a:ext>
                </a:extLst>
              </p:cNvPr>
              <p:cNvSpPr/>
              <p:nvPr/>
            </p:nvSpPr>
            <p:spPr>
              <a:xfrm>
                <a:off x="947738" y="2966937"/>
                <a:ext cx="2534764" cy="894944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2E5257ED-2CC1-71DD-6AAA-5B82BF5F1D24}"/>
                  </a:ext>
                </a:extLst>
              </p:cNvPr>
              <p:cNvSpPr txBox="1"/>
              <p:nvPr/>
            </p:nvSpPr>
            <p:spPr>
              <a:xfrm>
                <a:off x="1182854" y="3285872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35" name="弧形 34">
            <a:extLst>
              <a:ext uri="{FF2B5EF4-FFF2-40B4-BE49-F238E27FC236}">
                <a16:creationId xmlns:a16="http://schemas.microsoft.com/office/drawing/2014/main" id="{88FD67F3-7124-EB6D-5DB7-F4B189EEF288}"/>
              </a:ext>
            </a:extLst>
          </p:cNvPr>
          <p:cNvSpPr/>
          <p:nvPr/>
        </p:nvSpPr>
        <p:spPr>
          <a:xfrm>
            <a:off x="9596693" y="2342050"/>
            <a:ext cx="1848254" cy="1848254"/>
          </a:xfrm>
          <a:prstGeom prst="arc">
            <a:avLst>
              <a:gd name="adj1" fmla="val 16200000"/>
              <a:gd name="adj2" fmla="val 5425207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1A572E9-B698-B06A-756A-6C6F5FA62931}"/>
              </a:ext>
            </a:extLst>
          </p:cNvPr>
          <p:cNvSpPr txBox="1"/>
          <p:nvPr/>
        </p:nvSpPr>
        <p:spPr>
          <a:xfrm>
            <a:off x="1227081" y="4990115"/>
            <a:ext cx="9737836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6966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11BDC-EE4B-1F4A-4291-250976322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15D4770D-C99D-1CDF-2F21-FAB3D02DA4CF}"/>
              </a:ext>
            </a:extLst>
          </p:cNvPr>
          <p:cNvSpPr/>
          <p:nvPr/>
        </p:nvSpPr>
        <p:spPr>
          <a:xfrm>
            <a:off x="0" y="4280340"/>
            <a:ext cx="12192000" cy="2577660"/>
          </a:xfrm>
          <a:custGeom>
            <a:avLst/>
            <a:gdLst>
              <a:gd name="connsiteX0" fmla="*/ 6096000 w 12192000"/>
              <a:gd name="connsiteY0" fmla="*/ 0 h 2577660"/>
              <a:gd name="connsiteX1" fmla="*/ 12118062 w 12192000"/>
              <a:gd name="connsiteY1" fmla="*/ 1160027 h 2577660"/>
              <a:gd name="connsiteX2" fmla="*/ 12192000 w 12192000"/>
              <a:gd name="connsiteY2" fmla="*/ 1198458 h 2577660"/>
              <a:gd name="connsiteX3" fmla="*/ 12192000 w 12192000"/>
              <a:gd name="connsiteY3" fmla="*/ 2577660 h 2577660"/>
              <a:gd name="connsiteX4" fmla="*/ 0 w 12192000"/>
              <a:gd name="connsiteY4" fmla="*/ 2577660 h 2577660"/>
              <a:gd name="connsiteX5" fmla="*/ 0 w 12192000"/>
              <a:gd name="connsiteY5" fmla="*/ 1198458 h 2577660"/>
              <a:gd name="connsiteX6" fmla="*/ 73939 w 12192000"/>
              <a:gd name="connsiteY6" fmla="*/ 1160027 h 2577660"/>
              <a:gd name="connsiteX7" fmla="*/ 6096000 w 12192000"/>
              <a:gd name="connsiteY7" fmla="*/ 0 h 2577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77660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577660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 descr="D:\51PPT模板网\51pptmoban.com\图片.jpg">
            <a:extLst>
              <a:ext uri="{FF2B5EF4-FFF2-40B4-BE49-F238E27FC236}">
                <a16:creationId xmlns:a16="http://schemas.microsoft.com/office/drawing/2014/main" id="{057F8957-DD26-A01B-3B90-B919180E51FA}"/>
              </a:ext>
            </a:extLst>
          </p:cNvPr>
          <p:cNvGrpSpPr/>
          <p:nvPr/>
        </p:nvGrpSpPr>
        <p:grpSpPr>
          <a:xfrm>
            <a:off x="2699393" y="1395563"/>
            <a:ext cx="6415578" cy="2144494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62EF678A-8314-0D0E-7254-24B7E59BFA87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D2BFD2D-9245-D4B4-E2FC-E96E8562E3FA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38CE2C8-54E8-FF73-E216-D40D830440ED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1688C93-9B38-C919-0783-4E351B1C24FB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021DF2D-81ED-8751-E980-A3F90F83D53D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C33B4EF1-3E3A-2409-B38E-28C719FEEA22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711BA15-5899-70D6-8627-DCF7BC629610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7BB23068-559F-0C81-9844-CA290B153D5A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8FBC8246-7AC9-483C-D1E7-9DBC23C71826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C045DF0-051A-565F-E6B1-E5F94795D2A9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19C3708D-650D-A39D-8B7F-F2AB99E2482F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3E967F8F-2990-CC2F-4571-2144ED2CC1BF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7A7C74B-EC53-9A19-1A8E-A85D83EE21CE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58CAC9C-E0D7-0285-123C-8BBA055C5EF9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FB5C5B65-DF9B-EE4E-AC74-0B79062B11CB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B5421FC-0F03-894E-F085-9BD998227DF8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CCA23C1-9472-73CC-E53A-5240296A1F4F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84F9FCDD-A64D-2E91-D511-26C643D9336E}"/>
              </a:ext>
            </a:extLst>
          </p:cNvPr>
          <p:cNvSpPr txBox="1"/>
          <p:nvPr/>
        </p:nvSpPr>
        <p:spPr>
          <a:xfrm>
            <a:off x="4639288" y="633466"/>
            <a:ext cx="2925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n w="12700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202X</a:t>
            </a:r>
            <a:endParaRPr lang="zh-CN" altLang="en-US" sz="7200" dirty="0">
              <a:ln w="12700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0EFB4EBF-14EF-8568-AD81-5B2919054280}"/>
              </a:ext>
            </a:extLst>
          </p:cNvPr>
          <p:cNvSpPr/>
          <p:nvPr/>
        </p:nvSpPr>
        <p:spPr>
          <a:xfrm>
            <a:off x="0" y="4035696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9B43CA7-89FC-437A-0918-D4BB3C0B723F}"/>
              </a:ext>
            </a:extLst>
          </p:cNvPr>
          <p:cNvSpPr txBox="1"/>
          <p:nvPr/>
        </p:nvSpPr>
        <p:spPr>
          <a:xfrm>
            <a:off x="3314700" y="4930489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新年工作计划</a:t>
            </a:r>
            <a:r>
              <a:rPr lang="en-US" altLang="zh-CN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模板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7647E23E-2ABA-ECC4-0A6A-F8E0939E4181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6A7E818E-8BBA-FCDE-2572-70E0C38B5E39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03AC38C0-FEAB-D10A-4B99-3D53A7980351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FF7D49F8-0075-8299-14F9-F4093D45D006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55312D2-CDED-8BEE-2FAE-78090AF0C65A}"/>
              </a:ext>
            </a:extLst>
          </p:cNvPr>
          <p:cNvGrpSpPr/>
          <p:nvPr/>
        </p:nvGrpSpPr>
        <p:grpSpPr>
          <a:xfrm>
            <a:off x="3586480" y="5872796"/>
            <a:ext cx="5031740" cy="494677"/>
            <a:chOff x="3586480" y="5872796"/>
            <a:chExt cx="5031740" cy="494677"/>
          </a:xfrm>
        </p:grpSpPr>
        <p:sp>
          <p:nvSpPr>
            <p:cNvPr id="150" name="矩形: 圆角 149">
              <a:extLst>
                <a:ext uri="{FF2B5EF4-FFF2-40B4-BE49-F238E27FC236}">
                  <a16:creationId xmlns:a16="http://schemas.microsoft.com/office/drawing/2014/main" id="{0CFA1DB2-390F-D645-36FB-24D05823B362}"/>
                </a:ext>
              </a:extLst>
            </p:cNvPr>
            <p:cNvSpPr/>
            <p:nvPr/>
          </p:nvSpPr>
          <p:spPr>
            <a:xfrm>
              <a:off x="3586480" y="5872796"/>
              <a:ext cx="5031740" cy="49467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F6CDA74-1D83-CAE5-C215-86CB58473901}"/>
                </a:ext>
              </a:extLst>
            </p:cNvPr>
            <p:cNvGrpSpPr/>
            <p:nvPr/>
          </p:nvGrpSpPr>
          <p:grpSpPr>
            <a:xfrm>
              <a:off x="3987331" y="5966247"/>
              <a:ext cx="4217338" cy="315056"/>
              <a:chOff x="1302737" y="4118390"/>
              <a:chExt cx="4217338" cy="315056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82C35C8-06B4-2CFA-B3CB-5A9D8AAB761E}"/>
                  </a:ext>
                </a:extLst>
              </p:cNvPr>
              <p:cNvSpPr txBox="1"/>
              <p:nvPr/>
            </p:nvSpPr>
            <p:spPr>
              <a:xfrm>
                <a:off x="1511531" y="4125669"/>
                <a:ext cx="202712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汇报人：</a:t>
                </a:r>
                <a:r>
                  <a:rPr lang="en-US" altLang="zh-CN" sz="1400" dirty="0">
                    <a:solidFill>
                      <a:srgbClr val="1B70ED"/>
                    </a:solidFill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模板网</a:t>
                </a:r>
              </a:p>
            </p:txBody>
          </p:sp>
          <p:sp>
            <p:nvSpPr>
              <p:cNvPr id="49" name="iconfont-10019-4889788">
                <a:extLst>
                  <a:ext uri="{FF2B5EF4-FFF2-40B4-BE49-F238E27FC236}">
                    <a16:creationId xmlns:a16="http://schemas.microsoft.com/office/drawing/2014/main" id="{B74AA2DA-FF21-A671-F55A-BFB1428D53AF}"/>
                  </a:ext>
                </a:extLst>
              </p:cNvPr>
              <p:cNvSpPr/>
              <p:nvPr/>
            </p:nvSpPr>
            <p:spPr>
              <a:xfrm>
                <a:off x="1302737" y="4167883"/>
                <a:ext cx="208794" cy="208794"/>
              </a:xfrm>
              <a:custGeom>
                <a:avLst/>
                <a:gdLst>
                  <a:gd name="T0" fmla="*/ 6383 w 12767"/>
                  <a:gd name="T1" fmla="*/ 0 h 12767"/>
                  <a:gd name="T2" fmla="*/ 0 w 12767"/>
                  <a:gd name="T3" fmla="*/ 6383 h 12767"/>
                  <a:gd name="T4" fmla="*/ 6383 w 12767"/>
                  <a:gd name="T5" fmla="*/ 12767 h 12767"/>
                  <a:gd name="T6" fmla="*/ 12767 w 12767"/>
                  <a:gd name="T7" fmla="*/ 6383 h 12767"/>
                  <a:gd name="T8" fmla="*/ 6383 w 12767"/>
                  <a:gd name="T9" fmla="*/ 0 h 12767"/>
                  <a:gd name="T10" fmla="*/ 6383 w 12767"/>
                  <a:gd name="T11" fmla="*/ 870 h 12767"/>
                  <a:gd name="T12" fmla="*/ 11897 w 12767"/>
                  <a:gd name="T13" fmla="*/ 6383 h 12767"/>
                  <a:gd name="T14" fmla="*/ 11032 w 12767"/>
                  <a:gd name="T15" fmla="*/ 9349 h 12767"/>
                  <a:gd name="T16" fmla="*/ 7524 w 12767"/>
                  <a:gd name="T17" fmla="*/ 7451 h 12767"/>
                  <a:gd name="T18" fmla="*/ 9004 w 12767"/>
                  <a:gd name="T19" fmla="*/ 5101 h 12767"/>
                  <a:gd name="T20" fmla="*/ 6393 w 12767"/>
                  <a:gd name="T21" fmla="*/ 2489 h 12767"/>
                  <a:gd name="T22" fmla="*/ 3781 w 12767"/>
                  <a:gd name="T23" fmla="*/ 5101 h 12767"/>
                  <a:gd name="T24" fmla="*/ 5261 w 12767"/>
                  <a:gd name="T25" fmla="*/ 7451 h 12767"/>
                  <a:gd name="T26" fmla="*/ 1743 w 12767"/>
                  <a:gd name="T27" fmla="*/ 9361 h 12767"/>
                  <a:gd name="T28" fmla="*/ 870 w 12767"/>
                  <a:gd name="T29" fmla="*/ 6383 h 12767"/>
                  <a:gd name="T30" fmla="*/ 6383 w 12767"/>
                  <a:gd name="T31" fmla="*/ 870 h 12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767" h="12767">
                    <a:moveTo>
                      <a:pt x="6383" y="0"/>
                    </a:moveTo>
                    <a:cubicBezTo>
                      <a:pt x="2858" y="0"/>
                      <a:pt x="0" y="2858"/>
                      <a:pt x="0" y="6383"/>
                    </a:cubicBezTo>
                    <a:cubicBezTo>
                      <a:pt x="0" y="9909"/>
                      <a:pt x="2858" y="12767"/>
                      <a:pt x="6383" y="12767"/>
                    </a:cubicBezTo>
                    <a:cubicBezTo>
                      <a:pt x="9909" y="12767"/>
                      <a:pt x="12767" y="9909"/>
                      <a:pt x="12767" y="6383"/>
                    </a:cubicBezTo>
                    <a:cubicBezTo>
                      <a:pt x="12767" y="2858"/>
                      <a:pt x="9909" y="0"/>
                      <a:pt x="6383" y="0"/>
                    </a:cubicBezTo>
                    <a:close/>
                    <a:moveTo>
                      <a:pt x="6383" y="870"/>
                    </a:moveTo>
                    <a:cubicBezTo>
                      <a:pt x="9428" y="870"/>
                      <a:pt x="11897" y="3339"/>
                      <a:pt x="11897" y="6383"/>
                    </a:cubicBezTo>
                    <a:cubicBezTo>
                      <a:pt x="11897" y="7475"/>
                      <a:pt x="11579" y="8493"/>
                      <a:pt x="11032" y="9349"/>
                    </a:cubicBezTo>
                    <a:cubicBezTo>
                      <a:pt x="10114" y="8379"/>
                      <a:pt x="8895" y="7697"/>
                      <a:pt x="7524" y="7451"/>
                    </a:cubicBezTo>
                    <a:cubicBezTo>
                      <a:pt x="8399" y="7030"/>
                      <a:pt x="9004" y="6137"/>
                      <a:pt x="9004" y="5101"/>
                    </a:cubicBezTo>
                    <a:cubicBezTo>
                      <a:pt x="9004" y="3658"/>
                      <a:pt x="7835" y="2489"/>
                      <a:pt x="6393" y="2489"/>
                    </a:cubicBezTo>
                    <a:cubicBezTo>
                      <a:pt x="4950" y="2489"/>
                      <a:pt x="3781" y="3658"/>
                      <a:pt x="3781" y="5101"/>
                    </a:cubicBezTo>
                    <a:cubicBezTo>
                      <a:pt x="3781" y="6137"/>
                      <a:pt x="4386" y="7030"/>
                      <a:pt x="5261" y="7451"/>
                    </a:cubicBezTo>
                    <a:cubicBezTo>
                      <a:pt x="3885" y="7698"/>
                      <a:pt x="2662" y="8385"/>
                      <a:pt x="1743" y="9361"/>
                    </a:cubicBezTo>
                    <a:cubicBezTo>
                      <a:pt x="1190" y="8502"/>
                      <a:pt x="870" y="7480"/>
                      <a:pt x="870" y="6383"/>
                    </a:cubicBezTo>
                    <a:cubicBezTo>
                      <a:pt x="870" y="3339"/>
                      <a:pt x="3339" y="870"/>
                      <a:pt x="6383" y="870"/>
                    </a:cubicBezTo>
                    <a:close/>
                  </a:path>
                </a:pathLst>
              </a:custGeom>
              <a:solidFill>
                <a:srgbClr val="1B70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1B70ED"/>
                  </a:solidFill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BE994375-9E69-BE64-FED4-0A1BDA0B154C}"/>
                  </a:ext>
                </a:extLst>
              </p:cNvPr>
              <p:cNvSpPr txBox="1"/>
              <p:nvPr/>
            </p:nvSpPr>
            <p:spPr>
              <a:xfrm>
                <a:off x="3851870" y="4118390"/>
                <a:ext cx="166820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400" dirty="0">
                    <a:solidFill>
                      <a:srgbClr val="1B70ED"/>
                    </a:solidFill>
                    <a:sym typeface="+mn-lt"/>
                  </a:rPr>
                  <a:t>时间：</a:t>
                </a:r>
                <a:r>
                  <a:rPr lang="en-US" altLang="zh-CN" sz="1400" dirty="0">
                    <a:solidFill>
                      <a:srgbClr val="1B70ED"/>
                    </a:solidFill>
                    <a:sym typeface="+mn-lt"/>
                  </a:rPr>
                  <a:t>2024.02.21</a:t>
                </a:r>
                <a:endParaRPr lang="zh-CN" altLang="en-US" sz="1400" dirty="0">
                  <a:solidFill>
                    <a:srgbClr val="1B70ED"/>
                  </a:solidFill>
                  <a:sym typeface="+mn-lt"/>
                </a:endParaRPr>
              </a:p>
            </p:txBody>
          </p:sp>
          <p:sp>
            <p:nvSpPr>
              <p:cNvPr id="51" name="iconfont-11899-5651509">
                <a:extLst>
                  <a:ext uri="{FF2B5EF4-FFF2-40B4-BE49-F238E27FC236}">
                    <a16:creationId xmlns:a16="http://schemas.microsoft.com/office/drawing/2014/main" id="{3E3EA5A2-DB2E-FC1D-91F3-B41BA674E203}"/>
                  </a:ext>
                </a:extLst>
              </p:cNvPr>
              <p:cNvSpPr/>
              <p:nvPr/>
            </p:nvSpPr>
            <p:spPr>
              <a:xfrm>
                <a:off x="3643036" y="4167885"/>
                <a:ext cx="208834" cy="208792"/>
              </a:xfrm>
              <a:custGeom>
                <a:avLst/>
                <a:gdLst>
                  <a:gd name="T0" fmla="*/ 5872 w 10378"/>
                  <a:gd name="T1" fmla="*/ 5277 h 10377"/>
                  <a:gd name="T2" fmla="*/ 5872 w 10378"/>
                  <a:gd name="T3" fmla="*/ 2783 h 10377"/>
                  <a:gd name="T4" fmla="*/ 5223 w 10378"/>
                  <a:gd name="T5" fmla="*/ 2135 h 10377"/>
                  <a:gd name="T6" fmla="*/ 4574 w 10378"/>
                  <a:gd name="T7" fmla="*/ 2783 h 10377"/>
                  <a:gd name="T8" fmla="*/ 4574 w 10378"/>
                  <a:gd name="T9" fmla="*/ 6026 h 10377"/>
                  <a:gd name="T10" fmla="*/ 7383 w 10378"/>
                  <a:gd name="T11" fmla="*/ 7647 h 10377"/>
                  <a:gd name="T12" fmla="*/ 8267 w 10378"/>
                  <a:gd name="T13" fmla="*/ 7403 h 10377"/>
                  <a:gd name="T14" fmla="*/ 8031 w 10378"/>
                  <a:gd name="T15" fmla="*/ 6523 h 10377"/>
                  <a:gd name="T16" fmla="*/ 5872 w 10378"/>
                  <a:gd name="T17" fmla="*/ 5277 h 10377"/>
                  <a:gd name="T18" fmla="*/ 5189 w 10378"/>
                  <a:gd name="T19" fmla="*/ 10377 h 10377"/>
                  <a:gd name="T20" fmla="*/ 0 w 10378"/>
                  <a:gd name="T21" fmla="*/ 5188 h 10377"/>
                  <a:gd name="T22" fmla="*/ 5189 w 10378"/>
                  <a:gd name="T23" fmla="*/ 0 h 10377"/>
                  <a:gd name="T24" fmla="*/ 10378 w 10378"/>
                  <a:gd name="T25" fmla="*/ 5188 h 10377"/>
                  <a:gd name="T26" fmla="*/ 5189 w 10378"/>
                  <a:gd name="T27" fmla="*/ 10377 h 10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78" h="10377">
                    <a:moveTo>
                      <a:pt x="5872" y="5277"/>
                    </a:moveTo>
                    <a:lnTo>
                      <a:pt x="5872" y="2783"/>
                    </a:lnTo>
                    <a:cubicBezTo>
                      <a:pt x="5872" y="2425"/>
                      <a:pt x="5582" y="2135"/>
                      <a:pt x="5223" y="2135"/>
                    </a:cubicBezTo>
                    <a:cubicBezTo>
                      <a:pt x="4864" y="2135"/>
                      <a:pt x="4574" y="2425"/>
                      <a:pt x="4574" y="2783"/>
                    </a:cubicBezTo>
                    <a:lnTo>
                      <a:pt x="4574" y="6026"/>
                    </a:lnTo>
                    <a:lnTo>
                      <a:pt x="7383" y="7647"/>
                    </a:lnTo>
                    <a:cubicBezTo>
                      <a:pt x="7694" y="7825"/>
                      <a:pt x="8091" y="7716"/>
                      <a:pt x="8267" y="7403"/>
                    </a:cubicBezTo>
                    <a:cubicBezTo>
                      <a:pt x="8442" y="7095"/>
                      <a:pt x="8337" y="6703"/>
                      <a:pt x="8031" y="6523"/>
                    </a:cubicBezTo>
                    <a:lnTo>
                      <a:pt x="5872" y="5277"/>
                    </a:lnTo>
                    <a:close/>
                    <a:moveTo>
                      <a:pt x="5189" y="10377"/>
                    </a:moveTo>
                    <a:cubicBezTo>
                      <a:pt x="2324" y="10377"/>
                      <a:pt x="0" y="8054"/>
                      <a:pt x="0" y="5188"/>
                    </a:cubicBezTo>
                    <a:cubicBezTo>
                      <a:pt x="0" y="2322"/>
                      <a:pt x="2324" y="0"/>
                      <a:pt x="5189" y="0"/>
                    </a:cubicBezTo>
                    <a:cubicBezTo>
                      <a:pt x="8054" y="0"/>
                      <a:pt x="10378" y="2322"/>
                      <a:pt x="10378" y="5188"/>
                    </a:cubicBezTo>
                    <a:cubicBezTo>
                      <a:pt x="10378" y="8054"/>
                      <a:pt x="8056" y="10377"/>
                      <a:pt x="5189" y="10377"/>
                    </a:cubicBezTo>
                    <a:close/>
                  </a:path>
                </a:pathLst>
              </a:custGeom>
              <a:solidFill>
                <a:srgbClr val="1B70ED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1B70ED"/>
                  </a:solidFill>
                </a:endParaRPr>
              </a:p>
            </p:txBody>
          </p:sp>
        </p:grpSp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57E95DD6-7CFF-BF21-F19F-FE87C5EBF4CC}"/>
              </a:ext>
            </a:extLst>
          </p:cNvPr>
          <p:cNvGrpSpPr/>
          <p:nvPr/>
        </p:nvGrpSpPr>
        <p:grpSpPr>
          <a:xfrm>
            <a:off x="5136709" y="3306715"/>
            <a:ext cx="1931282" cy="762456"/>
            <a:chOff x="4459978" y="6451596"/>
            <a:chExt cx="3272463" cy="1291945"/>
          </a:xfrm>
          <a:gradFill>
            <a:gsLst>
              <a:gs pos="89000">
                <a:srgbClr val="81C8DB">
                  <a:alpha val="0"/>
                </a:srgbClr>
              </a:gs>
              <a:gs pos="50446">
                <a:srgbClr val="81C8DB">
                  <a:alpha val="31000"/>
                </a:srgbClr>
              </a:gs>
              <a:gs pos="15000">
                <a:srgbClr val="81C8DB"/>
              </a:gs>
            </a:gsLst>
            <a:lin ang="5400000" scaled="1"/>
          </a:gradFill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9201413-4538-4653-9232-1A9C6B601F91}"/>
                </a:ext>
              </a:extLst>
            </p:cNvPr>
            <p:cNvSpPr/>
            <p:nvPr/>
          </p:nvSpPr>
          <p:spPr>
            <a:xfrm flipH="1">
              <a:off x="4459978" y="6816213"/>
              <a:ext cx="1311228" cy="927328"/>
            </a:xfrm>
            <a:custGeom>
              <a:avLst/>
              <a:gdLst>
                <a:gd name="connsiteX0" fmla="*/ 723132 w 1311227"/>
                <a:gd name="connsiteY0" fmla="*/ 924120 h 927328"/>
                <a:gd name="connsiteX1" fmla="*/ 724970 w 1311227"/>
                <a:gd name="connsiteY1" fmla="*/ 925958 h 927328"/>
                <a:gd name="connsiteX2" fmla="*/ 722231 w 1311227"/>
                <a:gd name="connsiteY2" fmla="*/ 924588 h 927328"/>
                <a:gd name="connsiteX3" fmla="*/ 737632 w 1311227"/>
                <a:gd name="connsiteY3" fmla="*/ 922984 h 927328"/>
                <a:gd name="connsiteX4" fmla="*/ 740038 w 1311227"/>
                <a:gd name="connsiteY4" fmla="*/ 924588 h 927328"/>
                <a:gd name="connsiteX5" fmla="*/ 738155 w 1311227"/>
                <a:gd name="connsiteY5" fmla="*/ 924760 h 927328"/>
                <a:gd name="connsiteX6" fmla="*/ 711578 w 1311227"/>
                <a:gd name="connsiteY6" fmla="*/ 922914 h 927328"/>
                <a:gd name="connsiteX7" fmla="*/ 711445 w 1311227"/>
                <a:gd name="connsiteY7" fmla="*/ 923561 h 927328"/>
                <a:gd name="connsiteX8" fmla="*/ 707164 w 1311227"/>
                <a:gd name="connsiteY8" fmla="*/ 927328 h 927328"/>
                <a:gd name="connsiteX9" fmla="*/ 694973 w 1311227"/>
                <a:gd name="connsiteY9" fmla="*/ 917705 h 927328"/>
                <a:gd name="connsiteX10" fmla="*/ 694836 w 1311227"/>
                <a:gd name="connsiteY10" fmla="*/ 921849 h 927328"/>
                <a:gd name="connsiteX11" fmla="*/ 694836 w 1311227"/>
                <a:gd name="connsiteY11" fmla="*/ 917739 h 927328"/>
                <a:gd name="connsiteX12" fmla="*/ 575667 w 1311227"/>
                <a:gd name="connsiteY12" fmla="*/ 867058 h 927328"/>
                <a:gd name="connsiteX13" fmla="*/ 579776 w 1311227"/>
                <a:gd name="connsiteY13" fmla="*/ 869798 h 927328"/>
                <a:gd name="connsiteX14" fmla="*/ 574297 w 1311227"/>
                <a:gd name="connsiteY14" fmla="*/ 871168 h 927328"/>
                <a:gd name="connsiteX15" fmla="*/ 571558 w 1311227"/>
                <a:gd name="connsiteY15" fmla="*/ 824596 h 927328"/>
                <a:gd name="connsiteX16" fmla="*/ 571558 w 1311227"/>
                <a:gd name="connsiteY16" fmla="*/ 828705 h 927328"/>
                <a:gd name="connsiteX17" fmla="*/ 570775 w 1311227"/>
                <a:gd name="connsiteY17" fmla="*/ 824791 h 927328"/>
                <a:gd name="connsiteX18" fmla="*/ 570188 w 1311227"/>
                <a:gd name="connsiteY18" fmla="*/ 821856 h 927328"/>
                <a:gd name="connsiteX19" fmla="*/ 570775 w 1311227"/>
                <a:gd name="connsiteY19" fmla="*/ 824791 h 927328"/>
                <a:gd name="connsiteX20" fmla="*/ 566078 w 1311227"/>
                <a:gd name="connsiteY20" fmla="*/ 825965 h 927328"/>
                <a:gd name="connsiteX21" fmla="*/ 570188 w 1311227"/>
                <a:gd name="connsiteY21" fmla="*/ 821856 h 927328"/>
                <a:gd name="connsiteX22" fmla="*/ 527725 w 1311227"/>
                <a:gd name="connsiteY22" fmla="*/ 809528 h 927328"/>
                <a:gd name="connsiteX23" fmla="*/ 530465 w 1311227"/>
                <a:gd name="connsiteY23" fmla="*/ 810898 h 927328"/>
                <a:gd name="connsiteX24" fmla="*/ 526355 w 1311227"/>
                <a:gd name="connsiteY24" fmla="*/ 812268 h 927328"/>
                <a:gd name="connsiteX25" fmla="*/ 527725 w 1311227"/>
                <a:gd name="connsiteY25" fmla="*/ 809528 h 927328"/>
                <a:gd name="connsiteX26" fmla="*/ 597583 w 1311227"/>
                <a:gd name="connsiteY26" fmla="*/ 801310 h 927328"/>
                <a:gd name="connsiteX27" fmla="*/ 603062 w 1311227"/>
                <a:gd name="connsiteY27" fmla="*/ 805419 h 927328"/>
                <a:gd name="connsiteX28" fmla="*/ 594843 w 1311227"/>
                <a:gd name="connsiteY28" fmla="*/ 805419 h 927328"/>
                <a:gd name="connsiteX29" fmla="*/ 597583 w 1311227"/>
                <a:gd name="connsiteY29" fmla="*/ 801310 h 927328"/>
                <a:gd name="connsiteX30" fmla="*/ 807156 w 1311227"/>
                <a:gd name="connsiteY30" fmla="*/ 768435 h 927328"/>
                <a:gd name="connsiteX31" fmla="*/ 812635 w 1311227"/>
                <a:gd name="connsiteY31" fmla="*/ 769805 h 927328"/>
                <a:gd name="connsiteX32" fmla="*/ 808526 w 1311227"/>
                <a:gd name="connsiteY32" fmla="*/ 773915 h 927328"/>
                <a:gd name="connsiteX33" fmla="*/ 804416 w 1311227"/>
                <a:gd name="connsiteY33" fmla="*/ 771175 h 927328"/>
                <a:gd name="connsiteX34" fmla="*/ 740038 w 1311227"/>
                <a:gd name="connsiteY34" fmla="*/ 749259 h 927328"/>
                <a:gd name="connsiteX35" fmla="*/ 755105 w 1311227"/>
                <a:gd name="connsiteY35" fmla="*/ 761587 h 927328"/>
                <a:gd name="connsiteX36" fmla="*/ 750996 w 1311227"/>
                <a:gd name="connsiteY36" fmla="*/ 775285 h 927328"/>
                <a:gd name="connsiteX37" fmla="*/ 750996 w 1311227"/>
                <a:gd name="connsiteY37" fmla="*/ 784873 h 927328"/>
                <a:gd name="connsiteX38" fmla="*/ 744147 w 1311227"/>
                <a:gd name="connsiteY38" fmla="*/ 790352 h 927328"/>
                <a:gd name="connsiteX39" fmla="*/ 733189 w 1311227"/>
                <a:gd name="connsiteY39" fmla="*/ 779394 h 927328"/>
                <a:gd name="connsiteX40" fmla="*/ 734559 w 1311227"/>
                <a:gd name="connsiteY40" fmla="*/ 773915 h 927328"/>
                <a:gd name="connsiteX41" fmla="*/ 734559 w 1311227"/>
                <a:gd name="connsiteY41" fmla="*/ 764327 h 927328"/>
                <a:gd name="connsiteX42" fmla="*/ 740038 w 1311227"/>
                <a:gd name="connsiteY42" fmla="*/ 749259 h 927328"/>
                <a:gd name="connsiteX43" fmla="*/ 396229 w 1311227"/>
                <a:gd name="connsiteY43" fmla="*/ 747889 h 927328"/>
                <a:gd name="connsiteX44" fmla="*/ 398968 w 1311227"/>
                <a:gd name="connsiteY44" fmla="*/ 751999 h 927328"/>
                <a:gd name="connsiteX45" fmla="*/ 392119 w 1311227"/>
                <a:gd name="connsiteY45" fmla="*/ 754738 h 927328"/>
                <a:gd name="connsiteX46" fmla="*/ 390749 w 1311227"/>
                <a:gd name="connsiteY46" fmla="*/ 750629 h 927328"/>
                <a:gd name="connsiteX47" fmla="*/ 396229 w 1311227"/>
                <a:gd name="connsiteY47" fmla="*/ 747889 h 927328"/>
                <a:gd name="connsiteX48" fmla="*/ 741408 w 1311227"/>
                <a:gd name="connsiteY48" fmla="*/ 734192 h 927328"/>
                <a:gd name="connsiteX49" fmla="*/ 745517 w 1311227"/>
                <a:gd name="connsiteY49" fmla="*/ 735562 h 927328"/>
                <a:gd name="connsiteX50" fmla="*/ 738668 w 1311227"/>
                <a:gd name="connsiteY50" fmla="*/ 739671 h 927328"/>
                <a:gd name="connsiteX51" fmla="*/ 741408 w 1311227"/>
                <a:gd name="connsiteY51" fmla="*/ 734192 h 927328"/>
                <a:gd name="connsiteX52" fmla="*/ 572927 w 1311227"/>
                <a:gd name="connsiteY52" fmla="*/ 732822 h 927328"/>
                <a:gd name="connsiteX53" fmla="*/ 574297 w 1311227"/>
                <a:gd name="connsiteY53" fmla="*/ 735562 h 927328"/>
                <a:gd name="connsiteX54" fmla="*/ 570188 w 1311227"/>
                <a:gd name="connsiteY54" fmla="*/ 735562 h 927328"/>
                <a:gd name="connsiteX55" fmla="*/ 594843 w 1311227"/>
                <a:gd name="connsiteY55" fmla="*/ 730082 h 927328"/>
                <a:gd name="connsiteX56" fmla="*/ 598953 w 1311227"/>
                <a:gd name="connsiteY56" fmla="*/ 731452 h 927328"/>
                <a:gd name="connsiteX57" fmla="*/ 597583 w 1311227"/>
                <a:gd name="connsiteY57" fmla="*/ 734192 h 927328"/>
                <a:gd name="connsiteX58" fmla="*/ 594843 w 1311227"/>
                <a:gd name="connsiteY58" fmla="*/ 730082 h 927328"/>
                <a:gd name="connsiteX59" fmla="*/ 767433 w 1311227"/>
                <a:gd name="connsiteY59" fmla="*/ 727343 h 927328"/>
                <a:gd name="connsiteX60" fmla="*/ 774282 w 1311227"/>
                <a:gd name="connsiteY60" fmla="*/ 727343 h 927328"/>
                <a:gd name="connsiteX61" fmla="*/ 774282 w 1311227"/>
                <a:gd name="connsiteY61" fmla="*/ 735562 h 927328"/>
                <a:gd name="connsiteX62" fmla="*/ 770173 w 1311227"/>
                <a:gd name="connsiteY62" fmla="*/ 736931 h 927328"/>
                <a:gd name="connsiteX63" fmla="*/ 763324 w 1311227"/>
                <a:gd name="connsiteY63" fmla="*/ 732822 h 927328"/>
                <a:gd name="connsiteX64" fmla="*/ 767433 w 1311227"/>
                <a:gd name="connsiteY64" fmla="*/ 727343 h 927328"/>
                <a:gd name="connsiteX65" fmla="*/ 812635 w 1311227"/>
                <a:gd name="connsiteY65" fmla="*/ 723234 h 927328"/>
                <a:gd name="connsiteX66" fmla="*/ 818114 w 1311227"/>
                <a:gd name="connsiteY66" fmla="*/ 724603 h 927328"/>
                <a:gd name="connsiteX67" fmla="*/ 815375 w 1311227"/>
                <a:gd name="connsiteY67" fmla="*/ 725973 h 927328"/>
                <a:gd name="connsiteX68" fmla="*/ 659222 w 1311227"/>
                <a:gd name="connsiteY68" fmla="*/ 723234 h 927328"/>
                <a:gd name="connsiteX69" fmla="*/ 664701 w 1311227"/>
                <a:gd name="connsiteY69" fmla="*/ 724603 h 927328"/>
                <a:gd name="connsiteX70" fmla="*/ 664701 w 1311227"/>
                <a:gd name="connsiteY70" fmla="*/ 728712 h 927328"/>
                <a:gd name="connsiteX71" fmla="*/ 659222 w 1311227"/>
                <a:gd name="connsiteY71" fmla="*/ 723234 h 927328"/>
                <a:gd name="connsiteX72" fmla="*/ 834551 w 1311227"/>
                <a:gd name="connsiteY72" fmla="*/ 717754 h 927328"/>
                <a:gd name="connsiteX73" fmla="*/ 841400 w 1311227"/>
                <a:gd name="connsiteY73" fmla="*/ 719124 h 927328"/>
                <a:gd name="connsiteX74" fmla="*/ 838661 w 1311227"/>
                <a:gd name="connsiteY74" fmla="*/ 721864 h 927328"/>
                <a:gd name="connsiteX75" fmla="*/ 834551 w 1311227"/>
                <a:gd name="connsiteY75" fmla="*/ 717754 h 927328"/>
                <a:gd name="connsiteX76" fmla="*/ 983855 w 1311227"/>
                <a:gd name="connsiteY76" fmla="*/ 713645 h 927328"/>
                <a:gd name="connsiteX77" fmla="*/ 990704 w 1311227"/>
                <a:gd name="connsiteY77" fmla="*/ 719124 h 927328"/>
                <a:gd name="connsiteX78" fmla="*/ 981115 w 1311227"/>
                <a:gd name="connsiteY78" fmla="*/ 723234 h 927328"/>
                <a:gd name="connsiteX79" fmla="*/ 974267 w 1311227"/>
                <a:gd name="connsiteY79" fmla="*/ 721864 h 927328"/>
                <a:gd name="connsiteX80" fmla="*/ 983855 w 1311227"/>
                <a:gd name="connsiteY80" fmla="*/ 713645 h 927328"/>
                <a:gd name="connsiteX81" fmla="*/ 664701 w 1311227"/>
                <a:gd name="connsiteY81" fmla="*/ 706797 h 927328"/>
                <a:gd name="connsiteX82" fmla="*/ 666071 w 1311227"/>
                <a:gd name="connsiteY82" fmla="*/ 709536 h 927328"/>
                <a:gd name="connsiteX83" fmla="*/ 660592 w 1311227"/>
                <a:gd name="connsiteY83" fmla="*/ 713645 h 927328"/>
                <a:gd name="connsiteX84" fmla="*/ 660592 w 1311227"/>
                <a:gd name="connsiteY84" fmla="*/ 709536 h 927328"/>
                <a:gd name="connsiteX85" fmla="*/ 664701 w 1311227"/>
                <a:gd name="connsiteY85" fmla="*/ 706797 h 927328"/>
                <a:gd name="connsiteX86" fmla="*/ 1160554 w 1311227"/>
                <a:gd name="connsiteY86" fmla="*/ 704057 h 927328"/>
                <a:gd name="connsiteX87" fmla="*/ 1166033 w 1311227"/>
                <a:gd name="connsiteY87" fmla="*/ 708166 h 927328"/>
                <a:gd name="connsiteX88" fmla="*/ 1152335 w 1311227"/>
                <a:gd name="connsiteY88" fmla="*/ 716385 h 927328"/>
                <a:gd name="connsiteX89" fmla="*/ 1146856 w 1311227"/>
                <a:gd name="connsiteY89" fmla="*/ 712275 h 927328"/>
                <a:gd name="connsiteX90" fmla="*/ 1150966 w 1311227"/>
                <a:gd name="connsiteY90" fmla="*/ 705427 h 927328"/>
                <a:gd name="connsiteX91" fmla="*/ 1160554 w 1311227"/>
                <a:gd name="connsiteY91" fmla="*/ 704057 h 927328"/>
                <a:gd name="connsiteX92" fmla="*/ 401707 w 1311227"/>
                <a:gd name="connsiteY92" fmla="*/ 699947 h 927328"/>
                <a:gd name="connsiteX93" fmla="*/ 401707 w 1311227"/>
                <a:gd name="connsiteY93" fmla="*/ 704057 h 927328"/>
                <a:gd name="connsiteX94" fmla="*/ 407187 w 1311227"/>
                <a:gd name="connsiteY94" fmla="*/ 704057 h 927328"/>
                <a:gd name="connsiteX95" fmla="*/ 400338 w 1311227"/>
                <a:gd name="connsiteY95" fmla="*/ 708166 h 927328"/>
                <a:gd name="connsiteX96" fmla="*/ 401707 w 1311227"/>
                <a:gd name="connsiteY96" fmla="*/ 699947 h 927328"/>
                <a:gd name="connsiteX97" fmla="*/ 1157814 w 1311227"/>
                <a:gd name="connsiteY97" fmla="*/ 690359 h 927328"/>
                <a:gd name="connsiteX98" fmla="*/ 1163293 w 1311227"/>
                <a:gd name="connsiteY98" fmla="*/ 693099 h 927328"/>
                <a:gd name="connsiteX99" fmla="*/ 1161924 w 1311227"/>
                <a:gd name="connsiteY99" fmla="*/ 695839 h 927328"/>
                <a:gd name="connsiteX100" fmla="*/ 1157814 w 1311227"/>
                <a:gd name="connsiteY100" fmla="*/ 690359 h 927328"/>
                <a:gd name="connsiteX101" fmla="*/ 864686 w 1311227"/>
                <a:gd name="connsiteY101" fmla="*/ 690359 h 927328"/>
                <a:gd name="connsiteX102" fmla="*/ 868795 w 1311227"/>
                <a:gd name="connsiteY102" fmla="*/ 693099 h 927328"/>
                <a:gd name="connsiteX103" fmla="*/ 866056 w 1311227"/>
                <a:gd name="connsiteY103" fmla="*/ 694469 h 927328"/>
                <a:gd name="connsiteX104" fmla="*/ 864686 w 1311227"/>
                <a:gd name="connsiteY104" fmla="*/ 690359 h 927328"/>
                <a:gd name="connsiteX105" fmla="*/ 849619 w 1311227"/>
                <a:gd name="connsiteY105" fmla="*/ 690359 h 927328"/>
                <a:gd name="connsiteX106" fmla="*/ 853728 w 1311227"/>
                <a:gd name="connsiteY106" fmla="*/ 693099 h 927328"/>
                <a:gd name="connsiteX107" fmla="*/ 848249 w 1311227"/>
                <a:gd name="connsiteY107" fmla="*/ 693099 h 927328"/>
                <a:gd name="connsiteX108" fmla="*/ 444170 w 1311227"/>
                <a:gd name="connsiteY108" fmla="*/ 688989 h 927328"/>
                <a:gd name="connsiteX109" fmla="*/ 449649 w 1311227"/>
                <a:gd name="connsiteY109" fmla="*/ 688989 h 927328"/>
                <a:gd name="connsiteX110" fmla="*/ 448279 w 1311227"/>
                <a:gd name="connsiteY110" fmla="*/ 691729 h 927328"/>
                <a:gd name="connsiteX111" fmla="*/ 444170 w 1311227"/>
                <a:gd name="connsiteY111" fmla="*/ 688989 h 927328"/>
                <a:gd name="connsiteX112" fmla="*/ 649634 w 1311227"/>
                <a:gd name="connsiteY112" fmla="*/ 687620 h 927328"/>
                <a:gd name="connsiteX113" fmla="*/ 656483 w 1311227"/>
                <a:gd name="connsiteY113" fmla="*/ 688989 h 927328"/>
                <a:gd name="connsiteX114" fmla="*/ 648264 w 1311227"/>
                <a:gd name="connsiteY114" fmla="*/ 690359 h 927328"/>
                <a:gd name="connsiteX115" fmla="*/ 855098 w 1311227"/>
                <a:gd name="connsiteY115" fmla="*/ 682141 h 927328"/>
                <a:gd name="connsiteX116" fmla="*/ 856468 w 1311227"/>
                <a:gd name="connsiteY116" fmla="*/ 684880 h 927328"/>
                <a:gd name="connsiteX117" fmla="*/ 850988 w 1311227"/>
                <a:gd name="connsiteY117" fmla="*/ 684880 h 927328"/>
                <a:gd name="connsiteX118" fmla="*/ 855098 w 1311227"/>
                <a:gd name="connsiteY118" fmla="*/ 682141 h 927328"/>
                <a:gd name="connsiteX119" fmla="*/ 412666 w 1311227"/>
                <a:gd name="connsiteY119" fmla="*/ 679401 h 927328"/>
                <a:gd name="connsiteX120" fmla="*/ 416775 w 1311227"/>
                <a:gd name="connsiteY120" fmla="*/ 680771 h 927328"/>
                <a:gd name="connsiteX121" fmla="*/ 415405 w 1311227"/>
                <a:gd name="connsiteY121" fmla="*/ 683511 h 927328"/>
                <a:gd name="connsiteX122" fmla="*/ 411296 w 1311227"/>
                <a:gd name="connsiteY122" fmla="*/ 682141 h 927328"/>
                <a:gd name="connsiteX123" fmla="*/ 412666 w 1311227"/>
                <a:gd name="connsiteY123" fmla="*/ 679401 h 927328"/>
                <a:gd name="connsiteX124" fmla="*/ 368833 w 1311227"/>
                <a:gd name="connsiteY124" fmla="*/ 679401 h 927328"/>
                <a:gd name="connsiteX125" fmla="*/ 372943 w 1311227"/>
                <a:gd name="connsiteY125" fmla="*/ 679401 h 927328"/>
                <a:gd name="connsiteX126" fmla="*/ 375682 w 1311227"/>
                <a:gd name="connsiteY126" fmla="*/ 684880 h 927328"/>
                <a:gd name="connsiteX127" fmla="*/ 367464 w 1311227"/>
                <a:gd name="connsiteY127" fmla="*/ 684880 h 927328"/>
                <a:gd name="connsiteX128" fmla="*/ 366094 w 1311227"/>
                <a:gd name="connsiteY128" fmla="*/ 682141 h 927328"/>
                <a:gd name="connsiteX129" fmla="*/ 643470 w 1311227"/>
                <a:gd name="connsiteY129" fmla="*/ 677860 h 927328"/>
                <a:gd name="connsiteX130" fmla="*/ 644155 w 1311227"/>
                <a:gd name="connsiteY130" fmla="*/ 680771 h 927328"/>
                <a:gd name="connsiteX131" fmla="*/ 640046 w 1311227"/>
                <a:gd name="connsiteY131" fmla="*/ 688989 h 927328"/>
                <a:gd name="connsiteX132" fmla="*/ 638676 w 1311227"/>
                <a:gd name="connsiteY132" fmla="*/ 701317 h 927328"/>
                <a:gd name="connsiteX133" fmla="*/ 629087 w 1311227"/>
                <a:gd name="connsiteY133" fmla="*/ 709536 h 927328"/>
                <a:gd name="connsiteX134" fmla="*/ 614020 w 1311227"/>
                <a:gd name="connsiteY134" fmla="*/ 702687 h 927328"/>
                <a:gd name="connsiteX135" fmla="*/ 609911 w 1311227"/>
                <a:gd name="connsiteY135" fmla="*/ 704057 h 927328"/>
                <a:gd name="connsiteX136" fmla="*/ 612650 w 1311227"/>
                <a:gd name="connsiteY136" fmla="*/ 699947 h 927328"/>
                <a:gd name="connsiteX137" fmla="*/ 615390 w 1311227"/>
                <a:gd name="connsiteY137" fmla="*/ 688989 h 927328"/>
                <a:gd name="connsiteX138" fmla="*/ 634566 w 1311227"/>
                <a:gd name="connsiteY138" fmla="*/ 678032 h 927328"/>
                <a:gd name="connsiteX139" fmla="*/ 642785 w 1311227"/>
                <a:gd name="connsiteY139" fmla="*/ 678032 h 927328"/>
                <a:gd name="connsiteX140" fmla="*/ 643470 w 1311227"/>
                <a:gd name="connsiteY140" fmla="*/ 677860 h 927328"/>
                <a:gd name="connsiteX141" fmla="*/ 646894 w 1311227"/>
                <a:gd name="connsiteY141" fmla="*/ 672552 h 927328"/>
                <a:gd name="connsiteX142" fmla="*/ 649634 w 1311227"/>
                <a:gd name="connsiteY142" fmla="*/ 673922 h 927328"/>
                <a:gd name="connsiteX143" fmla="*/ 645524 w 1311227"/>
                <a:gd name="connsiteY143" fmla="*/ 675292 h 927328"/>
                <a:gd name="connsiteX144" fmla="*/ 646894 w 1311227"/>
                <a:gd name="connsiteY144" fmla="*/ 672552 h 927328"/>
                <a:gd name="connsiteX145" fmla="*/ 1131789 w 1311227"/>
                <a:gd name="connsiteY145" fmla="*/ 665704 h 927328"/>
                <a:gd name="connsiteX146" fmla="*/ 1127679 w 1311227"/>
                <a:gd name="connsiteY146" fmla="*/ 668443 h 927328"/>
                <a:gd name="connsiteX147" fmla="*/ 1125964 w 1311227"/>
                <a:gd name="connsiteY147" fmla="*/ 667218 h 927328"/>
                <a:gd name="connsiteX148" fmla="*/ 985225 w 1311227"/>
                <a:gd name="connsiteY148" fmla="*/ 664334 h 927328"/>
                <a:gd name="connsiteX149" fmla="*/ 989334 w 1311227"/>
                <a:gd name="connsiteY149" fmla="*/ 664334 h 927328"/>
                <a:gd name="connsiteX150" fmla="*/ 992073 w 1311227"/>
                <a:gd name="connsiteY150" fmla="*/ 668443 h 927328"/>
                <a:gd name="connsiteX151" fmla="*/ 985225 w 1311227"/>
                <a:gd name="connsiteY151" fmla="*/ 668443 h 927328"/>
                <a:gd name="connsiteX152" fmla="*/ 985225 w 1311227"/>
                <a:gd name="connsiteY152" fmla="*/ 664334 h 927328"/>
                <a:gd name="connsiteX153" fmla="*/ 9957 w 1311227"/>
                <a:gd name="connsiteY153" fmla="*/ 661594 h 927328"/>
                <a:gd name="connsiteX154" fmla="*/ 15435 w 1311227"/>
                <a:gd name="connsiteY154" fmla="*/ 662964 h 927328"/>
                <a:gd name="connsiteX155" fmla="*/ 14066 w 1311227"/>
                <a:gd name="connsiteY155" fmla="*/ 665704 h 927328"/>
                <a:gd name="connsiteX156" fmla="*/ 8587 w 1311227"/>
                <a:gd name="connsiteY156" fmla="*/ 665704 h 927328"/>
                <a:gd name="connsiteX157" fmla="*/ 279799 w 1311227"/>
                <a:gd name="connsiteY157" fmla="*/ 660224 h 927328"/>
                <a:gd name="connsiteX158" fmla="*/ 296236 w 1311227"/>
                <a:gd name="connsiteY158" fmla="*/ 669813 h 927328"/>
                <a:gd name="connsiteX159" fmla="*/ 288018 w 1311227"/>
                <a:gd name="connsiteY159" fmla="*/ 680771 h 927328"/>
                <a:gd name="connsiteX160" fmla="*/ 279799 w 1311227"/>
                <a:gd name="connsiteY160" fmla="*/ 680771 h 927328"/>
                <a:gd name="connsiteX161" fmla="*/ 268841 w 1311227"/>
                <a:gd name="connsiteY161" fmla="*/ 684880 h 927328"/>
                <a:gd name="connsiteX162" fmla="*/ 266102 w 1311227"/>
                <a:gd name="connsiteY162" fmla="*/ 683511 h 927328"/>
                <a:gd name="connsiteX163" fmla="*/ 256513 w 1311227"/>
                <a:gd name="connsiteY163" fmla="*/ 678032 h 927328"/>
                <a:gd name="connsiteX164" fmla="*/ 279799 w 1311227"/>
                <a:gd name="connsiteY164" fmla="*/ 660224 h 927328"/>
                <a:gd name="connsiteX165" fmla="*/ 849619 w 1311227"/>
                <a:gd name="connsiteY165" fmla="*/ 657485 h 927328"/>
                <a:gd name="connsiteX166" fmla="*/ 855098 w 1311227"/>
                <a:gd name="connsiteY166" fmla="*/ 661594 h 927328"/>
                <a:gd name="connsiteX167" fmla="*/ 850988 w 1311227"/>
                <a:gd name="connsiteY167" fmla="*/ 662964 h 927328"/>
                <a:gd name="connsiteX168" fmla="*/ 846879 w 1311227"/>
                <a:gd name="connsiteY168" fmla="*/ 660224 h 927328"/>
                <a:gd name="connsiteX169" fmla="*/ 960569 w 1311227"/>
                <a:gd name="connsiteY169" fmla="*/ 654746 h 927328"/>
                <a:gd name="connsiteX170" fmla="*/ 964678 w 1311227"/>
                <a:gd name="connsiteY170" fmla="*/ 654746 h 927328"/>
                <a:gd name="connsiteX171" fmla="*/ 963309 w 1311227"/>
                <a:gd name="connsiteY171" fmla="*/ 658855 h 927328"/>
                <a:gd name="connsiteX172" fmla="*/ 960569 w 1311227"/>
                <a:gd name="connsiteY172" fmla="*/ 654746 h 927328"/>
                <a:gd name="connsiteX173" fmla="*/ 1127923 w 1311227"/>
                <a:gd name="connsiteY173" fmla="*/ 654400 h 927328"/>
                <a:gd name="connsiteX174" fmla="*/ 1130419 w 1311227"/>
                <a:gd name="connsiteY174" fmla="*/ 660224 h 927328"/>
                <a:gd name="connsiteX175" fmla="*/ 1127679 w 1311227"/>
                <a:gd name="connsiteY175" fmla="*/ 654746 h 927328"/>
                <a:gd name="connsiteX176" fmla="*/ 760584 w 1311227"/>
                <a:gd name="connsiteY176" fmla="*/ 652006 h 927328"/>
                <a:gd name="connsiteX177" fmla="*/ 759215 w 1311227"/>
                <a:gd name="connsiteY177" fmla="*/ 660224 h 927328"/>
                <a:gd name="connsiteX178" fmla="*/ 741408 w 1311227"/>
                <a:gd name="connsiteY178" fmla="*/ 678032 h 927328"/>
                <a:gd name="connsiteX179" fmla="*/ 742777 w 1311227"/>
                <a:gd name="connsiteY179" fmla="*/ 684880 h 927328"/>
                <a:gd name="connsiteX180" fmla="*/ 761954 w 1311227"/>
                <a:gd name="connsiteY180" fmla="*/ 695839 h 927328"/>
                <a:gd name="connsiteX181" fmla="*/ 755105 w 1311227"/>
                <a:gd name="connsiteY181" fmla="*/ 705427 h 927328"/>
                <a:gd name="connsiteX182" fmla="*/ 738668 w 1311227"/>
                <a:gd name="connsiteY182" fmla="*/ 697208 h 927328"/>
                <a:gd name="connsiteX183" fmla="*/ 742777 w 1311227"/>
                <a:gd name="connsiteY183" fmla="*/ 702687 h 927328"/>
                <a:gd name="connsiteX184" fmla="*/ 740038 w 1311227"/>
                <a:gd name="connsiteY184" fmla="*/ 704057 h 927328"/>
                <a:gd name="connsiteX185" fmla="*/ 733189 w 1311227"/>
                <a:gd name="connsiteY185" fmla="*/ 709536 h 927328"/>
                <a:gd name="connsiteX186" fmla="*/ 730450 w 1311227"/>
                <a:gd name="connsiteY186" fmla="*/ 706797 h 927328"/>
                <a:gd name="connsiteX187" fmla="*/ 733189 w 1311227"/>
                <a:gd name="connsiteY187" fmla="*/ 695839 h 927328"/>
                <a:gd name="connsiteX188" fmla="*/ 724970 w 1311227"/>
                <a:gd name="connsiteY188" fmla="*/ 705427 h 927328"/>
                <a:gd name="connsiteX189" fmla="*/ 726340 w 1311227"/>
                <a:gd name="connsiteY189" fmla="*/ 715015 h 927328"/>
                <a:gd name="connsiteX190" fmla="*/ 738668 w 1311227"/>
                <a:gd name="connsiteY190" fmla="*/ 719124 h 927328"/>
                <a:gd name="connsiteX191" fmla="*/ 737298 w 1311227"/>
                <a:gd name="connsiteY191" fmla="*/ 715015 h 927328"/>
                <a:gd name="connsiteX192" fmla="*/ 749626 w 1311227"/>
                <a:gd name="connsiteY192" fmla="*/ 706797 h 927328"/>
                <a:gd name="connsiteX193" fmla="*/ 756475 w 1311227"/>
                <a:gd name="connsiteY193" fmla="*/ 712275 h 927328"/>
                <a:gd name="connsiteX194" fmla="*/ 752366 w 1311227"/>
                <a:gd name="connsiteY194" fmla="*/ 712275 h 927328"/>
                <a:gd name="connsiteX195" fmla="*/ 757845 w 1311227"/>
                <a:gd name="connsiteY195" fmla="*/ 719124 h 927328"/>
                <a:gd name="connsiteX196" fmla="*/ 760584 w 1311227"/>
                <a:gd name="connsiteY196" fmla="*/ 716385 h 927328"/>
                <a:gd name="connsiteX197" fmla="*/ 757845 w 1311227"/>
                <a:gd name="connsiteY197" fmla="*/ 712275 h 927328"/>
                <a:gd name="connsiteX198" fmla="*/ 760584 w 1311227"/>
                <a:gd name="connsiteY198" fmla="*/ 709536 h 927328"/>
                <a:gd name="connsiteX199" fmla="*/ 767433 w 1311227"/>
                <a:gd name="connsiteY199" fmla="*/ 698578 h 927328"/>
                <a:gd name="connsiteX200" fmla="*/ 764693 w 1311227"/>
                <a:gd name="connsiteY200" fmla="*/ 675292 h 927328"/>
                <a:gd name="connsiteX201" fmla="*/ 757845 w 1311227"/>
                <a:gd name="connsiteY201" fmla="*/ 673922 h 927328"/>
                <a:gd name="connsiteX202" fmla="*/ 763324 w 1311227"/>
                <a:gd name="connsiteY202" fmla="*/ 667074 h 927328"/>
                <a:gd name="connsiteX203" fmla="*/ 760584 w 1311227"/>
                <a:gd name="connsiteY203" fmla="*/ 652006 h 927328"/>
                <a:gd name="connsiteX204" fmla="*/ 660592 w 1311227"/>
                <a:gd name="connsiteY204" fmla="*/ 652006 h 927328"/>
                <a:gd name="connsiteX205" fmla="*/ 666071 w 1311227"/>
                <a:gd name="connsiteY205" fmla="*/ 653376 h 927328"/>
                <a:gd name="connsiteX206" fmla="*/ 661962 w 1311227"/>
                <a:gd name="connsiteY206" fmla="*/ 654746 h 927328"/>
                <a:gd name="connsiteX207" fmla="*/ 660592 w 1311227"/>
                <a:gd name="connsiteY207" fmla="*/ 652006 h 927328"/>
                <a:gd name="connsiteX208" fmla="*/ 638676 w 1311227"/>
                <a:gd name="connsiteY208" fmla="*/ 650636 h 927328"/>
                <a:gd name="connsiteX209" fmla="*/ 640046 w 1311227"/>
                <a:gd name="connsiteY209" fmla="*/ 654746 h 927328"/>
                <a:gd name="connsiteX210" fmla="*/ 634566 w 1311227"/>
                <a:gd name="connsiteY210" fmla="*/ 661594 h 927328"/>
                <a:gd name="connsiteX211" fmla="*/ 627718 w 1311227"/>
                <a:gd name="connsiteY211" fmla="*/ 660224 h 927328"/>
                <a:gd name="connsiteX212" fmla="*/ 627718 w 1311227"/>
                <a:gd name="connsiteY212" fmla="*/ 654746 h 927328"/>
                <a:gd name="connsiteX213" fmla="*/ 638676 w 1311227"/>
                <a:gd name="connsiteY213" fmla="*/ 650636 h 927328"/>
                <a:gd name="connsiteX214" fmla="*/ 1172882 w 1311227"/>
                <a:gd name="connsiteY214" fmla="*/ 649267 h 927328"/>
                <a:gd name="connsiteX215" fmla="*/ 1176991 w 1311227"/>
                <a:gd name="connsiteY215" fmla="*/ 650636 h 927328"/>
                <a:gd name="connsiteX216" fmla="*/ 1172749 w 1311227"/>
                <a:gd name="connsiteY216" fmla="*/ 649576 h 927328"/>
                <a:gd name="connsiteX217" fmla="*/ 1183840 w 1311227"/>
                <a:gd name="connsiteY217" fmla="*/ 643788 h 927328"/>
                <a:gd name="connsiteX218" fmla="*/ 1198907 w 1311227"/>
                <a:gd name="connsiteY218" fmla="*/ 657485 h 927328"/>
                <a:gd name="connsiteX219" fmla="*/ 1190689 w 1311227"/>
                <a:gd name="connsiteY219" fmla="*/ 660224 h 927328"/>
                <a:gd name="connsiteX220" fmla="*/ 1181100 w 1311227"/>
                <a:gd name="connsiteY220" fmla="*/ 645157 h 927328"/>
                <a:gd name="connsiteX221" fmla="*/ 142823 w 1311227"/>
                <a:gd name="connsiteY221" fmla="*/ 642418 h 927328"/>
                <a:gd name="connsiteX222" fmla="*/ 149672 w 1311227"/>
                <a:gd name="connsiteY222" fmla="*/ 643788 h 927328"/>
                <a:gd name="connsiteX223" fmla="*/ 151042 w 1311227"/>
                <a:gd name="connsiteY223" fmla="*/ 646527 h 927328"/>
                <a:gd name="connsiteX224" fmla="*/ 144193 w 1311227"/>
                <a:gd name="connsiteY224" fmla="*/ 649267 h 927328"/>
                <a:gd name="connsiteX225" fmla="*/ 1115352 w 1311227"/>
                <a:gd name="connsiteY225" fmla="*/ 639678 h 927328"/>
                <a:gd name="connsiteX226" fmla="*/ 1115352 w 1311227"/>
                <a:gd name="connsiteY226" fmla="*/ 649267 h 927328"/>
                <a:gd name="connsiteX227" fmla="*/ 1119461 w 1311227"/>
                <a:gd name="connsiteY227" fmla="*/ 649267 h 927328"/>
                <a:gd name="connsiteX228" fmla="*/ 1119461 w 1311227"/>
                <a:gd name="connsiteY228" fmla="*/ 645157 h 927328"/>
                <a:gd name="connsiteX229" fmla="*/ 1122201 w 1311227"/>
                <a:gd name="connsiteY229" fmla="*/ 647897 h 927328"/>
                <a:gd name="connsiteX230" fmla="*/ 1124940 w 1311227"/>
                <a:gd name="connsiteY230" fmla="*/ 643788 h 927328"/>
                <a:gd name="connsiteX231" fmla="*/ 1115352 w 1311227"/>
                <a:gd name="connsiteY231" fmla="*/ 639678 h 927328"/>
                <a:gd name="connsiteX232" fmla="*/ 607171 w 1311227"/>
                <a:gd name="connsiteY232" fmla="*/ 635569 h 927328"/>
                <a:gd name="connsiteX233" fmla="*/ 614020 w 1311227"/>
                <a:gd name="connsiteY233" fmla="*/ 635569 h 927328"/>
                <a:gd name="connsiteX234" fmla="*/ 615390 w 1311227"/>
                <a:gd name="connsiteY234" fmla="*/ 641048 h 927328"/>
                <a:gd name="connsiteX235" fmla="*/ 611281 w 1311227"/>
                <a:gd name="connsiteY235" fmla="*/ 643788 h 927328"/>
                <a:gd name="connsiteX236" fmla="*/ 607171 w 1311227"/>
                <a:gd name="connsiteY236" fmla="*/ 642418 h 927328"/>
                <a:gd name="connsiteX237" fmla="*/ 607171 w 1311227"/>
                <a:gd name="connsiteY237" fmla="*/ 635569 h 927328"/>
                <a:gd name="connsiteX238" fmla="*/ 279799 w 1311227"/>
                <a:gd name="connsiteY238" fmla="*/ 634199 h 927328"/>
                <a:gd name="connsiteX239" fmla="*/ 290757 w 1311227"/>
                <a:gd name="connsiteY239" fmla="*/ 638309 h 927328"/>
                <a:gd name="connsiteX240" fmla="*/ 290757 w 1311227"/>
                <a:gd name="connsiteY240" fmla="*/ 643788 h 927328"/>
                <a:gd name="connsiteX241" fmla="*/ 286648 w 1311227"/>
                <a:gd name="connsiteY241" fmla="*/ 645157 h 927328"/>
                <a:gd name="connsiteX242" fmla="*/ 279799 w 1311227"/>
                <a:gd name="connsiteY242" fmla="*/ 634199 h 927328"/>
                <a:gd name="connsiteX243" fmla="*/ 1026317 w 1311227"/>
                <a:gd name="connsiteY243" fmla="*/ 631459 h 927328"/>
                <a:gd name="connsiteX244" fmla="*/ 1030427 w 1311227"/>
                <a:gd name="connsiteY244" fmla="*/ 631459 h 927328"/>
                <a:gd name="connsiteX245" fmla="*/ 1029057 w 1311227"/>
                <a:gd name="connsiteY245" fmla="*/ 635569 h 927328"/>
                <a:gd name="connsiteX246" fmla="*/ 1026317 w 1311227"/>
                <a:gd name="connsiteY246" fmla="*/ 631459 h 927328"/>
                <a:gd name="connsiteX247" fmla="*/ 1183840 w 1311227"/>
                <a:gd name="connsiteY247" fmla="*/ 628720 h 927328"/>
                <a:gd name="connsiteX248" fmla="*/ 1189319 w 1311227"/>
                <a:gd name="connsiteY248" fmla="*/ 631459 h 927328"/>
                <a:gd name="connsiteX249" fmla="*/ 1187949 w 1311227"/>
                <a:gd name="connsiteY249" fmla="*/ 636939 h 927328"/>
                <a:gd name="connsiteX250" fmla="*/ 1183840 w 1311227"/>
                <a:gd name="connsiteY250" fmla="*/ 628720 h 927328"/>
                <a:gd name="connsiteX251" fmla="*/ 992073 w 1311227"/>
                <a:gd name="connsiteY251" fmla="*/ 628720 h 927328"/>
                <a:gd name="connsiteX252" fmla="*/ 993443 w 1311227"/>
                <a:gd name="connsiteY252" fmla="*/ 634199 h 927328"/>
                <a:gd name="connsiteX253" fmla="*/ 989334 w 1311227"/>
                <a:gd name="connsiteY253" fmla="*/ 631459 h 927328"/>
                <a:gd name="connsiteX254" fmla="*/ 992073 w 1311227"/>
                <a:gd name="connsiteY254" fmla="*/ 628720 h 927328"/>
                <a:gd name="connsiteX255" fmla="*/ 668811 w 1311227"/>
                <a:gd name="connsiteY255" fmla="*/ 628720 h 927328"/>
                <a:gd name="connsiteX256" fmla="*/ 670180 w 1311227"/>
                <a:gd name="connsiteY256" fmla="*/ 631459 h 927328"/>
                <a:gd name="connsiteX257" fmla="*/ 666071 w 1311227"/>
                <a:gd name="connsiteY257" fmla="*/ 630090 h 927328"/>
                <a:gd name="connsiteX258" fmla="*/ 668811 w 1311227"/>
                <a:gd name="connsiteY258" fmla="*/ 628720 h 927328"/>
                <a:gd name="connsiteX259" fmla="*/ 540053 w 1311227"/>
                <a:gd name="connsiteY259" fmla="*/ 621871 h 927328"/>
                <a:gd name="connsiteX260" fmla="*/ 548272 w 1311227"/>
                <a:gd name="connsiteY260" fmla="*/ 621871 h 927328"/>
                <a:gd name="connsiteX261" fmla="*/ 549641 w 1311227"/>
                <a:gd name="connsiteY261" fmla="*/ 628720 h 927328"/>
                <a:gd name="connsiteX262" fmla="*/ 541423 w 1311227"/>
                <a:gd name="connsiteY262" fmla="*/ 630090 h 927328"/>
                <a:gd name="connsiteX263" fmla="*/ 1198222 w 1311227"/>
                <a:gd name="connsiteY263" fmla="*/ 619132 h 927328"/>
                <a:gd name="connsiteX264" fmla="*/ 1201647 w 1311227"/>
                <a:gd name="connsiteY264" fmla="*/ 620502 h 927328"/>
                <a:gd name="connsiteX265" fmla="*/ 1197537 w 1311227"/>
                <a:gd name="connsiteY265" fmla="*/ 630090 h 927328"/>
                <a:gd name="connsiteX266" fmla="*/ 1194798 w 1311227"/>
                <a:gd name="connsiteY266" fmla="*/ 631459 h 927328"/>
                <a:gd name="connsiteX267" fmla="*/ 1190689 w 1311227"/>
                <a:gd name="connsiteY267" fmla="*/ 625981 h 927328"/>
                <a:gd name="connsiteX268" fmla="*/ 1198222 w 1311227"/>
                <a:gd name="connsiteY268" fmla="*/ 619132 h 927328"/>
                <a:gd name="connsiteX269" fmla="*/ 1135898 w 1311227"/>
                <a:gd name="connsiteY269" fmla="*/ 615023 h 927328"/>
                <a:gd name="connsiteX270" fmla="*/ 1133159 w 1311227"/>
                <a:gd name="connsiteY270" fmla="*/ 619132 h 927328"/>
                <a:gd name="connsiteX271" fmla="*/ 1141377 w 1311227"/>
                <a:gd name="connsiteY271" fmla="*/ 624611 h 927328"/>
                <a:gd name="connsiteX272" fmla="*/ 1141377 w 1311227"/>
                <a:gd name="connsiteY272" fmla="*/ 620502 h 927328"/>
                <a:gd name="connsiteX273" fmla="*/ 1135898 w 1311227"/>
                <a:gd name="connsiteY273" fmla="*/ 615023 h 927328"/>
                <a:gd name="connsiteX274" fmla="*/ 1235890 w 1311227"/>
                <a:gd name="connsiteY274" fmla="*/ 612283 h 927328"/>
                <a:gd name="connsiteX275" fmla="*/ 1240000 w 1311227"/>
                <a:gd name="connsiteY275" fmla="*/ 615023 h 927328"/>
                <a:gd name="connsiteX276" fmla="*/ 1235890 w 1311227"/>
                <a:gd name="connsiteY276" fmla="*/ 616392 h 927328"/>
                <a:gd name="connsiteX277" fmla="*/ 1235890 w 1311227"/>
                <a:gd name="connsiteY277" fmla="*/ 612283 h 927328"/>
                <a:gd name="connsiteX278" fmla="*/ 874274 w 1311227"/>
                <a:gd name="connsiteY278" fmla="*/ 610913 h 927328"/>
                <a:gd name="connsiteX279" fmla="*/ 875644 w 1311227"/>
                <a:gd name="connsiteY279" fmla="*/ 613653 h 927328"/>
                <a:gd name="connsiteX280" fmla="*/ 871535 w 1311227"/>
                <a:gd name="connsiteY280" fmla="*/ 613653 h 927328"/>
                <a:gd name="connsiteX281" fmla="*/ 612650 w 1311227"/>
                <a:gd name="connsiteY281" fmla="*/ 609544 h 927328"/>
                <a:gd name="connsiteX282" fmla="*/ 618129 w 1311227"/>
                <a:gd name="connsiteY282" fmla="*/ 609544 h 927328"/>
                <a:gd name="connsiteX283" fmla="*/ 618129 w 1311227"/>
                <a:gd name="connsiteY283" fmla="*/ 613653 h 927328"/>
                <a:gd name="connsiteX284" fmla="*/ 612650 w 1311227"/>
                <a:gd name="connsiteY284" fmla="*/ 609544 h 927328"/>
                <a:gd name="connsiteX285" fmla="*/ 289387 w 1311227"/>
                <a:gd name="connsiteY285" fmla="*/ 609544 h 927328"/>
                <a:gd name="connsiteX286" fmla="*/ 290757 w 1311227"/>
                <a:gd name="connsiteY286" fmla="*/ 612283 h 927328"/>
                <a:gd name="connsiteX287" fmla="*/ 286648 w 1311227"/>
                <a:gd name="connsiteY287" fmla="*/ 617762 h 927328"/>
                <a:gd name="connsiteX288" fmla="*/ 289387 w 1311227"/>
                <a:gd name="connsiteY288" fmla="*/ 625981 h 927328"/>
                <a:gd name="connsiteX289" fmla="*/ 282538 w 1311227"/>
                <a:gd name="connsiteY289" fmla="*/ 628720 h 927328"/>
                <a:gd name="connsiteX290" fmla="*/ 283908 w 1311227"/>
                <a:gd name="connsiteY290" fmla="*/ 612283 h 927328"/>
                <a:gd name="connsiteX291" fmla="*/ 289387 w 1311227"/>
                <a:gd name="connsiteY291" fmla="*/ 609544 h 927328"/>
                <a:gd name="connsiteX292" fmla="*/ 397598 w 1311227"/>
                <a:gd name="connsiteY292" fmla="*/ 605434 h 927328"/>
                <a:gd name="connsiteX293" fmla="*/ 401707 w 1311227"/>
                <a:gd name="connsiteY293" fmla="*/ 608174 h 927328"/>
                <a:gd name="connsiteX294" fmla="*/ 398968 w 1311227"/>
                <a:gd name="connsiteY294" fmla="*/ 609544 h 927328"/>
                <a:gd name="connsiteX295" fmla="*/ 397598 w 1311227"/>
                <a:gd name="connsiteY295" fmla="*/ 605434 h 927328"/>
                <a:gd name="connsiteX296" fmla="*/ 1040015 w 1311227"/>
                <a:gd name="connsiteY296" fmla="*/ 602695 h 927328"/>
                <a:gd name="connsiteX297" fmla="*/ 1044124 w 1311227"/>
                <a:gd name="connsiteY297" fmla="*/ 604064 h 927328"/>
                <a:gd name="connsiteX298" fmla="*/ 1040015 w 1311227"/>
                <a:gd name="connsiteY298" fmla="*/ 608174 h 927328"/>
                <a:gd name="connsiteX299" fmla="*/ 374312 w 1311227"/>
                <a:gd name="connsiteY299" fmla="*/ 601325 h 927328"/>
                <a:gd name="connsiteX300" fmla="*/ 377052 w 1311227"/>
                <a:gd name="connsiteY300" fmla="*/ 604064 h 927328"/>
                <a:gd name="connsiteX301" fmla="*/ 375682 w 1311227"/>
                <a:gd name="connsiteY301" fmla="*/ 606804 h 927328"/>
                <a:gd name="connsiteX302" fmla="*/ 370203 w 1311227"/>
                <a:gd name="connsiteY302" fmla="*/ 605434 h 927328"/>
                <a:gd name="connsiteX303" fmla="*/ 374312 w 1311227"/>
                <a:gd name="connsiteY303" fmla="*/ 601325 h 927328"/>
                <a:gd name="connsiteX304" fmla="*/ 639703 w 1311227"/>
                <a:gd name="connsiteY304" fmla="*/ 600983 h 927328"/>
                <a:gd name="connsiteX305" fmla="*/ 644155 w 1311227"/>
                <a:gd name="connsiteY305" fmla="*/ 606804 h 927328"/>
                <a:gd name="connsiteX306" fmla="*/ 637306 w 1311227"/>
                <a:gd name="connsiteY306" fmla="*/ 606804 h 927328"/>
                <a:gd name="connsiteX307" fmla="*/ 637306 w 1311227"/>
                <a:gd name="connsiteY307" fmla="*/ 601325 h 927328"/>
                <a:gd name="connsiteX308" fmla="*/ 639703 w 1311227"/>
                <a:gd name="connsiteY308" fmla="*/ 600983 h 927328"/>
                <a:gd name="connsiteX309" fmla="*/ 1304378 w 1311227"/>
                <a:gd name="connsiteY309" fmla="*/ 598586 h 927328"/>
                <a:gd name="connsiteX310" fmla="*/ 1309857 w 1311227"/>
                <a:gd name="connsiteY310" fmla="*/ 598586 h 927328"/>
                <a:gd name="connsiteX311" fmla="*/ 1311227 w 1311227"/>
                <a:gd name="connsiteY311" fmla="*/ 604064 h 927328"/>
                <a:gd name="connsiteX312" fmla="*/ 1308488 w 1311227"/>
                <a:gd name="connsiteY312" fmla="*/ 605434 h 927328"/>
                <a:gd name="connsiteX313" fmla="*/ 1304378 w 1311227"/>
                <a:gd name="connsiteY313" fmla="*/ 602695 h 927328"/>
                <a:gd name="connsiteX314" fmla="*/ 278429 w 1311227"/>
                <a:gd name="connsiteY314" fmla="*/ 595846 h 927328"/>
                <a:gd name="connsiteX315" fmla="*/ 282538 w 1311227"/>
                <a:gd name="connsiteY315" fmla="*/ 595846 h 927328"/>
                <a:gd name="connsiteX316" fmla="*/ 278429 w 1311227"/>
                <a:gd name="connsiteY316" fmla="*/ 602695 h 927328"/>
                <a:gd name="connsiteX317" fmla="*/ 283908 w 1311227"/>
                <a:gd name="connsiteY317" fmla="*/ 601325 h 927328"/>
                <a:gd name="connsiteX318" fmla="*/ 286648 w 1311227"/>
                <a:gd name="connsiteY318" fmla="*/ 604064 h 927328"/>
                <a:gd name="connsiteX319" fmla="*/ 282538 w 1311227"/>
                <a:gd name="connsiteY319" fmla="*/ 608174 h 927328"/>
                <a:gd name="connsiteX320" fmla="*/ 277060 w 1311227"/>
                <a:gd name="connsiteY320" fmla="*/ 608174 h 927328"/>
                <a:gd name="connsiteX321" fmla="*/ 274320 w 1311227"/>
                <a:gd name="connsiteY321" fmla="*/ 605434 h 927328"/>
                <a:gd name="connsiteX322" fmla="*/ 279799 w 1311227"/>
                <a:gd name="connsiteY322" fmla="*/ 598586 h 927328"/>
                <a:gd name="connsiteX323" fmla="*/ 278429 w 1311227"/>
                <a:gd name="connsiteY323" fmla="*/ 595846 h 927328"/>
                <a:gd name="connsiteX324" fmla="*/ 209941 w 1311227"/>
                <a:gd name="connsiteY324" fmla="*/ 595846 h 927328"/>
                <a:gd name="connsiteX325" fmla="*/ 207202 w 1311227"/>
                <a:gd name="connsiteY325" fmla="*/ 605434 h 927328"/>
                <a:gd name="connsiteX326" fmla="*/ 207202 w 1311227"/>
                <a:gd name="connsiteY326" fmla="*/ 627351 h 927328"/>
                <a:gd name="connsiteX327" fmla="*/ 218160 w 1311227"/>
                <a:gd name="connsiteY327" fmla="*/ 621871 h 927328"/>
                <a:gd name="connsiteX328" fmla="*/ 212681 w 1311227"/>
                <a:gd name="connsiteY328" fmla="*/ 608174 h 927328"/>
                <a:gd name="connsiteX329" fmla="*/ 216790 w 1311227"/>
                <a:gd name="connsiteY329" fmla="*/ 595846 h 927328"/>
                <a:gd name="connsiteX330" fmla="*/ 611281 w 1311227"/>
                <a:gd name="connsiteY330" fmla="*/ 594476 h 927328"/>
                <a:gd name="connsiteX331" fmla="*/ 615390 w 1311227"/>
                <a:gd name="connsiteY331" fmla="*/ 595846 h 927328"/>
                <a:gd name="connsiteX332" fmla="*/ 611281 w 1311227"/>
                <a:gd name="connsiteY332" fmla="*/ 602695 h 927328"/>
                <a:gd name="connsiteX333" fmla="*/ 301715 w 1311227"/>
                <a:gd name="connsiteY333" fmla="*/ 594476 h 927328"/>
                <a:gd name="connsiteX334" fmla="*/ 305825 w 1311227"/>
                <a:gd name="connsiteY334" fmla="*/ 594476 h 927328"/>
                <a:gd name="connsiteX335" fmla="*/ 308564 w 1311227"/>
                <a:gd name="connsiteY335" fmla="*/ 597216 h 927328"/>
                <a:gd name="connsiteX336" fmla="*/ 304455 w 1311227"/>
                <a:gd name="connsiteY336" fmla="*/ 601325 h 927328"/>
                <a:gd name="connsiteX337" fmla="*/ 300345 w 1311227"/>
                <a:gd name="connsiteY337" fmla="*/ 601325 h 927328"/>
                <a:gd name="connsiteX338" fmla="*/ 137344 w 1311227"/>
                <a:gd name="connsiteY338" fmla="*/ 594476 h 927328"/>
                <a:gd name="connsiteX339" fmla="*/ 141453 w 1311227"/>
                <a:gd name="connsiteY339" fmla="*/ 594476 h 927328"/>
                <a:gd name="connsiteX340" fmla="*/ 138714 w 1311227"/>
                <a:gd name="connsiteY340" fmla="*/ 598586 h 927328"/>
                <a:gd name="connsiteX341" fmla="*/ 137344 w 1311227"/>
                <a:gd name="connsiteY341" fmla="*/ 594476 h 927328"/>
                <a:gd name="connsiteX342" fmla="*/ 577036 w 1311227"/>
                <a:gd name="connsiteY342" fmla="*/ 593106 h 927328"/>
                <a:gd name="connsiteX343" fmla="*/ 583885 w 1311227"/>
                <a:gd name="connsiteY343" fmla="*/ 593106 h 927328"/>
                <a:gd name="connsiteX344" fmla="*/ 581146 w 1311227"/>
                <a:gd name="connsiteY344" fmla="*/ 595846 h 927328"/>
                <a:gd name="connsiteX345" fmla="*/ 577036 w 1311227"/>
                <a:gd name="connsiteY345" fmla="*/ 593106 h 927328"/>
                <a:gd name="connsiteX346" fmla="*/ 114058 w 1311227"/>
                <a:gd name="connsiteY346" fmla="*/ 588997 h 927328"/>
                <a:gd name="connsiteX347" fmla="*/ 119537 w 1311227"/>
                <a:gd name="connsiteY347" fmla="*/ 588997 h 927328"/>
                <a:gd name="connsiteX348" fmla="*/ 116798 w 1311227"/>
                <a:gd name="connsiteY348" fmla="*/ 593106 h 927328"/>
                <a:gd name="connsiteX349" fmla="*/ 111319 w 1311227"/>
                <a:gd name="connsiteY349" fmla="*/ 593106 h 927328"/>
                <a:gd name="connsiteX350" fmla="*/ 114058 w 1311227"/>
                <a:gd name="connsiteY350" fmla="*/ 588997 h 927328"/>
                <a:gd name="connsiteX351" fmla="*/ 283908 w 1311227"/>
                <a:gd name="connsiteY351" fmla="*/ 587628 h 927328"/>
                <a:gd name="connsiteX352" fmla="*/ 289387 w 1311227"/>
                <a:gd name="connsiteY352" fmla="*/ 590367 h 927328"/>
                <a:gd name="connsiteX353" fmla="*/ 288018 w 1311227"/>
                <a:gd name="connsiteY353" fmla="*/ 593106 h 927328"/>
                <a:gd name="connsiteX354" fmla="*/ 281169 w 1311227"/>
                <a:gd name="connsiteY354" fmla="*/ 588997 h 927328"/>
                <a:gd name="connsiteX355" fmla="*/ 283908 w 1311227"/>
                <a:gd name="connsiteY355" fmla="*/ 587628 h 927328"/>
                <a:gd name="connsiteX356" fmla="*/ 1163293 w 1311227"/>
                <a:gd name="connsiteY356" fmla="*/ 586258 h 927328"/>
                <a:gd name="connsiteX357" fmla="*/ 1170142 w 1311227"/>
                <a:gd name="connsiteY357" fmla="*/ 586258 h 927328"/>
                <a:gd name="connsiteX358" fmla="*/ 1167402 w 1311227"/>
                <a:gd name="connsiteY358" fmla="*/ 591736 h 927328"/>
                <a:gd name="connsiteX359" fmla="*/ 1163293 w 1311227"/>
                <a:gd name="connsiteY359" fmla="*/ 586258 h 927328"/>
                <a:gd name="connsiteX360" fmla="*/ 1120831 w 1311227"/>
                <a:gd name="connsiteY360" fmla="*/ 579409 h 927328"/>
                <a:gd name="connsiteX361" fmla="*/ 1118091 w 1311227"/>
                <a:gd name="connsiteY361" fmla="*/ 591736 h 927328"/>
                <a:gd name="connsiteX362" fmla="*/ 1131789 w 1311227"/>
                <a:gd name="connsiteY362" fmla="*/ 599955 h 927328"/>
                <a:gd name="connsiteX363" fmla="*/ 1131789 w 1311227"/>
                <a:gd name="connsiteY363" fmla="*/ 579409 h 927328"/>
                <a:gd name="connsiteX364" fmla="*/ 1123570 w 1311227"/>
                <a:gd name="connsiteY364" fmla="*/ 584888 h 927328"/>
                <a:gd name="connsiteX365" fmla="*/ 1120831 w 1311227"/>
                <a:gd name="connsiteY365" fmla="*/ 579409 h 927328"/>
                <a:gd name="connsiteX366" fmla="*/ 300345 w 1311227"/>
                <a:gd name="connsiteY366" fmla="*/ 576669 h 927328"/>
                <a:gd name="connsiteX367" fmla="*/ 305825 w 1311227"/>
                <a:gd name="connsiteY367" fmla="*/ 582148 h 927328"/>
                <a:gd name="connsiteX368" fmla="*/ 304455 w 1311227"/>
                <a:gd name="connsiteY368" fmla="*/ 586258 h 927328"/>
                <a:gd name="connsiteX369" fmla="*/ 298976 w 1311227"/>
                <a:gd name="connsiteY369" fmla="*/ 580779 h 927328"/>
                <a:gd name="connsiteX370" fmla="*/ 300345 w 1311227"/>
                <a:gd name="connsiteY370" fmla="*/ 576669 h 927328"/>
                <a:gd name="connsiteX371" fmla="*/ 1172882 w 1311227"/>
                <a:gd name="connsiteY371" fmla="*/ 571190 h 927328"/>
                <a:gd name="connsiteX372" fmla="*/ 1176991 w 1311227"/>
                <a:gd name="connsiteY372" fmla="*/ 571190 h 927328"/>
                <a:gd name="connsiteX373" fmla="*/ 1178361 w 1311227"/>
                <a:gd name="connsiteY373" fmla="*/ 576669 h 927328"/>
                <a:gd name="connsiteX374" fmla="*/ 1175621 w 1311227"/>
                <a:gd name="connsiteY374" fmla="*/ 578039 h 927328"/>
                <a:gd name="connsiteX375" fmla="*/ 1171512 w 1311227"/>
                <a:gd name="connsiteY375" fmla="*/ 573930 h 927328"/>
                <a:gd name="connsiteX376" fmla="*/ 1172882 w 1311227"/>
                <a:gd name="connsiteY376" fmla="*/ 571190 h 927328"/>
                <a:gd name="connsiteX377" fmla="*/ 222269 w 1311227"/>
                <a:gd name="connsiteY377" fmla="*/ 568451 h 927328"/>
                <a:gd name="connsiteX378" fmla="*/ 214050 w 1311227"/>
                <a:gd name="connsiteY378" fmla="*/ 578039 h 927328"/>
                <a:gd name="connsiteX379" fmla="*/ 219530 w 1311227"/>
                <a:gd name="connsiteY379" fmla="*/ 584888 h 927328"/>
                <a:gd name="connsiteX380" fmla="*/ 225009 w 1311227"/>
                <a:gd name="connsiteY380" fmla="*/ 579409 h 927328"/>
                <a:gd name="connsiteX381" fmla="*/ 216790 w 1311227"/>
                <a:gd name="connsiteY381" fmla="*/ 572560 h 927328"/>
                <a:gd name="connsiteX382" fmla="*/ 222269 w 1311227"/>
                <a:gd name="connsiteY382" fmla="*/ 568451 h 927328"/>
                <a:gd name="connsiteX383" fmla="*/ 1209865 w 1311227"/>
                <a:gd name="connsiteY383" fmla="*/ 565711 h 927328"/>
                <a:gd name="connsiteX384" fmla="*/ 1211235 w 1311227"/>
                <a:gd name="connsiteY384" fmla="*/ 568451 h 927328"/>
                <a:gd name="connsiteX385" fmla="*/ 1205756 w 1311227"/>
                <a:gd name="connsiteY385" fmla="*/ 569821 h 927328"/>
                <a:gd name="connsiteX386" fmla="*/ 1209865 w 1311227"/>
                <a:gd name="connsiteY386" fmla="*/ 565711 h 927328"/>
                <a:gd name="connsiteX387" fmla="*/ 219530 w 1311227"/>
                <a:gd name="connsiteY387" fmla="*/ 561602 h 927328"/>
                <a:gd name="connsiteX388" fmla="*/ 218160 w 1311227"/>
                <a:gd name="connsiteY388" fmla="*/ 564341 h 927328"/>
                <a:gd name="connsiteX389" fmla="*/ 222269 w 1311227"/>
                <a:gd name="connsiteY389" fmla="*/ 562971 h 927328"/>
                <a:gd name="connsiteX390" fmla="*/ 219530 w 1311227"/>
                <a:gd name="connsiteY390" fmla="*/ 561602 h 927328"/>
                <a:gd name="connsiteX391" fmla="*/ 1142747 w 1311227"/>
                <a:gd name="connsiteY391" fmla="*/ 560232 h 927328"/>
                <a:gd name="connsiteX392" fmla="*/ 1137268 w 1311227"/>
                <a:gd name="connsiteY392" fmla="*/ 567081 h 927328"/>
                <a:gd name="connsiteX393" fmla="*/ 1138638 w 1311227"/>
                <a:gd name="connsiteY393" fmla="*/ 571190 h 927328"/>
                <a:gd name="connsiteX394" fmla="*/ 1142747 w 1311227"/>
                <a:gd name="connsiteY394" fmla="*/ 568451 h 927328"/>
                <a:gd name="connsiteX395" fmla="*/ 98991 w 1311227"/>
                <a:gd name="connsiteY395" fmla="*/ 560232 h 927328"/>
                <a:gd name="connsiteX396" fmla="*/ 104470 w 1311227"/>
                <a:gd name="connsiteY396" fmla="*/ 561602 h 927328"/>
                <a:gd name="connsiteX397" fmla="*/ 101730 w 1311227"/>
                <a:gd name="connsiteY397" fmla="*/ 564341 h 927328"/>
                <a:gd name="connsiteX398" fmla="*/ 98991 w 1311227"/>
                <a:gd name="connsiteY398" fmla="*/ 560232 h 927328"/>
                <a:gd name="connsiteX399" fmla="*/ 82554 w 1311227"/>
                <a:gd name="connsiteY399" fmla="*/ 560232 h 927328"/>
                <a:gd name="connsiteX400" fmla="*/ 88033 w 1311227"/>
                <a:gd name="connsiteY400" fmla="*/ 561602 h 927328"/>
                <a:gd name="connsiteX401" fmla="*/ 85293 w 1311227"/>
                <a:gd name="connsiteY401" fmla="*/ 564341 h 927328"/>
                <a:gd name="connsiteX402" fmla="*/ 82554 w 1311227"/>
                <a:gd name="connsiteY402" fmla="*/ 560232 h 927328"/>
                <a:gd name="connsiteX403" fmla="*/ 94881 w 1311227"/>
                <a:gd name="connsiteY403" fmla="*/ 552014 h 927328"/>
                <a:gd name="connsiteX404" fmla="*/ 100361 w 1311227"/>
                <a:gd name="connsiteY404" fmla="*/ 552014 h 927328"/>
                <a:gd name="connsiteX405" fmla="*/ 94881 w 1311227"/>
                <a:gd name="connsiteY405" fmla="*/ 556123 h 927328"/>
                <a:gd name="connsiteX406" fmla="*/ 14066 w 1311227"/>
                <a:gd name="connsiteY406" fmla="*/ 549274 h 927328"/>
                <a:gd name="connsiteX407" fmla="*/ 15435 w 1311227"/>
                <a:gd name="connsiteY407" fmla="*/ 554753 h 927328"/>
                <a:gd name="connsiteX408" fmla="*/ 11327 w 1311227"/>
                <a:gd name="connsiteY408" fmla="*/ 554753 h 927328"/>
                <a:gd name="connsiteX409" fmla="*/ 9957 w 1311227"/>
                <a:gd name="connsiteY409" fmla="*/ 550644 h 927328"/>
                <a:gd name="connsiteX410" fmla="*/ 14066 w 1311227"/>
                <a:gd name="connsiteY410" fmla="*/ 549274 h 927328"/>
                <a:gd name="connsiteX411" fmla="*/ 329110 w 1311227"/>
                <a:gd name="connsiteY411" fmla="*/ 546535 h 927328"/>
                <a:gd name="connsiteX412" fmla="*/ 338699 w 1311227"/>
                <a:gd name="connsiteY412" fmla="*/ 552014 h 927328"/>
                <a:gd name="connsiteX413" fmla="*/ 352396 w 1311227"/>
                <a:gd name="connsiteY413" fmla="*/ 558863 h 927328"/>
                <a:gd name="connsiteX414" fmla="*/ 355136 w 1311227"/>
                <a:gd name="connsiteY414" fmla="*/ 569821 h 927328"/>
                <a:gd name="connsiteX415" fmla="*/ 359245 w 1311227"/>
                <a:gd name="connsiteY415" fmla="*/ 573930 h 927328"/>
                <a:gd name="connsiteX416" fmla="*/ 337329 w 1311227"/>
                <a:gd name="connsiteY416" fmla="*/ 580779 h 927328"/>
                <a:gd name="connsiteX417" fmla="*/ 326371 w 1311227"/>
                <a:gd name="connsiteY417" fmla="*/ 572560 h 927328"/>
                <a:gd name="connsiteX418" fmla="*/ 323631 w 1311227"/>
                <a:gd name="connsiteY418" fmla="*/ 556123 h 927328"/>
                <a:gd name="connsiteX419" fmla="*/ 322261 w 1311227"/>
                <a:gd name="connsiteY419" fmla="*/ 549274 h 927328"/>
                <a:gd name="connsiteX420" fmla="*/ 329110 w 1311227"/>
                <a:gd name="connsiteY420" fmla="*/ 546535 h 927328"/>
                <a:gd name="connsiteX421" fmla="*/ 98991 w 1311227"/>
                <a:gd name="connsiteY421" fmla="*/ 545165 h 927328"/>
                <a:gd name="connsiteX422" fmla="*/ 104470 w 1311227"/>
                <a:gd name="connsiteY422" fmla="*/ 546535 h 927328"/>
                <a:gd name="connsiteX423" fmla="*/ 103100 w 1311227"/>
                <a:gd name="connsiteY423" fmla="*/ 549274 h 927328"/>
                <a:gd name="connsiteX424" fmla="*/ 98991 w 1311227"/>
                <a:gd name="connsiteY424" fmla="*/ 545165 h 927328"/>
                <a:gd name="connsiteX425" fmla="*/ 30503 w 1311227"/>
                <a:gd name="connsiteY425" fmla="*/ 545165 h 927328"/>
                <a:gd name="connsiteX426" fmla="*/ 42831 w 1311227"/>
                <a:gd name="connsiteY426" fmla="*/ 560232 h 927328"/>
                <a:gd name="connsiteX427" fmla="*/ 34612 w 1311227"/>
                <a:gd name="connsiteY427" fmla="*/ 564341 h 927328"/>
                <a:gd name="connsiteX428" fmla="*/ 26394 w 1311227"/>
                <a:gd name="connsiteY428" fmla="*/ 557493 h 927328"/>
                <a:gd name="connsiteX429" fmla="*/ 26394 w 1311227"/>
                <a:gd name="connsiteY429" fmla="*/ 546535 h 927328"/>
                <a:gd name="connsiteX430" fmla="*/ 30503 w 1311227"/>
                <a:gd name="connsiteY430" fmla="*/ 545165 h 927328"/>
                <a:gd name="connsiteX431" fmla="*/ 1198393 w 1311227"/>
                <a:gd name="connsiteY431" fmla="*/ 542254 h 927328"/>
                <a:gd name="connsiteX432" fmla="*/ 1200277 w 1311227"/>
                <a:gd name="connsiteY432" fmla="*/ 542425 h 927328"/>
                <a:gd name="connsiteX433" fmla="*/ 1201647 w 1311227"/>
                <a:gd name="connsiteY433" fmla="*/ 549274 h 927328"/>
                <a:gd name="connsiteX434" fmla="*/ 1197537 w 1311227"/>
                <a:gd name="connsiteY434" fmla="*/ 545165 h 927328"/>
                <a:gd name="connsiteX435" fmla="*/ 1198393 w 1311227"/>
                <a:gd name="connsiteY435" fmla="*/ 542254 h 927328"/>
                <a:gd name="connsiteX436" fmla="*/ 316783 w 1311227"/>
                <a:gd name="connsiteY436" fmla="*/ 541056 h 927328"/>
                <a:gd name="connsiteX437" fmla="*/ 320892 w 1311227"/>
                <a:gd name="connsiteY437" fmla="*/ 541056 h 927328"/>
                <a:gd name="connsiteX438" fmla="*/ 320892 w 1311227"/>
                <a:gd name="connsiteY438" fmla="*/ 543795 h 927328"/>
                <a:gd name="connsiteX439" fmla="*/ 316783 w 1311227"/>
                <a:gd name="connsiteY439" fmla="*/ 543795 h 927328"/>
                <a:gd name="connsiteX440" fmla="*/ 1140007 w 1311227"/>
                <a:gd name="connsiteY440" fmla="*/ 535576 h 927328"/>
                <a:gd name="connsiteX441" fmla="*/ 1122201 w 1311227"/>
                <a:gd name="connsiteY441" fmla="*/ 556123 h 927328"/>
                <a:gd name="connsiteX442" fmla="*/ 1127679 w 1311227"/>
                <a:gd name="connsiteY442" fmla="*/ 556123 h 927328"/>
                <a:gd name="connsiteX443" fmla="*/ 1141377 w 1311227"/>
                <a:gd name="connsiteY443" fmla="*/ 547904 h 927328"/>
                <a:gd name="connsiteX444" fmla="*/ 1141377 w 1311227"/>
                <a:gd name="connsiteY444" fmla="*/ 542425 h 927328"/>
                <a:gd name="connsiteX445" fmla="*/ 1135898 w 1311227"/>
                <a:gd name="connsiteY445" fmla="*/ 539686 h 927328"/>
                <a:gd name="connsiteX446" fmla="*/ 1140007 w 1311227"/>
                <a:gd name="connsiteY446" fmla="*/ 535576 h 927328"/>
                <a:gd name="connsiteX447" fmla="*/ 1233151 w 1311227"/>
                <a:gd name="connsiteY447" fmla="*/ 532837 h 927328"/>
                <a:gd name="connsiteX448" fmla="*/ 1234521 w 1311227"/>
                <a:gd name="connsiteY448" fmla="*/ 535576 h 927328"/>
                <a:gd name="connsiteX449" fmla="*/ 1229042 w 1311227"/>
                <a:gd name="connsiteY449" fmla="*/ 535576 h 927328"/>
                <a:gd name="connsiteX450" fmla="*/ 1233151 w 1311227"/>
                <a:gd name="connsiteY450" fmla="*/ 532837 h 927328"/>
                <a:gd name="connsiteX451" fmla="*/ 1067410 w 1311227"/>
                <a:gd name="connsiteY451" fmla="*/ 530098 h 927328"/>
                <a:gd name="connsiteX452" fmla="*/ 1067410 w 1311227"/>
                <a:gd name="connsiteY452" fmla="*/ 536946 h 927328"/>
                <a:gd name="connsiteX453" fmla="*/ 1061931 w 1311227"/>
                <a:gd name="connsiteY453" fmla="*/ 539686 h 927328"/>
                <a:gd name="connsiteX454" fmla="*/ 1060561 w 1311227"/>
                <a:gd name="connsiteY454" fmla="*/ 532837 h 927328"/>
                <a:gd name="connsiteX455" fmla="*/ 1064671 w 1311227"/>
                <a:gd name="connsiteY455" fmla="*/ 532837 h 927328"/>
                <a:gd name="connsiteX456" fmla="*/ 1292050 w 1311227"/>
                <a:gd name="connsiteY456" fmla="*/ 525988 h 927328"/>
                <a:gd name="connsiteX457" fmla="*/ 1289311 w 1311227"/>
                <a:gd name="connsiteY457" fmla="*/ 527358 h 927328"/>
                <a:gd name="connsiteX458" fmla="*/ 1292050 w 1311227"/>
                <a:gd name="connsiteY458" fmla="*/ 525988 h 927328"/>
                <a:gd name="connsiteX459" fmla="*/ 100361 w 1311227"/>
                <a:gd name="connsiteY459" fmla="*/ 524618 h 927328"/>
                <a:gd name="connsiteX460" fmla="*/ 104470 w 1311227"/>
                <a:gd name="connsiteY460" fmla="*/ 528728 h 927328"/>
                <a:gd name="connsiteX461" fmla="*/ 96251 w 1311227"/>
                <a:gd name="connsiteY461" fmla="*/ 528728 h 927328"/>
                <a:gd name="connsiteX462" fmla="*/ 1196167 w 1311227"/>
                <a:gd name="connsiteY462" fmla="*/ 520509 h 927328"/>
                <a:gd name="connsiteX463" fmla="*/ 1197537 w 1311227"/>
                <a:gd name="connsiteY463" fmla="*/ 523249 h 927328"/>
                <a:gd name="connsiteX464" fmla="*/ 1193428 w 1311227"/>
                <a:gd name="connsiteY464" fmla="*/ 521879 h 927328"/>
                <a:gd name="connsiteX465" fmla="*/ 1196167 w 1311227"/>
                <a:gd name="connsiteY465" fmla="*/ 520509 h 927328"/>
                <a:gd name="connsiteX466" fmla="*/ 1035906 w 1311227"/>
                <a:gd name="connsiteY466" fmla="*/ 519139 h 927328"/>
                <a:gd name="connsiteX467" fmla="*/ 1045494 w 1311227"/>
                <a:gd name="connsiteY467" fmla="*/ 530098 h 927328"/>
                <a:gd name="connsiteX468" fmla="*/ 1048233 w 1311227"/>
                <a:gd name="connsiteY468" fmla="*/ 539686 h 927328"/>
                <a:gd name="connsiteX469" fmla="*/ 1040015 w 1311227"/>
                <a:gd name="connsiteY469" fmla="*/ 546535 h 927328"/>
                <a:gd name="connsiteX470" fmla="*/ 1033166 w 1311227"/>
                <a:gd name="connsiteY470" fmla="*/ 543795 h 927328"/>
                <a:gd name="connsiteX471" fmla="*/ 1027687 w 1311227"/>
                <a:gd name="connsiteY471" fmla="*/ 527358 h 927328"/>
                <a:gd name="connsiteX472" fmla="*/ 1035906 w 1311227"/>
                <a:gd name="connsiteY472" fmla="*/ 519139 h 927328"/>
                <a:gd name="connsiteX473" fmla="*/ 327741 w 1311227"/>
                <a:gd name="connsiteY473" fmla="*/ 517770 h 927328"/>
                <a:gd name="connsiteX474" fmla="*/ 340068 w 1311227"/>
                <a:gd name="connsiteY474" fmla="*/ 520509 h 927328"/>
                <a:gd name="connsiteX475" fmla="*/ 340068 w 1311227"/>
                <a:gd name="connsiteY475" fmla="*/ 528728 h 927328"/>
                <a:gd name="connsiteX476" fmla="*/ 334589 w 1311227"/>
                <a:gd name="connsiteY476" fmla="*/ 530098 h 927328"/>
                <a:gd name="connsiteX477" fmla="*/ 326371 w 1311227"/>
                <a:gd name="connsiteY477" fmla="*/ 521879 h 927328"/>
                <a:gd name="connsiteX478" fmla="*/ 327741 w 1311227"/>
                <a:gd name="connsiteY478" fmla="*/ 517770 h 927328"/>
                <a:gd name="connsiteX479" fmla="*/ 1215344 w 1311227"/>
                <a:gd name="connsiteY479" fmla="*/ 515030 h 927328"/>
                <a:gd name="connsiteX480" fmla="*/ 1219453 w 1311227"/>
                <a:gd name="connsiteY480" fmla="*/ 515030 h 927328"/>
                <a:gd name="connsiteX481" fmla="*/ 1222193 w 1311227"/>
                <a:gd name="connsiteY481" fmla="*/ 520509 h 927328"/>
                <a:gd name="connsiteX482" fmla="*/ 1220823 w 1311227"/>
                <a:gd name="connsiteY482" fmla="*/ 524618 h 927328"/>
                <a:gd name="connsiteX483" fmla="*/ 1216714 w 1311227"/>
                <a:gd name="connsiteY483" fmla="*/ 525988 h 927328"/>
                <a:gd name="connsiteX484" fmla="*/ 1212605 w 1311227"/>
                <a:gd name="connsiteY484" fmla="*/ 519139 h 927328"/>
                <a:gd name="connsiteX485" fmla="*/ 1215344 w 1311227"/>
                <a:gd name="connsiteY485" fmla="*/ 515030 h 927328"/>
                <a:gd name="connsiteX486" fmla="*/ 1264655 w 1311227"/>
                <a:gd name="connsiteY486" fmla="*/ 510921 h 927328"/>
                <a:gd name="connsiteX487" fmla="*/ 1264655 w 1311227"/>
                <a:gd name="connsiteY487" fmla="*/ 515030 h 927328"/>
                <a:gd name="connsiteX488" fmla="*/ 1261916 w 1311227"/>
                <a:gd name="connsiteY488" fmla="*/ 512291 h 927328"/>
                <a:gd name="connsiteX489" fmla="*/ 1264655 w 1311227"/>
                <a:gd name="connsiteY489" fmla="*/ 510921 h 927328"/>
                <a:gd name="connsiteX490" fmla="*/ 490742 w 1311227"/>
                <a:gd name="connsiteY490" fmla="*/ 508181 h 927328"/>
                <a:gd name="connsiteX491" fmla="*/ 492112 w 1311227"/>
                <a:gd name="connsiteY491" fmla="*/ 510921 h 927328"/>
                <a:gd name="connsiteX492" fmla="*/ 486632 w 1311227"/>
                <a:gd name="connsiteY492" fmla="*/ 510921 h 927328"/>
                <a:gd name="connsiteX493" fmla="*/ 490742 w 1311227"/>
                <a:gd name="connsiteY493" fmla="*/ 508181 h 927328"/>
                <a:gd name="connsiteX494" fmla="*/ 1137268 w 1311227"/>
                <a:gd name="connsiteY494" fmla="*/ 506811 h 927328"/>
                <a:gd name="connsiteX495" fmla="*/ 1130419 w 1311227"/>
                <a:gd name="connsiteY495" fmla="*/ 521879 h 927328"/>
                <a:gd name="connsiteX496" fmla="*/ 1138638 w 1311227"/>
                <a:gd name="connsiteY496" fmla="*/ 524618 h 927328"/>
                <a:gd name="connsiteX497" fmla="*/ 1137268 w 1311227"/>
                <a:gd name="connsiteY497" fmla="*/ 506811 h 927328"/>
                <a:gd name="connsiteX498" fmla="*/ 437321 w 1311227"/>
                <a:gd name="connsiteY498" fmla="*/ 499963 h 927328"/>
                <a:gd name="connsiteX499" fmla="*/ 441431 w 1311227"/>
                <a:gd name="connsiteY499" fmla="*/ 499963 h 927328"/>
                <a:gd name="connsiteX500" fmla="*/ 440061 w 1311227"/>
                <a:gd name="connsiteY500" fmla="*/ 504072 h 927328"/>
                <a:gd name="connsiteX501" fmla="*/ 437321 w 1311227"/>
                <a:gd name="connsiteY501" fmla="*/ 499963 h 927328"/>
                <a:gd name="connsiteX502" fmla="*/ 359245 w 1311227"/>
                <a:gd name="connsiteY502" fmla="*/ 499963 h 927328"/>
                <a:gd name="connsiteX503" fmla="*/ 363354 w 1311227"/>
                <a:gd name="connsiteY503" fmla="*/ 504072 h 927328"/>
                <a:gd name="connsiteX504" fmla="*/ 360615 w 1311227"/>
                <a:gd name="connsiteY504" fmla="*/ 509551 h 927328"/>
                <a:gd name="connsiteX505" fmla="*/ 355136 w 1311227"/>
                <a:gd name="connsiteY505" fmla="*/ 509551 h 927328"/>
                <a:gd name="connsiteX506" fmla="*/ 352396 w 1311227"/>
                <a:gd name="connsiteY506" fmla="*/ 506811 h 927328"/>
                <a:gd name="connsiteX507" fmla="*/ 359245 w 1311227"/>
                <a:gd name="connsiteY507" fmla="*/ 499963 h 927328"/>
                <a:gd name="connsiteX508" fmla="*/ 1272874 w 1311227"/>
                <a:gd name="connsiteY508" fmla="*/ 498593 h 927328"/>
                <a:gd name="connsiteX509" fmla="*/ 1272874 w 1311227"/>
                <a:gd name="connsiteY509" fmla="*/ 505442 h 927328"/>
                <a:gd name="connsiteX510" fmla="*/ 1270134 w 1311227"/>
                <a:gd name="connsiteY510" fmla="*/ 499963 h 927328"/>
                <a:gd name="connsiteX511" fmla="*/ 1272874 w 1311227"/>
                <a:gd name="connsiteY511" fmla="*/ 498593 h 927328"/>
                <a:gd name="connsiteX512" fmla="*/ 429103 w 1311227"/>
                <a:gd name="connsiteY512" fmla="*/ 486265 h 927328"/>
                <a:gd name="connsiteX513" fmla="*/ 434582 w 1311227"/>
                <a:gd name="connsiteY513" fmla="*/ 487635 h 927328"/>
                <a:gd name="connsiteX514" fmla="*/ 434582 w 1311227"/>
                <a:gd name="connsiteY514" fmla="*/ 493114 h 927328"/>
                <a:gd name="connsiteX515" fmla="*/ 429103 w 1311227"/>
                <a:gd name="connsiteY515" fmla="*/ 495853 h 927328"/>
                <a:gd name="connsiteX516" fmla="*/ 423624 w 1311227"/>
                <a:gd name="connsiteY516" fmla="*/ 494484 h 927328"/>
                <a:gd name="connsiteX517" fmla="*/ 422254 w 1311227"/>
                <a:gd name="connsiteY517" fmla="*/ 491744 h 927328"/>
                <a:gd name="connsiteX518" fmla="*/ 429103 w 1311227"/>
                <a:gd name="connsiteY518" fmla="*/ 486265 h 927328"/>
                <a:gd name="connsiteX519" fmla="*/ 1205756 w 1311227"/>
                <a:gd name="connsiteY519" fmla="*/ 484895 h 927328"/>
                <a:gd name="connsiteX520" fmla="*/ 1203016 w 1311227"/>
                <a:gd name="connsiteY520" fmla="*/ 486265 h 927328"/>
                <a:gd name="connsiteX521" fmla="*/ 1205756 w 1311227"/>
                <a:gd name="connsiteY521" fmla="*/ 484895 h 927328"/>
                <a:gd name="connsiteX522" fmla="*/ 549641 w 1311227"/>
                <a:gd name="connsiteY522" fmla="*/ 482156 h 927328"/>
                <a:gd name="connsiteX523" fmla="*/ 557860 w 1311227"/>
                <a:gd name="connsiteY523" fmla="*/ 486265 h 927328"/>
                <a:gd name="connsiteX524" fmla="*/ 557860 w 1311227"/>
                <a:gd name="connsiteY524" fmla="*/ 490375 h 927328"/>
                <a:gd name="connsiteX525" fmla="*/ 549641 w 1311227"/>
                <a:gd name="connsiteY525" fmla="*/ 490375 h 927328"/>
                <a:gd name="connsiteX526" fmla="*/ 549641 w 1311227"/>
                <a:gd name="connsiteY526" fmla="*/ 482156 h 927328"/>
                <a:gd name="connsiteX527" fmla="*/ 1211235 w 1311227"/>
                <a:gd name="connsiteY527" fmla="*/ 479416 h 927328"/>
                <a:gd name="connsiteX528" fmla="*/ 1216714 w 1311227"/>
                <a:gd name="connsiteY528" fmla="*/ 479416 h 927328"/>
                <a:gd name="connsiteX529" fmla="*/ 1216714 w 1311227"/>
                <a:gd name="connsiteY529" fmla="*/ 489005 h 927328"/>
                <a:gd name="connsiteX530" fmla="*/ 1209865 w 1311227"/>
                <a:gd name="connsiteY530" fmla="*/ 486265 h 927328"/>
                <a:gd name="connsiteX531" fmla="*/ 74335 w 1311227"/>
                <a:gd name="connsiteY531" fmla="*/ 475307 h 927328"/>
                <a:gd name="connsiteX532" fmla="*/ 78445 w 1311227"/>
                <a:gd name="connsiteY532" fmla="*/ 478047 h 927328"/>
                <a:gd name="connsiteX533" fmla="*/ 74335 w 1311227"/>
                <a:gd name="connsiteY533" fmla="*/ 475307 h 927328"/>
                <a:gd name="connsiteX534" fmla="*/ 349657 w 1311227"/>
                <a:gd name="connsiteY534" fmla="*/ 472568 h 927328"/>
                <a:gd name="connsiteX535" fmla="*/ 355136 w 1311227"/>
                <a:gd name="connsiteY535" fmla="*/ 472568 h 927328"/>
                <a:gd name="connsiteX536" fmla="*/ 356506 w 1311227"/>
                <a:gd name="connsiteY536" fmla="*/ 476677 h 927328"/>
                <a:gd name="connsiteX537" fmla="*/ 349657 w 1311227"/>
                <a:gd name="connsiteY537" fmla="*/ 476677 h 927328"/>
                <a:gd name="connsiteX538" fmla="*/ 378422 w 1311227"/>
                <a:gd name="connsiteY538" fmla="*/ 469828 h 927328"/>
                <a:gd name="connsiteX539" fmla="*/ 379791 w 1311227"/>
                <a:gd name="connsiteY539" fmla="*/ 472568 h 927328"/>
                <a:gd name="connsiteX540" fmla="*/ 375682 w 1311227"/>
                <a:gd name="connsiteY540" fmla="*/ 472568 h 927328"/>
                <a:gd name="connsiteX541" fmla="*/ 1229042 w 1311227"/>
                <a:gd name="connsiteY541" fmla="*/ 467088 h 927328"/>
                <a:gd name="connsiteX542" fmla="*/ 1233151 w 1311227"/>
                <a:gd name="connsiteY542" fmla="*/ 467088 h 927328"/>
                <a:gd name="connsiteX543" fmla="*/ 1234521 w 1311227"/>
                <a:gd name="connsiteY543" fmla="*/ 473937 h 927328"/>
                <a:gd name="connsiteX544" fmla="*/ 1226302 w 1311227"/>
                <a:gd name="connsiteY544" fmla="*/ 478047 h 927328"/>
                <a:gd name="connsiteX545" fmla="*/ 1224932 w 1311227"/>
                <a:gd name="connsiteY545" fmla="*/ 473937 h 927328"/>
                <a:gd name="connsiteX546" fmla="*/ 1229042 w 1311227"/>
                <a:gd name="connsiteY546" fmla="*/ 467088 h 927328"/>
                <a:gd name="connsiteX547" fmla="*/ 357875 w 1311227"/>
                <a:gd name="connsiteY547" fmla="*/ 457500 h 927328"/>
                <a:gd name="connsiteX548" fmla="*/ 357875 w 1311227"/>
                <a:gd name="connsiteY548" fmla="*/ 465719 h 927328"/>
                <a:gd name="connsiteX549" fmla="*/ 352396 w 1311227"/>
                <a:gd name="connsiteY549" fmla="*/ 460240 h 927328"/>
                <a:gd name="connsiteX550" fmla="*/ 357875 w 1311227"/>
                <a:gd name="connsiteY550" fmla="*/ 457500 h 927328"/>
                <a:gd name="connsiteX551" fmla="*/ 389380 w 1311227"/>
                <a:gd name="connsiteY551" fmla="*/ 453391 h 927328"/>
                <a:gd name="connsiteX552" fmla="*/ 393489 w 1311227"/>
                <a:gd name="connsiteY552" fmla="*/ 454761 h 927328"/>
                <a:gd name="connsiteX553" fmla="*/ 388010 w 1311227"/>
                <a:gd name="connsiteY553" fmla="*/ 457500 h 927328"/>
                <a:gd name="connsiteX554" fmla="*/ 101730 w 1311227"/>
                <a:gd name="connsiteY554" fmla="*/ 446542 h 927328"/>
                <a:gd name="connsiteX555" fmla="*/ 105840 w 1311227"/>
                <a:gd name="connsiteY555" fmla="*/ 447912 h 927328"/>
                <a:gd name="connsiteX556" fmla="*/ 104470 w 1311227"/>
                <a:gd name="connsiteY556" fmla="*/ 450651 h 927328"/>
                <a:gd name="connsiteX557" fmla="*/ 101730 w 1311227"/>
                <a:gd name="connsiteY557" fmla="*/ 446542 h 927328"/>
                <a:gd name="connsiteX558" fmla="*/ 1041385 w 1311227"/>
                <a:gd name="connsiteY558" fmla="*/ 427365 h 927328"/>
                <a:gd name="connsiteX559" fmla="*/ 1045494 w 1311227"/>
                <a:gd name="connsiteY559" fmla="*/ 428735 h 927328"/>
                <a:gd name="connsiteX560" fmla="*/ 1044124 w 1311227"/>
                <a:gd name="connsiteY560" fmla="*/ 432845 h 927328"/>
                <a:gd name="connsiteX561" fmla="*/ 1040015 w 1311227"/>
                <a:gd name="connsiteY561" fmla="*/ 431475 h 927328"/>
                <a:gd name="connsiteX562" fmla="*/ 442800 w 1311227"/>
                <a:gd name="connsiteY562" fmla="*/ 420517 h 927328"/>
                <a:gd name="connsiteX563" fmla="*/ 448279 w 1311227"/>
                <a:gd name="connsiteY563" fmla="*/ 421887 h 927328"/>
                <a:gd name="connsiteX564" fmla="*/ 442800 w 1311227"/>
                <a:gd name="connsiteY564" fmla="*/ 424626 h 927328"/>
                <a:gd name="connsiteX565" fmla="*/ 368 w 1311227"/>
                <a:gd name="connsiteY565" fmla="*/ 399970 h 927328"/>
                <a:gd name="connsiteX566" fmla="*/ 5847 w 1311227"/>
                <a:gd name="connsiteY566" fmla="*/ 401340 h 927328"/>
                <a:gd name="connsiteX567" fmla="*/ 5847 w 1311227"/>
                <a:gd name="connsiteY567" fmla="*/ 409559 h 927328"/>
                <a:gd name="connsiteX568" fmla="*/ 59 w 1311227"/>
                <a:gd name="connsiteY568" fmla="*/ 409559 h 927328"/>
                <a:gd name="connsiteX569" fmla="*/ 62 w 1311227"/>
                <a:gd name="connsiteY569" fmla="*/ 409058 h 927328"/>
                <a:gd name="connsiteX570" fmla="*/ 0 w 1311227"/>
                <a:gd name="connsiteY570" fmla="*/ 400339 h 927328"/>
                <a:gd name="connsiteX571" fmla="*/ 486632 w 1311227"/>
                <a:gd name="connsiteY571" fmla="*/ 364357 h 927328"/>
                <a:gd name="connsiteX572" fmla="*/ 493482 w 1311227"/>
                <a:gd name="connsiteY572" fmla="*/ 368466 h 927328"/>
                <a:gd name="connsiteX573" fmla="*/ 486632 w 1311227"/>
                <a:gd name="connsiteY573" fmla="*/ 368466 h 927328"/>
                <a:gd name="connsiteX574" fmla="*/ 486632 w 1311227"/>
                <a:gd name="connsiteY574" fmla="*/ 364357 h 927328"/>
                <a:gd name="connsiteX575" fmla="*/ 319522 w 1311227"/>
                <a:gd name="connsiteY575" fmla="*/ 345180 h 927328"/>
                <a:gd name="connsiteX576" fmla="*/ 325001 w 1311227"/>
                <a:gd name="connsiteY576" fmla="*/ 346550 h 927328"/>
                <a:gd name="connsiteX577" fmla="*/ 323631 w 1311227"/>
                <a:gd name="connsiteY577" fmla="*/ 349289 h 927328"/>
                <a:gd name="connsiteX578" fmla="*/ 319522 w 1311227"/>
                <a:gd name="connsiteY578" fmla="*/ 349289 h 927328"/>
                <a:gd name="connsiteX579" fmla="*/ 319522 w 1311227"/>
                <a:gd name="connsiteY579" fmla="*/ 345180 h 927328"/>
                <a:gd name="connsiteX580" fmla="*/ 823593 w 1311227"/>
                <a:gd name="connsiteY580" fmla="*/ 319154 h 927328"/>
                <a:gd name="connsiteX581" fmla="*/ 820854 w 1311227"/>
                <a:gd name="connsiteY581" fmla="*/ 365726 h 927328"/>
                <a:gd name="connsiteX582" fmla="*/ 842770 w 1311227"/>
                <a:gd name="connsiteY582" fmla="*/ 341071 h 927328"/>
                <a:gd name="connsiteX583" fmla="*/ 823593 w 1311227"/>
                <a:gd name="connsiteY583" fmla="*/ 319154 h 927328"/>
                <a:gd name="connsiteX584" fmla="*/ 1123570 w 1311227"/>
                <a:gd name="connsiteY584" fmla="*/ 146565 h 927328"/>
                <a:gd name="connsiteX585" fmla="*/ 1152335 w 1311227"/>
                <a:gd name="connsiteY585" fmla="*/ 176699 h 927328"/>
                <a:gd name="connsiteX586" fmla="*/ 1157814 w 1311227"/>
                <a:gd name="connsiteY586" fmla="*/ 184918 h 927328"/>
                <a:gd name="connsiteX587" fmla="*/ 1148226 w 1311227"/>
                <a:gd name="connsiteY587" fmla="*/ 201355 h 927328"/>
                <a:gd name="connsiteX588" fmla="*/ 1148226 w 1311227"/>
                <a:gd name="connsiteY588" fmla="*/ 208204 h 927328"/>
                <a:gd name="connsiteX589" fmla="*/ 1148226 w 1311227"/>
                <a:gd name="connsiteY589" fmla="*/ 216423 h 927328"/>
                <a:gd name="connsiteX590" fmla="*/ 1179730 w 1311227"/>
                <a:gd name="connsiteY590" fmla="*/ 227381 h 927328"/>
                <a:gd name="connsiteX591" fmla="*/ 1203016 w 1311227"/>
                <a:gd name="connsiteY591" fmla="*/ 230120 h 927328"/>
                <a:gd name="connsiteX592" fmla="*/ 1215344 w 1311227"/>
                <a:gd name="connsiteY592" fmla="*/ 254776 h 927328"/>
                <a:gd name="connsiteX593" fmla="*/ 1230412 w 1311227"/>
                <a:gd name="connsiteY593" fmla="*/ 289020 h 927328"/>
                <a:gd name="connsiteX594" fmla="*/ 1242739 w 1311227"/>
                <a:gd name="connsiteY594" fmla="*/ 313675 h 927328"/>
                <a:gd name="connsiteX595" fmla="*/ 1242739 w 1311227"/>
                <a:gd name="connsiteY595" fmla="*/ 330112 h 927328"/>
                <a:gd name="connsiteX596" fmla="*/ 1252327 w 1311227"/>
                <a:gd name="connsiteY596" fmla="*/ 406819 h 927328"/>
                <a:gd name="connsiteX597" fmla="*/ 1255067 w 1311227"/>
                <a:gd name="connsiteY597" fmla="*/ 430105 h 927328"/>
                <a:gd name="connsiteX598" fmla="*/ 1261916 w 1311227"/>
                <a:gd name="connsiteY598" fmla="*/ 442433 h 927328"/>
                <a:gd name="connsiteX599" fmla="*/ 1246849 w 1311227"/>
                <a:gd name="connsiteY599" fmla="*/ 457500 h 927328"/>
                <a:gd name="connsiteX600" fmla="*/ 1237260 w 1311227"/>
                <a:gd name="connsiteY600" fmla="*/ 438323 h 927328"/>
                <a:gd name="connsiteX601" fmla="*/ 1240000 w 1311227"/>
                <a:gd name="connsiteY601" fmla="*/ 430105 h 927328"/>
                <a:gd name="connsiteX602" fmla="*/ 1235890 w 1311227"/>
                <a:gd name="connsiteY602" fmla="*/ 410928 h 927328"/>
                <a:gd name="connsiteX603" fmla="*/ 1235890 w 1311227"/>
                <a:gd name="connsiteY603" fmla="*/ 405449 h 927328"/>
                <a:gd name="connsiteX604" fmla="*/ 1235890 w 1311227"/>
                <a:gd name="connsiteY604" fmla="*/ 382163 h 927328"/>
                <a:gd name="connsiteX605" fmla="*/ 1215344 w 1311227"/>
                <a:gd name="connsiteY605" fmla="*/ 334222 h 927328"/>
                <a:gd name="connsiteX606" fmla="*/ 1209865 w 1311227"/>
                <a:gd name="connsiteY606" fmla="*/ 305457 h 927328"/>
                <a:gd name="connsiteX607" fmla="*/ 1193428 w 1311227"/>
                <a:gd name="connsiteY607" fmla="*/ 280801 h 927328"/>
                <a:gd name="connsiteX608" fmla="*/ 1189319 w 1311227"/>
                <a:gd name="connsiteY608" fmla="*/ 289020 h 927328"/>
                <a:gd name="connsiteX609" fmla="*/ 1207125 w 1311227"/>
                <a:gd name="connsiteY609" fmla="*/ 391752 h 927328"/>
                <a:gd name="connsiteX610" fmla="*/ 1201647 w 1311227"/>
                <a:gd name="connsiteY610" fmla="*/ 408189 h 927328"/>
                <a:gd name="connsiteX611" fmla="*/ 1204386 w 1311227"/>
                <a:gd name="connsiteY611" fmla="*/ 419147 h 927328"/>
                <a:gd name="connsiteX612" fmla="*/ 1193428 w 1311227"/>
                <a:gd name="connsiteY612" fmla="*/ 435584 h 927328"/>
                <a:gd name="connsiteX613" fmla="*/ 1200277 w 1311227"/>
                <a:gd name="connsiteY613" fmla="*/ 449282 h 927328"/>
                <a:gd name="connsiteX614" fmla="*/ 1189319 w 1311227"/>
                <a:gd name="connsiteY614" fmla="*/ 471198 h 927328"/>
                <a:gd name="connsiteX615" fmla="*/ 1194798 w 1311227"/>
                <a:gd name="connsiteY615" fmla="*/ 476677 h 927328"/>
                <a:gd name="connsiteX616" fmla="*/ 1189319 w 1311227"/>
                <a:gd name="connsiteY616" fmla="*/ 487635 h 927328"/>
                <a:gd name="connsiteX617" fmla="*/ 1194798 w 1311227"/>
                <a:gd name="connsiteY617" fmla="*/ 497223 h 927328"/>
                <a:gd name="connsiteX618" fmla="*/ 1200277 w 1311227"/>
                <a:gd name="connsiteY618" fmla="*/ 493114 h 927328"/>
                <a:gd name="connsiteX619" fmla="*/ 1203016 w 1311227"/>
                <a:gd name="connsiteY619" fmla="*/ 495853 h 927328"/>
                <a:gd name="connsiteX620" fmla="*/ 1203016 w 1311227"/>
                <a:gd name="connsiteY620" fmla="*/ 501333 h 927328"/>
                <a:gd name="connsiteX621" fmla="*/ 1196167 w 1311227"/>
                <a:gd name="connsiteY621" fmla="*/ 497223 h 927328"/>
                <a:gd name="connsiteX622" fmla="*/ 1182470 w 1311227"/>
                <a:gd name="connsiteY622" fmla="*/ 505442 h 927328"/>
                <a:gd name="connsiteX623" fmla="*/ 1179730 w 1311227"/>
                <a:gd name="connsiteY623" fmla="*/ 530098 h 927328"/>
                <a:gd name="connsiteX624" fmla="*/ 1175621 w 1311227"/>
                <a:gd name="connsiteY624" fmla="*/ 531467 h 927328"/>
                <a:gd name="connsiteX625" fmla="*/ 1159184 w 1311227"/>
                <a:gd name="connsiteY625" fmla="*/ 588997 h 927328"/>
                <a:gd name="connsiteX626" fmla="*/ 1167402 w 1311227"/>
                <a:gd name="connsiteY626" fmla="*/ 602695 h 927328"/>
                <a:gd name="connsiteX627" fmla="*/ 1164663 w 1311227"/>
                <a:gd name="connsiteY627" fmla="*/ 605434 h 927328"/>
                <a:gd name="connsiteX628" fmla="*/ 1168772 w 1311227"/>
                <a:gd name="connsiteY628" fmla="*/ 613653 h 927328"/>
                <a:gd name="connsiteX629" fmla="*/ 1168772 w 1311227"/>
                <a:gd name="connsiteY629" fmla="*/ 616392 h 927328"/>
                <a:gd name="connsiteX630" fmla="*/ 1171512 w 1311227"/>
                <a:gd name="connsiteY630" fmla="*/ 628720 h 927328"/>
                <a:gd name="connsiteX631" fmla="*/ 1171512 w 1311227"/>
                <a:gd name="connsiteY631" fmla="*/ 649267 h 927328"/>
                <a:gd name="connsiteX632" fmla="*/ 1172749 w 1311227"/>
                <a:gd name="connsiteY632" fmla="*/ 649576 h 927328"/>
                <a:gd name="connsiteX633" fmla="*/ 1168772 w 1311227"/>
                <a:gd name="connsiteY633" fmla="*/ 658855 h 927328"/>
                <a:gd name="connsiteX634" fmla="*/ 1171512 w 1311227"/>
                <a:gd name="connsiteY634" fmla="*/ 662964 h 927328"/>
                <a:gd name="connsiteX635" fmla="*/ 1157814 w 1311227"/>
                <a:gd name="connsiteY635" fmla="*/ 669813 h 927328"/>
                <a:gd name="connsiteX636" fmla="*/ 1160554 w 1311227"/>
                <a:gd name="connsiteY636" fmla="*/ 675292 h 927328"/>
                <a:gd name="connsiteX637" fmla="*/ 1156444 w 1311227"/>
                <a:gd name="connsiteY637" fmla="*/ 675292 h 927328"/>
                <a:gd name="connsiteX638" fmla="*/ 1157814 w 1311227"/>
                <a:gd name="connsiteY638" fmla="*/ 671183 h 927328"/>
                <a:gd name="connsiteX639" fmla="*/ 1150966 w 1311227"/>
                <a:gd name="connsiteY639" fmla="*/ 667074 h 927328"/>
                <a:gd name="connsiteX640" fmla="*/ 1140007 w 1311227"/>
                <a:gd name="connsiteY640" fmla="*/ 647897 h 927328"/>
                <a:gd name="connsiteX641" fmla="*/ 1135898 w 1311227"/>
                <a:gd name="connsiteY641" fmla="*/ 656116 h 927328"/>
                <a:gd name="connsiteX642" fmla="*/ 1129734 w 1311227"/>
                <a:gd name="connsiteY642" fmla="*/ 651835 h 927328"/>
                <a:gd name="connsiteX643" fmla="*/ 1127923 w 1311227"/>
                <a:gd name="connsiteY643" fmla="*/ 654400 h 927328"/>
                <a:gd name="connsiteX644" fmla="*/ 1126310 w 1311227"/>
                <a:gd name="connsiteY644" fmla="*/ 650636 h 927328"/>
                <a:gd name="connsiteX645" fmla="*/ 1122201 w 1311227"/>
                <a:gd name="connsiteY645" fmla="*/ 654746 h 927328"/>
                <a:gd name="connsiteX646" fmla="*/ 1112612 w 1311227"/>
                <a:gd name="connsiteY646" fmla="*/ 657485 h 927328"/>
                <a:gd name="connsiteX647" fmla="*/ 1112612 w 1311227"/>
                <a:gd name="connsiteY647" fmla="*/ 665704 h 927328"/>
                <a:gd name="connsiteX648" fmla="*/ 1115352 w 1311227"/>
                <a:gd name="connsiteY648" fmla="*/ 667074 h 927328"/>
                <a:gd name="connsiteX649" fmla="*/ 1118091 w 1311227"/>
                <a:gd name="connsiteY649" fmla="*/ 661594 h 927328"/>
                <a:gd name="connsiteX650" fmla="*/ 1125964 w 1311227"/>
                <a:gd name="connsiteY650" fmla="*/ 667218 h 927328"/>
                <a:gd name="connsiteX651" fmla="*/ 1123228 w 1311227"/>
                <a:gd name="connsiteY651" fmla="*/ 667930 h 927328"/>
                <a:gd name="connsiteX652" fmla="*/ 1116721 w 1311227"/>
                <a:gd name="connsiteY652" fmla="*/ 667074 h 927328"/>
                <a:gd name="connsiteX653" fmla="*/ 1109873 w 1311227"/>
                <a:gd name="connsiteY653" fmla="*/ 678032 h 927328"/>
                <a:gd name="connsiteX654" fmla="*/ 1112612 w 1311227"/>
                <a:gd name="connsiteY654" fmla="*/ 680771 h 927328"/>
                <a:gd name="connsiteX655" fmla="*/ 1109873 w 1311227"/>
                <a:gd name="connsiteY655" fmla="*/ 687620 h 927328"/>
                <a:gd name="connsiteX656" fmla="*/ 1118091 w 1311227"/>
                <a:gd name="connsiteY656" fmla="*/ 701317 h 927328"/>
                <a:gd name="connsiteX657" fmla="*/ 1126310 w 1311227"/>
                <a:gd name="connsiteY657" fmla="*/ 684880 h 927328"/>
                <a:gd name="connsiteX658" fmla="*/ 1129049 w 1311227"/>
                <a:gd name="connsiteY658" fmla="*/ 701317 h 927328"/>
                <a:gd name="connsiteX659" fmla="*/ 1124940 w 1311227"/>
                <a:gd name="connsiteY659" fmla="*/ 708166 h 927328"/>
                <a:gd name="connsiteX660" fmla="*/ 1119461 w 1311227"/>
                <a:gd name="connsiteY660" fmla="*/ 734192 h 927328"/>
                <a:gd name="connsiteX661" fmla="*/ 1118091 w 1311227"/>
                <a:gd name="connsiteY661" fmla="*/ 773915 h 927328"/>
                <a:gd name="connsiteX662" fmla="*/ 1097545 w 1311227"/>
                <a:gd name="connsiteY662" fmla="*/ 787612 h 927328"/>
                <a:gd name="connsiteX663" fmla="*/ 1085217 w 1311227"/>
                <a:gd name="connsiteY663" fmla="*/ 776654 h 927328"/>
                <a:gd name="connsiteX664" fmla="*/ 1097545 w 1311227"/>
                <a:gd name="connsiteY664" fmla="*/ 724603 h 927328"/>
                <a:gd name="connsiteX665" fmla="*/ 1090696 w 1311227"/>
                <a:gd name="connsiteY665" fmla="*/ 699947 h 927328"/>
                <a:gd name="connsiteX666" fmla="*/ 1085217 w 1311227"/>
                <a:gd name="connsiteY666" fmla="*/ 697208 h 927328"/>
                <a:gd name="connsiteX667" fmla="*/ 1090696 w 1311227"/>
                <a:gd name="connsiteY667" fmla="*/ 693099 h 927328"/>
                <a:gd name="connsiteX668" fmla="*/ 1087956 w 1311227"/>
                <a:gd name="connsiteY668" fmla="*/ 687620 h 927328"/>
                <a:gd name="connsiteX669" fmla="*/ 1083847 w 1311227"/>
                <a:gd name="connsiteY669" fmla="*/ 665704 h 927328"/>
                <a:gd name="connsiteX670" fmla="*/ 1072889 w 1311227"/>
                <a:gd name="connsiteY670" fmla="*/ 650636 h 927328"/>
                <a:gd name="connsiteX671" fmla="*/ 1078368 w 1311227"/>
                <a:gd name="connsiteY671" fmla="*/ 642418 h 927328"/>
                <a:gd name="connsiteX672" fmla="*/ 1076998 w 1311227"/>
                <a:gd name="connsiteY672" fmla="*/ 632829 h 927328"/>
                <a:gd name="connsiteX673" fmla="*/ 1076998 w 1311227"/>
                <a:gd name="connsiteY673" fmla="*/ 597216 h 927328"/>
                <a:gd name="connsiteX674" fmla="*/ 1081108 w 1311227"/>
                <a:gd name="connsiteY674" fmla="*/ 590367 h 927328"/>
                <a:gd name="connsiteX675" fmla="*/ 1078368 w 1311227"/>
                <a:gd name="connsiteY675" fmla="*/ 586258 h 927328"/>
                <a:gd name="connsiteX676" fmla="*/ 1081108 w 1311227"/>
                <a:gd name="connsiteY676" fmla="*/ 578039 h 927328"/>
                <a:gd name="connsiteX677" fmla="*/ 1079738 w 1311227"/>
                <a:gd name="connsiteY677" fmla="*/ 536946 h 927328"/>
                <a:gd name="connsiteX678" fmla="*/ 1072889 w 1311227"/>
                <a:gd name="connsiteY678" fmla="*/ 534207 h 927328"/>
                <a:gd name="connsiteX679" fmla="*/ 1072889 w 1311227"/>
                <a:gd name="connsiteY679" fmla="*/ 531467 h 927328"/>
                <a:gd name="connsiteX680" fmla="*/ 1079738 w 1311227"/>
                <a:gd name="connsiteY680" fmla="*/ 525988 h 927328"/>
                <a:gd name="connsiteX681" fmla="*/ 1076998 w 1311227"/>
                <a:gd name="connsiteY681" fmla="*/ 519139 h 927328"/>
                <a:gd name="connsiteX682" fmla="*/ 1078368 w 1311227"/>
                <a:gd name="connsiteY682" fmla="*/ 515030 h 927328"/>
                <a:gd name="connsiteX683" fmla="*/ 1070150 w 1311227"/>
                <a:gd name="connsiteY683" fmla="*/ 501333 h 927328"/>
                <a:gd name="connsiteX684" fmla="*/ 1070150 w 1311227"/>
                <a:gd name="connsiteY684" fmla="*/ 484895 h 927328"/>
                <a:gd name="connsiteX685" fmla="*/ 1042755 w 1311227"/>
                <a:gd name="connsiteY685" fmla="*/ 493114 h 927328"/>
                <a:gd name="connsiteX686" fmla="*/ 1034536 w 1311227"/>
                <a:gd name="connsiteY686" fmla="*/ 483526 h 927328"/>
                <a:gd name="connsiteX687" fmla="*/ 1037275 w 1311227"/>
                <a:gd name="connsiteY687" fmla="*/ 478047 h 927328"/>
                <a:gd name="connsiteX688" fmla="*/ 1056452 w 1311227"/>
                <a:gd name="connsiteY688" fmla="*/ 472568 h 927328"/>
                <a:gd name="connsiteX689" fmla="*/ 1066040 w 1311227"/>
                <a:gd name="connsiteY689" fmla="*/ 480786 h 927328"/>
                <a:gd name="connsiteX690" fmla="*/ 1070150 w 1311227"/>
                <a:gd name="connsiteY690" fmla="*/ 480786 h 927328"/>
                <a:gd name="connsiteX691" fmla="*/ 1070150 w 1311227"/>
                <a:gd name="connsiteY691" fmla="*/ 473937 h 927328"/>
                <a:gd name="connsiteX692" fmla="*/ 1071520 w 1311227"/>
                <a:gd name="connsiteY692" fmla="*/ 467088 h 927328"/>
                <a:gd name="connsiteX693" fmla="*/ 1076998 w 1311227"/>
                <a:gd name="connsiteY693" fmla="*/ 439693 h 927328"/>
                <a:gd name="connsiteX694" fmla="*/ 1070150 w 1311227"/>
                <a:gd name="connsiteY694" fmla="*/ 408189 h 927328"/>
                <a:gd name="connsiteX695" fmla="*/ 1079738 w 1311227"/>
                <a:gd name="connsiteY695" fmla="*/ 379424 h 927328"/>
                <a:gd name="connsiteX696" fmla="*/ 1070150 w 1311227"/>
                <a:gd name="connsiteY696" fmla="*/ 336961 h 927328"/>
                <a:gd name="connsiteX697" fmla="*/ 1052343 w 1311227"/>
                <a:gd name="connsiteY697" fmla="*/ 365726 h 927328"/>
                <a:gd name="connsiteX698" fmla="*/ 1030427 w 1311227"/>
                <a:gd name="connsiteY698" fmla="*/ 342440 h 927328"/>
                <a:gd name="connsiteX699" fmla="*/ 1030427 w 1311227"/>
                <a:gd name="connsiteY699" fmla="*/ 334222 h 927328"/>
                <a:gd name="connsiteX700" fmla="*/ 1035906 w 1311227"/>
                <a:gd name="connsiteY700" fmla="*/ 312306 h 927328"/>
                <a:gd name="connsiteX701" fmla="*/ 1038645 w 1311227"/>
                <a:gd name="connsiteY701" fmla="*/ 290389 h 927328"/>
                <a:gd name="connsiteX702" fmla="*/ 1038645 w 1311227"/>
                <a:gd name="connsiteY702" fmla="*/ 260255 h 927328"/>
                <a:gd name="connsiteX703" fmla="*/ 1049603 w 1311227"/>
                <a:gd name="connsiteY703" fmla="*/ 235599 h 927328"/>
                <a:gd name="connsiteX704" fmla="*/ 1064671 w 1311227"/>
                <a:gd name="connsiteY704" fmla="*/ 232859 h 927328"/>
                <a:gd name="connsiteX705" fmla="*/ 1074259 w 1311227"/>
                <a:gd name="connsiteY705" fmla="*/ 220532 h 927328"/>
                <a:gd name="connsiteX706" fmla="*/ 1085217 w 1311227"/>
                <a:gd name="connsiteY706" fmla="*/ 228750 h 927328"/>
                <a:gd name="connsiteX707" fmla="*/ 1104394 w 1311227"/>
                <a:gd name="connsiteY707" fmla="*/ 212313 h 927328"/>
                <a:gd name="connsiteX708" fmla="*/ 1093436 w 1311227"/>
                <a:gd name="connsiteY708" fmla="*/ 183548 h 927328"/>
                <a:gd name="connsiteX709" fmla="*/ 1097545 w 1311227"/>
                <a:gd name="connsiteY709" fmla="*/ 171220 h 927328"/>
                <a:gd name="connsiteX710" fmla="*/ 1123570 w 1311227"/>
                <a:gd name="connsiteY710" fmla="*/ 146565 h 927328"/>
                <a:gd name="connsiteX711" fmla="*/ 720861 w 1311227"/>
                <a:gd name="connsiteY711" fmla="*/ 79447 h 927328"/>
                <a:gd name="connsiteX712" fmla="*/ 763324 w 1311227"/>
                <a:gd name="connsiteY712" fmla="*/ 143825 h 927328"/>
                <a:gd name="connsiteX713" fmla="*/ 756475 w 1311227"/>
                <a:gd name="connsiteY713" fmla="*/ 178069 h 927328"/>
                <a:gd name="connsiteX714" fmla="*/ 797568 w 1311227"/>
                <a:gd name="connsiteY714" fmla="*/ 197246 h 927328"/>
                <a:gd name="connsiteX715" fmla="*/ 838661 w 1311227"/>
                <a:gd name="connsiteY715" fmla="*/ 223271 h 927328"/>
                <a:gd name="connsiteX716" fmla="*/ 852358 w 1311227"/>
                <a:gd name="connsiteY716" fmla="*/ 265734 h 927328"/>
                <a:gd name="connsiteX717" fmla="*/ 860577 w 1311227"/>
                <a:gd name="connsiteY717" fmla="*/ 276692 h 927328"/>
                <a:gd name="connsiteX718" fmla="*/ 878384 w 1311227"/>
                <a:gd name="connsiteY718" fmla="*/ 327373 h 927328"/>
                <a:gd name="connsiteX719" fmla="*/ 890711 w 1311227"/>
                <a:gd name="connsiteY719" fmla="*/ 361617 h 927328"/>
                <a:gd name="connsiteX720" fmla="*/ 823593 w 1311227"/>
                <a:gd name="connsiteY720" fmla="*/ 410928 h 927328"/>
                <a:gd name="connsiteX721" fmla="*/ 833181 w 1311227"/>
                <a:gd name="connsiteY721" fmla="*/ 436954 h 927328"/>
                <a:gd name="connsiteX722" fmla="*/ 833181 w 1311227"/>
                <a:gd name="connsiteY722" fmla="*/ 541056 h 927328"/>
                <a:gd name="connsiteX723" fmla="*/ 831812 w 1311227"/>
                <a:gd name="connsiteY723" fmla="*/ 556123 h 927328"/>
                <a:gd name="connsiteX724" fmla="*/ 834551 w 1311227"/>
                <a:gd name="connsiteY724" fmla="*/ 558863 h 927328"/>
                <a:gd name="connsiteX725" fmla="*/ 831812 w 1311227"/>
                <a:gd name="connsiteY725" fmla="*/ 567081 h 927328"/>
                <a:gd name="connsiteX726" fmla="*/ 834551 w 1311227"/>
                <a:gd name="connsiteY726" fmla="*/ 584888 h 927328"/>
                <a:gd name="connsiteX727" fmla="*/ 834551 w 1311227"/>
                <a:gd name="connsiteY727" fmla="*/ 609544 h 927328"/>
                <a:gd name="connsiteX728" fmla="*/ 824963 w 1311227"/>
                <a:gd name="connsiteY728" fmla="*/ 668443 h 927328"/>
                <a:gd name="connsiteX729" fmla="*/ 834551 w 1311227"/>
                <a:gd name="connsiteY729" fmla="*/ 688989 h 927328"/>
                <a:gd name="connsiteX730" fmla="*/ 831812 w 1311227"/>
                <a:gd name="connsiteY730" fmla="*/ 694469 h 927328"/>
                <a:gd name="connsiteX731" fmla="*/ 837291 w 1311227"/>
                <a:gd name="connsiteY731" fmla="*/ 697208 h 927328"/>
                <a:gd name="connsiteX732" fmla="*/ 816744 w 1311227"/>
                <a:gd name="connsiteY732" fmla="*/ 706797 h 927328"/>
                <a:gd name="connsiteX733" fmla="*/ 809896 w 1311227"/>
                <a:gd name="connsiteY733" fmla="*/ 716385 h 927328"/>
                <a:gd name="connsiteX734" fmla="*/ 793458 w 1311227"/>
                <a:gd name="connsiteY734" fmla="*/ 717754 h 927328"/>
                <a:gd name="connsiteX735" fmla="*/ 787980 w 1311227"/>
                <a:gd name="connsiteY735" fmla="*/ 721864 h 927328"/>
                <a:gd name="connsiteX736" fmla="*/ 786610 w 1311227"/>
                <a:gd name="connsiteY736" fmla="*/ 716385 h 927328"/>
                <a:gd name="connsiteX737" fmla="*/ 772912 w 1311227"/>
                <a:gd name="connsiteY737" fmla="*/ 706797 h 927328"/>
                <a:gd name="connsiteX738" fmla="*/ 770173 w 1311227"/>
                <a:gd name="connsiteY738" fmla="*/ 712275 h 927328"/>
                <a:gd name="connsiteX739" fmla="*/ 778391 w 1311227"/>
                <a:gd name="connsiteY739" fmla="*/ 719124 h 927328"/>
                <a:gd name="connsiteX740" fmla="*/ 766063 w 1311227"/>
                <a:gd name="connsiteY740" fmla="*/ 723234 h 927328"/>
                <a:gd name="connsiteX741" fmla="*/ 755105 w 1311227"/>
                <a:gd name="connsiteY741" fmla="*/ 719124 h 927328"/>
                <a:gd name="connsiteX742" fmla="*/ 737298 w 1311227"/>
                <a:gd name="connsiteY742" fmla="*/ 723234 h 927328"/>
                <a:gd name="connsiteX743" fmla="*/ 726340 w 1311227"/>
                <a:gd name="connsiteY743" fmla="*/ 717754 h 927328"/>
                <a:gd name="connsiteX744" fmla="*/ 724970 w 1311227"/>
                <a:gd name="connsiteY744" fmla="*/ 721864 h 927328"/>
                <a:gd name="connsiteX745" fmla="*/ 729080 w 1311227"/>
                <a:gd name="connsiteY745" fmla="*/ 761587 h 927328"/>
                <a:gd name="connsiteX746" fmla="*/ 723601 w 1311227"/>
                <a:gd name="connsiteY746" fmla="*/ 790352 h 927328"/>
                <a:gd name="connsiteX747" fmla="*/ 723601 w 1311227"/>
                <a:gd name="connsiteY747" fmla="*/ 819117 h 927328"/>
                <a:gd name="connsiteX748" fmla="*/ 731819 w 1311227"/>
                <a:gd name="connsiteY748" fmla="*/ 875277 h 927328"/>
                <a:gd name="connsiteX749" fmla="*/ 746887 w 1311227"/>
                <a:gd name="connsiteY749" fmla="*/ 897193 h 927328"/>
                <a:gd name="connsiteX750" fmla="*/ 741408 w 1311227"/>
                <a:gd name="connsiteY750" fmla="*/ 919109 h 927328"/>
                <a:gd name="connsiteX751" fmla="*/ 737298 w 1311227"/>
                <a:gd name="connsiteY751" fmla="*/ 916370 h 927328"/>
                <a:gd name="connsiteX752" fmla="*/ 737298 w 1311227"/>
                <a:gd name="connsiteY752" fmla="*/ 921849 h 927328"/>
                <a:gd name="connsiteX753" fmla="*/ 737632 w 1311227"/>
                <a:gd name="connsiteY753" fmla="*/ 922984 h 927328"/>
                <a:gd name="connsiteX754" fmla="*/ 731819 w 1311227"/>
                <a:gd name="connsiteY754" fmla="*/ 919109 h 927328"/>
                <a:gd name="connsiteX755" fmla="*/ 726512 w 1311227"/>
                <a:gd name="connsiteY755" fmla="*/ 922362 h 927328"/>
                <a:gd name="connsiteX756" fmla="*/ 723132 w 1311227"/>
                <a:gd name="connsiteY756" fmla="*/ 924120 h 927328"/>
                <a:gd name="connsiteX757" fmla="*/ 720861 w 1311227"/>
                <a:gd name="connsiteY757" fmla="*/ 921849 h 927328"/>
                <a:gd name="connsiteX758" fmla="*/ 715382 w 1311227"/>
                <a:gd name="connsiteY758" fmla="*/ 923218 h 927328"/>
                <a:gd name="connsiteX759" fmla="*/ 714012 w 1311227"/>
                <a:gd name="connsiteY759" fmla="*/ 920479 h 927328"/>
                <a:gd name="connsiteX760" fmla="*/ 711578 w 1311227"/>
                <a:gd name="connsiteY760" fmla="*/ 922914 h 927328"/>
                <a:gd name="connsiteX761" fmla="*/ 712643 w 1311227"/>
                <a:gd name="connsiteY761" fmla="*/ 917739 h 927328"/>
                <a:gd name="connsiteX762" fmla="*/ 703054 w 1311227"/>
                <a:gd name="connsiteY762" fmla="*/ 927328 h 927328"/>
                <a:gd name="connsiteX763" fmla="*/ 703054 w 1311227"/>
                <a:gd name="connsiteY763" fmla="*/ 923218 h 927328"/>
                <a:gd name="connsiteX764" fmla="*/ 708534 w 1311227"/>
                <a:gd name="connsiteY764" fmla="*/ 920479 h 927328"/>
                <a:gd name="connsiteX765" fmla="*/ 707164 w 1311227"/>
                <a:gd name="connsiteY765" fmla="*/ 916370 h 927328"/>
                <a:gd name="connsiteX766" fmla="*/ 701685 w 1311227"/>
                <a:gd name="connsiteY766" fmla="*/ 917739 h 927328"/>
                <a:gd name="connsiteX767" fmla="*/ 705794 w 1311227"/>
                <a:gd name="connsiteY767" fmla="*/ 919109 h 927328"/>
                <a:gd name="connsiteX768" fmla="*/ 700315 w 1311227"/>
                <a:gd name="connsiteY768" fmla="*/ 924588 h 927328"/>
                <a:gd name="connsiteX769" fmla="*/ 697575 w 1311227"/>
                <a:gd name="connsiteY769" fmla="*/ 923218 h 927328"/>
                <a:gd name="connsiteX770" fmla="*/ 700315 w 1311227"/>
                <a:gd name="connsiteY770" fmla="*/ 916370 h 927328"/>
                <a:gd name="connsiteX771" fmla="*/ 694973 w 1311227"/>
                <a:gd name="connsiteY771" fmla="*/ 917705 h 927328"/>
                <a:gd name="connsiteX772" fmla="*/ 695350 w 1311227"/>
                <a:gd name="connsiteY772" fmla="*/ 906268 h 927328"/>
                <a:gd name="connsiteX773" fmla="*/ 698945 w 1311227"/>
                <a:gd name="connsiteY773" fmla="*/ 895823 h 927328"/>
                <a:gd name="connsiteX774" fmla="*/ 693466 w 1311227"/>
                <a:gd name="connsiteY774" fmla="*/ 862949 h 927328"/>
                <a:gd name="connsiteX775" fmla="*/ 694836 w 1311227"/>
                <a:gd name="connsiteY775" fmla="*/ 843772 h 927328"/>
                <a:gd name="connsiteX776" fmla="*/ 686617 w 1311227"/>
                <a:gd name="connsiteY776" fmla="*/ 808159 h 927328"/>
                <a:gd name="connsiteX777" fmla="*/ 683878 w 1311227"/>
                <a:gd name="connsiteY777" fmla="*/ 802680 h 927328"/>
                <a:gd name="connsiteX778" fmla="*/ 675659 w 1311227"/>
                <a:gd name="connsiteY778" fmla="*/ 802680 h 927328"/>
                <a:gd name="connsiteX779" fmla="*/ 668811 w 1311227"/>
                <a:gd name="connsiteY779" fmla="*/ 793091 h 927328"/>
                <a:gd name="connsiteX780" fmla="*/ 678399 w 1311227"/>
                <a:gd name="connsiteY780" fmla="*/ 782133 h 927328"/>
                <a:gd name="connsiteX781" fmla="*/ 672920 w 1311227"/>
                <a:gd name="connsiteY781" fmla="*/ 768435 h 927328"/>
                <a:gd name="connsiteX782" fmla="*/ 672920 w 1311227"/>
                <a:gd name="connsiteY782" fmla="*/ 727343 h 927328"/>
                <a:gd name="connsiteX783" fmla="*/ 670180 w 1311227"/>
                <a:gd name="connsiteY783" fmla="*/ 723234 h 927328"/>
                <a:gd name="connsiteX784" fmla="*/ 674289 w 1311227"/>
                <a:gd name="connsiteY784" fmla="*/ 708166 h 927328"/>
                <a:gd name="connsiteX785" fmla="*/ 674289 w 1311227"/>
                <a:gd name="connsiteY785" fmla="*/ 690359 h 927328"/>
                <a:gd name="connsiteX786" fmla="*/ 663331 w 1311227"/>
                <a:gd name="connsiteY786" fmla="*/ 686250 h 927328"/>
                <a:gd name="connsiteX787" fmla="*/ 664701 w 1311227"/>
                <a:gd name="connsiteY787" fmla="*/ 675292 h 927328"/>
                <a:gd name="connsiteX788" fmla="*/ 675659 w 1311227"/>
                <a:gd name="connsiteY788" fmla="*/ 675292 h 927328"/>
                <a:gd name="connsiteX789" fmla="*/ 677029 w 1311227"/>
                <a:gd name="connsiteY789" fmla="*/ 654746 h 927328"/>
                <a:gd name="connsiteX790" fmla="*/ 671550 w 1311227"/>
                <a:gd name="connsiteY790" fmla="*/ 647897 h 927328"/>
                <a:gd name="connsiteX791" fmla="*/ 677029 w 1311227"/>
                <a:gd name="connsiteY791" fmla="*/ 635569 h 927328"/>
                <a:gd name="connsiteX792" fmla="*/ 655113 w 1311227"/>
                <a:gd name="connsiteY792" fmla="*/ 584888 h 927328"/>
                <a:gd name="connsiteX793" fmla="*/ 649634 w 1311227"/>
                <a:gd name="connsiteY793" fmla="*/ 534207 h 927328"/>
                <a:gd name="connsiteX794" fmla="*/ 649634 w 1311227"/>
                <a:gd name="connsiteY794" fmla="*/ 494484 h 927328"/>
                <a:gd name="connsiteX795" fmla="*/ 641415 w 1311227"/>
                <a:gd name="connsiteY795" fmla="*/ 491744 h 927328"/>
                <a:gd name="connsiteX796" fmla="*/ 648264 w 1311227"/>
                <a:gd name="connsiteY796" fmla="*/ 487635 h 927328"/>
                <a:gd name="connsiteX797" fmla="*/ 670180 w 1311227"/>
                <a:gd name="connsiteY797" fmla="*/ 425995 h 927328"/>
                <a:gd name="connsiteX798" fmla="*/ 670180 w 1311227"/>
                <a:gd name="connsiteY798" fmla="*/ 375315 h 927328"/>
                <a:gd name="connsiteX799" fmla="*/ 667441 w 1311227"/>
                <a:gd name="connsiteY799" fmla="*/ 350659 h 927328"/>
                <a:gd name="connsiteX800" fmla="*/ 660592 w 1311227"/>
                <a:gd name="connsiteY800" fmla="*/ 339701 h 927328"/>
                <a:gd name="connsiteX801" fmla="*/ 655113 w 1311227"/>
                <a:gd name="connsiteY801" fmla="*/ 317785 h 927328"/>
                <a:gd name="connsiteX802" fmla="*/ 634566 w 1311227"/>
                <a:gd name="connsiteY802" fmla="*/ 373945 h 927328"/>
                <a:gd name="connsiteX803" fmla="*/ 603062 w 1311227"/>
                <a:gd name="connsiteY803" fmla="*/ 427365 h 927328"/>
                <a:gd name="connsiteX804" fmla="*/ 585255 w 1311227"/>
                <a:gd name="connsiteY804" fmla="*/ 476677 h 927328"/>
                <a:gd name="connsiteX805" fmla="*/ 585255 w 1311227"/>
                <a:gd name="connsiteY805" fmla="*/ 510921 h 927328"/>
                <a:gd name="connsiteX806" fmla="*/ 579776 w 1311227"/>
                <a:gd name="connsiteY806" fmla="*/ 495853 h 927328"/>
                <a:gd name="connsiteX807" fmla="*/ 567448 w 1311227"/>
                <a:gd name="connsiteY807" fmla="*/ 525988 h 927328"/>
                <a:gd name="connsiteX808" fmla="*/ 555120 w 1311227"/>
                <a:gd name="connsiteY808" fmla="*/ 498593 h 927328"/>
                <a:gd name="connsiteX809" fmla="*/ 560600 w 1311227"/>
                <a:gd name="connsiteY809" fmla="*/ 498593 h 927328"/>
                <a:gd name="connsiteX810" fmla="*/ 577036 w 1311227"/>
                <a:gd name="connsiteY810" fmla="*/ 447912 h 927328"/>
                <a:gd name="connsiteX811" fmla="*/ 598953 w 1311227"/>
                <a:gd name="connsiteY811" fmla="*/ 356138 h 927328"/>
                <a:gd name="connsiteX812" fmla="*/ 619499 w 1311227"/>
                <a:gd name="connsiteY812" fmla="*/ 272583 h 927328"/>
                <a:gd name="connsiteX813" fmla="*/ 616759 w 1311227"/>
                <a:gd name="connsiteY813" fmla="*/ 253406 h 927328"/>
                <a:gd name="connsiteX814" fmla="*/ 618129 w 1311227"/>
                <a:gd name="connsiteY814" fmla="*/ 234229 h 927328"/>
                <a:gd name="connsiteX815" fmla="*/ 629087 w 1311227"/>
                <a:gd name="connsiteY815" fmla="*/ 210943 h 927328"/>
                <a:gd name="connsiteX816" fmla="*/ 656483 w 1311227"/>
                <a:gd name="connsiteY816" fmla="*/ 204095 h 927328"/>
                <a:gd name="connsiteX817" fmla="*/ 689357 w 1311227"/>
                <a:gd name="connsiteY817" fmla="*/ 183548 h 927328"/>
                <a:gd name="connsiteX818" fmla="*/ 675659 w 1311227"/>
                <a:gd name="connsiteY818" fmla="*/ 160262 h 927328"/>
                <a:gd name="connsiteX819" fmla="*/ 672920 w 1311227"/>
                <a:gd name="connsiteY819" fmla="*/ 132867 h 927328"/>
                <a:gd name="connsiteX820" fmla="*/ 720861 w 1311227"/>
                <a:gd name="connsiteY820" fmla="*/ 79447 h 927328"/>
                <a:gd name="connsiteX821" fmla="*/ 198983 w 1311227"/>
                <a:gd name="connsiteY821" fmla="*/ 0 h 927328"/>
                <a:gd name="connsiteX822" fmla="*/ 222269 w 1311227"/>
                <a:gd name="connsiteY822" fmla="*/ 5479 h 927328"/>
                <a:gd name="connsiteX823" fmla="*/ 238706 w 1311227"/>
                <a:gd name="connsiteY823" fmla="*/ 43833 h 927328"/>
                <a:gd name="connsiteX824" fmla="*/ 241446 w 1311227"/>
                <a:gd name="connsiteY824" fmla="*/ 56160 h 927328"/>
                <a:gd name="connsiteX825" fmla="*/ 234597 w 1311227"/>
                <a:gd name="connsiteY825" fmla="*/ 79447 h 927328"/>
                <a:gd name="connsiteX826" fmla="*/ 244185 w 1311227"/>
                <a:gd name="connsiteY826" fmla="*/ 91774 h 927328"/>
                <a:gd name="connsiteX827" fmla="*/ 259253 w 1311227"/>
                <a:gd name="connsiteY827" fmla="*/ 93144 h 927328"/>
                <a:gd name="connsiteX828" fmla="*/ 293497 w 1311227"/>
                <a:gd name="connsiteY828" fmla="*/ 104102 h 927328"/>
                <a:gd name="connsiteX829" fmla="*/ 314043 w 1311227"/>
                <a:gd name="connsiteY829" fmla="*/ 108211 h 927328"/>
                <a:gd name="connsiteX830" fmla="*/ 405817 w 1311227"/>
                <a:gd name="connsiteY830" fmla="*/ 199985 h 927328"/>
                <a:gd name="connsiteX831" fmla="*/ 414035 w 1311227"/>
                <a:gd name="connsiteY831" fmla="*/ 223271 h 927328"/>
                <a:gd name="connsiteX832" fmla="*/ 418145 w 1311227"/>
                <a:gd name="connsiteY832" fmla="*/ 272583 h 927328"/>
                <a:gd name="connsiteX833" fmla="*/ 415405 w 1311227"/>
                <a:gd name="connsiteY833" fmla="*/ 336961 h 927328"/>
                <a:gd name="connsiteX834" fmla="*/ 423624 w 1311227"/>
                <a:gd name="connsiteY834" fmla="*/ 336961 h 927328"/>
                <a:gd name="connsiteX835" fmla="*/ 424994 w 1311227"/>
                <a:gd name="connsiteY835" fmla="*/ 341071 h 927328"/>
                <a:gd name="connsiteX836" fmla="*/ 416775 w 1311227"/>
                <a:gd name="connsiteY836" fmla="*/ 347919 h 927328"/>
                <a:gd name="connsiteX837" fmla="*/ 416775 w 1311227"/>
                <a:gd name="connsiteY837" fmla="*/ 358877 h 927328"/>
                <a:gd name="connsiteX838" fmla="*/ 442800 w 1311227"/>
                <a:gd name="connsiteY838" fmla="*/ 406819 h 927328"/>
                <a:gd name="connsiteX839" fmla="*/ 438691 w 1311227"/>
                <a:gd name="connsiteY839" fmla="*/ 406819 h 927328"/>
                <a:gd name="connsiteX840" fmla="*/ 420884 w 1311227"/>
                <a:gd name="connsiteY840" fmla="*/ 394491 h 927328"/>
                <a:gd name="connsiteX841" fmla="*/ 416775 w 1311227"/>
                <a:gd name="connsiteY841" fmla="*/ 401340 h 927328"/>
                <a:gd name="connsiteX842" fmla="*/ 427733 w 1311227"/>
                <a:gd name="connsiteY842" fmla="*/ 434214 h 927328"/>
                <a:gd name="connsiteX843" fmla="*/ 424994 w 1311227"/>
                <a:gd name="connsiteY843" fmla="*/ 435584 h 927328"/>
                <a:gd name="connsiteX844" fmla="*/ 411296 w 1311227"/>
                <a:gd name="connsiteY844" fmla="*/ 412298 h 927328"/>
                <a:gd name="connsiteX845" fmla="*/ 409926 w 1311227"/>
                <a:gd name="connsiteY845" fmla="*/ 415038 h 927328"/>
                <a:gd name="connsiteX846" fmla="*/ 412666 w 1311227"/>
                <a:gd name="connsiteY846" fmla="*/ 443803 h 927328"/>
                <a:gd name="connsiteX847" fmla="*/ 407187 w 1311227"/>
                <a:gd name="connsiteY847" fmla="*/ 446542 h 927328"/>
                <a:gd name="connsiteX848" fmla="*/ 401707 w 1311227"/>
                <a:gd name="connsiteY848" fmla="*/ 410928 h 927328"/>
                <a:gd name="connsiteX849" fmla="*/ 396229 w 1311227"/>
                <a:gd name="connsiteY849" fmla="*/ 409559 h 927328"/>
                <a:gd name="connsiteX850" fmla="*/ 388010 w 1311227"/>
                <a:gd name="connsiteY850" fmla="*/ 445172 h 927328"/>
                <a:gd name="connsiteX851" fmla="*/ 385271 w 1311227"/>
                <a:gd name="connsiteY851" fmla="*/ 408189 h 927328"/>
                <a:gd name="connsiteX852" fmla="*/ 386640 w 1311227"/>
                <a:gd name="connsiteY852" fmla="*/ 399970 h 927328"/>
                <a:gd name="connsiteX853" fmla="*/ 381161 w 1311227"/>
                <a:gd name="connsiteY853" fmla="*/ 397231 h 927328"/>
                <a:gd name="connsiteX854" fmla="*/ 363354 w 1311227"/>
                <a:gd name="connsiteY854" fmla="*/ 413668 h 927328"/>
                <a:gd name="connsiteX855" fmla="*/ 361984 w 1311227"/>
                <a:gd name="connsiteY855" fmla="*/ 409559 h 927328"/>
                <a:gd name="connsiteX856" fmla="*/ 392119 w 1311227"/>
                <a:gd name="connsiteY856" fmla="*/ 347919 h 927328"/>
                <a:gd name="connsiteX857" fmla="*/ 392119 w 1311227"/>
                <a:gd name="connsiteY857" fmla="*/ 321894 h 927328"/>
                <a:gd name="connsiteX858" fmla="*/ 370203 w 1311227"/>
                <a:gd name="connsiteY858" fmla="*/ 230120 h 927328"/>
                <a:gd name="connsiteX859" fmla="*/ 312673 w 1311227"/>
                <a:gd name="connsiteY859" fmla="*/ 190397 h 927328"/>
                <a:gd name="connsiteX860" fmla="*/ 312673 w 1311227"/>
                <a:gd name="connsiteY860" fmla="*/ 252036 h 927328"/>
                <a:gd name="connsiteX861" fmla="*/ 301715 w 1311227"/>
                <a:gd name="connsiteY861" fmla="*/ 326003 h 927328"/>
                <a:gd name="connsiteX862" fmla="*/ 312673 w 1311227"/>
                <a:gd name="connsiteY862" fmla="*/ 352029 h 927328"/>
                <a:gd name="connsiteX863" fmla="*/ 319522 w 1311227"/>
                <a:gd name="connsiteY863" fmla="*/ 393122 h 927328"/>
                <a:gd name="connsiteX864" fmla="*/ 323631 w 1311227"/>
                <a:gd name="connsiteY864" fmla="*/ 462979 h 927328"/>
                <a:gd name="connsiteX865" fmla="*/ 329110 w 1311227"/>
                <a:gd name="connsiteY865" fmla="*/ 464349 h 927328"/>
                <a:gd name="connsiteX866" fmla="*/ 330480 w 1311227"/>
                <a:gd name="connsiteY866" fmla="*/ 467088 h 927328"/>
                <a:gd name="connsiteX867" fmla="*/ 325001 w 1311227"/>
                <a:gd name="connsiteY867" fmla="*/ 473937 h 927328"/>
                <a:gd name="connsiteX868" fmla="*/ 325001 w 1311227"/>
                <a:gd name="connsiteY868" fmla="*/ 484895 h 927328"/>
                <a:gd name="connsiteX869" fmla="*/ 326371 w 1311227"/>
                <a:gd name="connsiteY869" fmla="*/ 498593 h 927328"/>
                <a:gd name="connsiteX870" fmla="*/ 308564 w 1311227"/>
                <a:gd name="connsiteY870" fmla="*/ 554753 h 927328"/>
                <a:gd name="connsiteX871" fmla="*/ 312673 w 1311227"/>
                <a:gd name="connsiteY871" fmla="*/ 558863 h 927328"/>
                <a:gd name="connsiteX872" fmla="*/ 315413 w 1311227"/>
                <a:gd name="connsiteY872" fmla="*/ 556123 h 927328"/>
                <a:gd name="connsiteX873" fmla="*/ 318152 w 1311227"/>
                <a:gd name="connsiteY873" fmla="*/ 560232 h 927328"/>
                <a:gd name="connsiteX874" fmla="*/ 309934 w 1311227"/>
                <a:gd name="connsiteY874" fmla="*/ 558863 h 927328"/>
                <a:gd name="connsiteX875" fmla="*/ 272950 w 1311227"/>
                <a:gd name="connsiteY875" fmla="*/ 584888 h 927328"/>
                <a:gd name="connsiteX876" fmla="*/ 271580 w 1311227"/>
                <a:gd name="connsiteY876" fmla="*/ 588997 h 927328"/>
                <a:gd name="connsiteX877" fmla="*/ 274320 w 1311227"/>
                <a:gd name="connsiteY877" fmla="*/ 593106 h 927328"/>
                <a:gd name="connsiteX878" fmla="*/ 268841 w 1311227"/>
                <a:gd name="connsiteY878" fmla="*/ 593106 h 927328"/>
                <a:gd name="connsiteX879" fmla="*/ 235967 w 1311227"/>
                <a:gd name="connsiteY879" fmla="*/ 630090 h 927328"/>
                <a:gd name="connsiteX880" fmla="*/ 222269 w 1311227"/>
                <a:gd name="connsiteY880" fmla="*/ 628720 h 927328"/>
                <a:gd name="connsiteX881" fmla="*/ 227748 w 1311227"/>
                <a:gd name="connsiteY881" fmla="*/ 656116 h 927328"/>
                <a:gd name="connsiteX882" fmla="*/ 209941 w 1311227"/>
                <a:gd name="connsiteY882" fmla="*/ 669813 h 927328"/>
                <a:gd name="connsiteX883" fmla="*/ 216790 w 1311227"/>
                <a:gd name="connsiteY883" fmla="*/ 749259 h 927328"/>
                <a:gd name="connsiteX884" fmla="*/ 238706 w 1311227"/>
                <a:gd name="connsiteY884" fmla="*/ 798570 h 927328"/>
                <a:gd name="connsiteX885" fmla="*/ 231857 w 1311227"/>
                <a:gd name="connsiteY885" fmla="*/ 810898 h 927328"/>
                <a:gd name="connsiteX886" fmla="*/ 231857 w 1311227"/>
                <a:gd name="connsiteY886" fmla="*/ 836923 h 927328"/>
                <a:gd name="connsiteX887" fmla="*/ 205832 w 1311227"/>
                <a:gd name="connsiteY887" fmla="*/ 846512 h 927328"/>
                <a:gd name="connsiteX888" fmla="*/ 179807 w 1311227"/>
                <a:gd name="connsiteY888" fmla="*/ 834184 h 927328"/>
                <a:gd name="connsiteX889" fmla="*/ 192134 w 1311227"/>
                <a:gd name="connsiteY889" fmla="*/ 813638 h 927328"/>
                <a:gd name="connsiteX890" fmla="*/ 196244 w 1311227"/>
                <a:gd name="connsiteY890" fmla="*/ 801310 h 927328"/>
                <a:gd name="connsiteX891" fmla="*/ 196244 w 1311227"/>
                <a:gd name="connsiteY891" fmla="*/ 794461 h 927328"/>
                <a:gd name="connsiteX892" fmla="*/ 197614 w 1311227"/>
                <a:gd name="connsiteY892" fmla="*/ 779394 h 927328"/>
                <a:gd name="connsiteX893" fmla="*/ 157891 w 1311227"/>
                <a:gd name="connsiteY893" fmla="*/ 656116 h 927328"/>
                <a:gd name="connsiteX894" fmla="*/ 157891 w 1311227"/>
                <a:gd name="connsiteY894" fmla="*/ 598586 h 927328"/>
                <a:gd name="connsiteX895" fmla="*/ 153781 w 1311227"/>
                <a:gd name="connsiteY895" fmla="*/ 595846 h 927328"/>
                <a:gd name="connsiteX896" fmla="*/ 156521 w 1311227"/>
                <a:gd name="connsiteY896" fmla="*/ 593106 h 927328"/>
                <a:gd name="connsiteX897" fmla="*/ 148302 w 1311227"/>
                <a:gd name="connsiteY897" fmla="*/ 580779 h 927328"/>
                <a:gd name="connsiteX898" fmla="*/ 152411 w 1311227"/>
                <a:gd name="connsiteY898" fmla="*/ 568451 h 927328"/>
                <a:gd name="connsiteX899" fmla="*/ 137344 w 1311227"/>
                <a:gd name="connsiteY899" fmla="*/ 573930 h 927328"/>
                <a:gd name="connsiteX900" fmla="*/ 115428 w 1311227"/>
                <a:gd name="connsiteY900" fmla="*/ 567081 h 927328"/>
                <a:gd name="connsiteX901" fmla="*/ 120907 w 1311227"/>
                <a:gd name="connsiteY901" fmla="*/ 564341 h 927328"/>
                <a:gd name="connsiteX902" fmla="*/ 118168 w 1311227"/>
                <a:gd name="connsiteY902" fmla="*/ 558863 h 927328"/>
                <a:gd name="connsiteX903" fmla="*/ 131865 w 1311227"/>
                <a:gd name="connsiteY903" fmla="*/ 542425 h 927328"/>
                <a:gd name="connsiteX904" fmla="*/ 134604 w 1311227"/>
                <a:gd name="connsiteY904" fmla="*/ 543795 h 927328"/>
                <a:gd name="connsiteX905" fmla="*/ 140084 w 1311227"/>
                <a:gd name="connsiteY905" fmla="*/ 543795 h 927328"/>
                <a:gd name="connsiteX906" fmla="*/ 141453 w 1311227"/>
                <a:gd name="connsiteY906" fmla="*/ 541056 h 927328"/>
                <a:gd name="connsiteX907" fmla="*/ 135974 w 1311227"/>
                <a:gd name="connsiteY907" fmla="*/ 508181 h 927328"/>
                <a:gd name="connsiteX908" fmla="*/ 135974 w 1311227"/>
                <a:gd name="connsiteY908" fmla="*/ 464349 h 927328"/>
                <a:gd name="connsiteX909" fmla="*/ 127756 w 1311227"/>
                <a:gd name="connsiteY909" fmla="*/ 464349 h 927328"/>
                <a:gd name="connsiteX910" fmla="*/ 126386 w 1311227"/>
                <a:gd name="connsiteY910" fmla="*/ 460240 h 927328"/>
                <a:gd name="connsiteX911" fmla="*/ 135974 w 1311227"/>
                <a:gd name="connsiteY911" fmla="*/ 447912 h 927328"/>
                <a:gd name="connsiteX912" fmla="*/ 137344 w 1311227"/>
                <a:gd name="connsiteY912" fmla="*/ 438323 h 927328"/>
                <a:gd name="connsiteX913" fmla="*/ 159260 w 1311227"/>
                <a:gd name="connsiteY913" fmla="*/ 345180 h 927328"/>
                <a:gd name="connsiteX914" fmla="*/ 152411 w 1311227"/>
                <a:gd name="connsiteY914" fmla="*/ 298608 h 927328"/>
                <a:gd name="connsiteX915" fmla="*/ 111319 w 1311227"/>
                <a:gd name="connsiteY915" fmla="*/ 327373 h 927328"/>
                <a:gd name="connsiteX916" fmla="*/ 92142 w 1311227"/>
                <a:gd name="connsiteY916" fmla="*/ 295869 h 927328"/>
                <a:gd name="connsiteX917" fmla="*/ 94881 w 1311227"/>
                <a:gd name="connsiteY917" fmla="*/ 268473 h 927328"/>
                <a:gd name="connsiteX918" fmla="*/ 92142 w 1311227"/>
                <a:gd name="connsiteY918" fmla="*/ 242448 h 927328"/>
                <a:gd name="connsiteX919" fmla="*/ 100361 w 1311227"/>
                <a:gd name="connsiteY919" fmla="*/ 206834 h 927328"/>
                <a:gd name="connsiteX920" fmla="*/ 90773 w 1311227"/>
                <a:gd name="connsiteY920" fmla="*/ 171220 h 927328"/>
                <a:gd name="connsiteX921" fmla="*/ 131865 w 1311227"/>
                <a:gd name="connsiteY921" fmla="*/ 126018 h 927328"/>
                <a:gd name="connsiteX922" fmla="*/ 174327 w 1311227"/>
                <a:gd name="connsiteY922" fmla="*/ 95883 h 927328"/>
                <a:gd name="connsiteX923" fmla="*/ 155151 w 1311227"/>
                <a:gd name="connsiteY923" fmla="*/ 57530 h 927328"/>
                <a:gd name="connsiteX924" fmla="*/ 155151 w 1311227"/>
                <a:gd name="connsiteY924" fmla="*/ 52051 h 927328"/>
                <a:gd name="connsiteX925" fmla="*/ 163369 w 1311227"/>
                <a:gd name="connsiteY925" fmla="*/ 50682 h 927328"/>
                <a:gd name="connsiteX926" fmla="*/ 198983 w 1311227"/>
                <a:gd name="connsiteY926" fmla="*/ 0 h 92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</a:cxnLst>
              <a:rect l="l" t="t" r="r" b="b"/>
              <a:pathLst>
                <a:path w="1311227" h="927328">
                  <a:moveTo>
                    <a:pt x="723132" y="924120"/>
                  </a:moveTo>
                  <a:lnTo>
                    <a:pt x="724970" y="925958"/>
                  </a:lnTo>
                  <a:cubicBezTo>
                    <a:pt x="723601" y="925958"/>
                    <a:pt x="722231" y="924588"/>
                    <a:pt x="722231" y="924588"/>
                  </a:cubicBezTo>
                  <a:close/>
                  <a:moveTo>
                    <a:pt x="737632" y="922984"/>
                  </a:moveTo>
                  <a:lnTo>
                    <a:pt x="740038" y="924588"/>
                  </a:lnTo>
                  <a:cubicBezTo>
                    <a:pt x="739353" y="924588"/>
                    <a:pt x="738668" y="924931"/>
                    <a:pt x="738155" y="924760"/>
                  </a:cubicBezTo>
                  <a:close/>
                  <a:moveTo>
                    <a:pt x="711578" y="922914"/>
                  </a:moveTo>
                  <a:lnTo>
                    <a:pt x="711445" y="923561"/>
                  </a:lnTo>
                  <a:cubicBezTo>
                    <a:pt x="710588" y="924588"/>
                    <a:pt x="709218" y="925273"/>
                    <a:pt x="707164" y="927328"/>
                  </a:cubicBezTo>
                  <a:close/>
                  <a:moveTo>
                    <a:pt x="694973" y="917705"/>
                  </a:moveTo>
                  <a:lnTo>
                    <a:pt x="694836" y="921849"/>
                  </a:lnTo>
                  <a:cubicBezTo>
                    <a:pt x="693466" y="920479"/>
                    <a:pt x="693466" y="919109"/>
                    <a:pt x="694836" y="917739"/>
                  </a:cubicBezTo>
                  <a:close/>
                  <a:moveTo>
                    <a:pt x="575667" y="867058"/>
                  </a:moveTo>
                  <a:cubicBezTo>
                    <a:pt x="577036" y="867058"/>
                    <a:pt x="579776" y="868428"/>
                    <a:pt x="579776" y="869798"/>
                  </a:cubicBezTo>
                  <a:lnTo>
                    <a:pt x="574297" y="871168"/>
                  </a:lnTo>
                  <a:close/>
                  <a:moveTo>
                    <a:pt x="571558" y="824596"/>
                  </a:moveTo>
                  <a:lnTo>
                    <a:pt x="571558" y="828705"/>
                  </a:lnTo>
                  <a:lnTo>
                    <a:pt x="570775" y="824791"/>
                  </a:lnTo>
                  <a:close/>
                  <a:moveTo>
                    <a:pt x="570188" y="821856"/>
                  </a:moveTo>
                  <a:lnTo>
                    <a:pt x="570775" y="824791"/>
                  </a:lnTo>
                  <a:lnTo>
                    <a:pt x="566078" y="825965"/>
                  </a:lnTo>
                  <a:cubicBezTo>
                    <a:pt x="566078" y="824596"/>
                    <a:pt x="568818" y="824596"/>
                    <a:pt x="570188" y="821856"/>
                  </a:cubicBezTo>
                  <a:close/>
                  <a:moveTo>
                    <a:pt x="527725" y="809528"/>
                  </a:moveTo>
                  <a:cubicBezTo>
                    <a:pt x="527725" y="809528"/>
                    <a:pt x="529095" y="809528"/>
                    <a:pt x="530465" y="810898"/>
                  </a:cubicBezTo>
                  <a:cubicBezTo>
                    <a:pt x="529095" y="812268"/>
                    <a:pt x="527725" y="812268"/>
                    <a:pt x="526355" y="812268"/>
                  </a:cubicBezTo>
                  <a:cubicBezTo>
                    <a:pt x="526355" y="810898"/>
                    <a:pt x="526355" y="809528"/>
                    <a:pt x="527725" y="809528"/>
                  </a:cubicBezTo>
                  <a:close/>
                  <a:moveTo>
                    <a:pt x="597583" y="801310"/>
                  </a:moveTo>
                  <a:cubicBezTo>
                    <a:pt x="598953" y="801310"/>
                    <a:pt x="601692" y="802680"/>
                    <a:pt x="603062" y="805419"/>
                  </a:cubicBezTo>
                  <a:lnTo>
                    <a:pt x="594843" y="805419"/>
                  </a:lnTo>
                  <a:cubicBezTo>
                    <a:pt x="596213" y="804050"/>
                    <a:pt x="596213" y="802680"/>
                    <a:pt x="597583" y="801310"/>
                  </a:cubicBezTo>
                  <a:close/>
                  <a:moveTo>
                    <a:pt x="807156" y="768435"/>
                  </a:moveTo>
                  <a:lnTo>
                    <a:pt x="812635" y="769805"/>
                  </a:lnTo>
                  <a:cubicBezTo>
                    <a:pt x="811265" y="772545"/>
                    <a:pt x="812635" y="773915"/>
                    <a:pt x="808526" y="773915"/>
                  </a:cubicBezTo>
                  <a:cubicBezTo>
                    <a:pt x="805786" y="773915"/>
                    <a:pt x="805786" y="772545"/>
                    <a:pt x="804416" y="771175"/>
                  </a:cubicBezTo>
                  <a:close/>
                  <a:moveTo>
                    <a:pt x="740038" y="749259"/>
                  </a:moveTo>
                  <a:cubicBezTo>
                    <a:pt x="744147" y="754738"/>
                    <a:pt x="755105" y="753368"/>
                    <a:pt x="755105" y="761587"/>
                  </a:cubicBezTo>
                  <a:cubicBezTo>
                    <a:pt x="755105" y="765696"/>
                    <a:pt x="752366" y="769805"/>
                    <a:pt x="750996" y="775285"/>
                  </a:cubicBezTo>
                  <a:cubicBezTo>
                    <a:pt x="750996" y="778024"/>
                    <a:pt x="752366" y="782133"/>
                    <a:pt x="750996" y="784873"/>
                  </a:cubicBezTo>
                  <a:cubicBezTo>
                    <a:pt x="749626" y="787612"/>
                    <a:pt x="746887" y="790352"/>
                    <a:pt x="744147" y="790352"/>
                  </a:cubicBezTo>
                  <a:cubicBezTo>
                    <a:pt x="737298" y="790352"/>
                    <a:pt x="733189" y="784873"/>
                    <a:pt x="733189" y="779394"/>
                  </a:cubicBezTo>
                  <a:cubicBezTo>
                    <a:pt x="733189" y="776654"/>
                    <a:pt x="734559" y="775285"/>
                    <a:pt x="734559" y="773915"/>
                  </a:cubicBezTo>
                  <a:cubicBezTo>
                    <a:pt x="735929" y="771175"/>
                    <a:pt x="734559" y="767066"/>
                    <a:pt x="734559" y="764327"/>
                  </a:cubicBezTo>
                  <a:cubicBezTo>
                    <a:pt x="734559" y="760217"/>
                    <a:pt x="737298" y="754738"/>
                    <a:pt x="740038" y="749259"/>
                  </a:cubicBezTo>
                  <a:close/>
                  <a:moveTo>
                    <a:pt x="396229" y="747889"/>
                  </a:moveTo>
                  <a:cubicBezTo>
                    <a:pt x="396229" y="749259"/>
                    <a:pt x="397598" y="750629"/>
                    <a:pt x="398968" y="751999"/>
                  </a:cubicBezTo>
                  <a:cubicBezTo>
                    <a:pt x="397598" y="753368"/>
                    <a:pt x="394859" y="754738"/>
                    <a:pt x="392119" y="754738"/>
                  </a:cubicBezTo>
                  <a:cubicBezTo>
                    <a:pt x="392119" y="753368"/>
                    <a:pt x="390749" y="754738"/>
                    <a:pt x="390749" y="750629"/>
                  </a:cubicBezTo>
                  <a:cubicBezTo>
                    <a:pt x="390749" y="747889"/>
                    <a:pt x="393489" y="747889"/>
                    <a:pt x="396229" y="747889"/>
                  </a:cubicBezTo>
                  <a:close/>
                  <a:moveTo>
                    <a:pt x="741408" y="734192"/>
                  </a:moveTo>
                  <a:cubicBezTo>
                    <a:pt x="742777" y="734192"/>
                    <a:pt x="744147" y="734192"/>
                    <a:pt x="745517" y="735562"/>
                  </a:cubicBezTo>
                  <a:cubicBezTo>
                    <a:pt x="744147" y="738301"/>
                    <a:pt x="741408" y="739671"/>
                    <a:pt x="738668" y="739671"/>
                  </a:cubicBezTo>
                  <a:cubicBezTo>
                    <a:pt x="740038" y="738301"/>
                    <a:pt x="740038" y="734192"/>
                    <a:pt x="741408" y="734192"/>
                  </a:cubicBezTo>
                  <a:close/>
                  <a:moveTo>
                    <a:pt x="572927" y="732822"/>
                  </a:moveTo>
                  <a:cubicBezTo>
                    <a:pt x="572927" y="732822"/>
                    <a:pt x="574297" y="734192"/>
                    <a:pt x="574297" y="735562"/>
                  </a:cubicBezTo>
                  <a:lnTo>
                    <a:pt x="570188" y="735562"/>
                  </a:lnTo>
                  <a:close/>
                  <a:moveTo>
                    <a:pt x="594843" y="730082"/>
                  </a:moveTo>
                  <a:cubicBezTo>
                    <a:pt x="596213" y="730082"/>
                    <a:pt x="597583" y="730082"/>
                    <a:pt x="598953" y="731452"/>
                  </a:cubicBezTo>
                  <a:cubicBezTo>
                    <a:pt x="598953" y="731452"/>
                    <a:pt x="598953" y="732822"/>
                    <a:pt x="597583" y="734192"/>
                  </a:cubicBezTo>
                  <a:cubicBezTo>
                    <a:pt x="594843" y="732822"/>
                    <a:pt x="593474" y="731452"/>
                    <a:pt x="594843" y="730082"/>
                  </a:cubicBezTo>
                  <a:close/>
                  <a:moveTo>
                    <a:pt x="767433" y="727343"/>
                  </a:moveTo>
                  <a:lnTo>
                    <a:pt x="774282" y="727343"/>
                  </a:lnTo>
                  <a:cubicBezTo>
                    <a:pt x="774282" y="728712"/>
                    <a:pt x="775652" y="730082"/>
                    <a:pt x="774282" y="735562"/>
                  </a:cubicBezTo>
                  <a:cubicBezTo>
                    <a:pt x="772912" y="735562"/>
                    <a:pt x="772912" y="736931"/>
                    <a:pt x="770173" y="736931"/>
                  </a:cubicBezTo>
                  <a:cubicBezTo>
                    <a:pt x="766063" y="736931"/>
                    <a:pt x="766063" y="735562"/>
                    <a:pt x="763324" y="732822"/>
                  </a:cubicBezTo>
                  <a:cubicBezTo>
                    <a:pt x="763324" y="731452"/>
                    <a:pt x="764693" y="728712"/>
                    <a:pt x="767433" y="727343"/>
                  </a:cubicBezTo>
                  <a:close/>
                  <a:moveTo>
                    <a:pt x="812635" y="723234"/>
                  </a:moveTo>
                  <a:lnTo>
                    <a:pt x="818114" y="724603"/>
                  </a:lnTo>
                  <a:cubicBezTo>
                    <a:pt x="818114" y="724603"/>
                    <a:pt x="816744" y="724603"/>
                    <a:pt x="815375" y="725973"/>
                  </a:cubicBezTo>
                  <a:close/>
                  <a:moveTo>
                    <a:pt x="659222" y="723234"/>
                  </a:moveTo>
                  <a:lnTo>
                    <a:pt x="664701" y="724603"/>
                  </a:lnTo>
                  <a:lnTo>
                    <a:pt x="664701" y="728712"/>
                  </a:lnTo>
                  <a:cubicBezTo>
                    <a:pt x="663331" y="727343"/>
                    <a:pt x="659222" y="728712"/>
                    <a:pt x="659222" y="723234"/>
                  </a:cubicBezTo>
                  <a:close/>
                  <a:moveTo>
                    <a:pt x="834551" y="717754"/>
                  </a:moveTo>
                  <a:cubicBezTo>
                    <a:pt x="838661" y="717754"/>
                    <a:pt x="840030" y="719124"/>
                    <a:pt x="841400" y="719124"/>
                  </a:cubicBezTo>
                  <a:cubicBezTo>
                    <a:pt x="841400" y="720494"/>
                    <a:pt x="841400" y="721864"/>
                    <a:pt x="838661" y="721864"/>
                  </a:cubicBezTo>
                  <a:cubicBezTo>
                    <a:pt x="834551" y="721864"/>
                    <a:pt x="834551" y="719124"/>
                    <a:pt x="834551" y="717754"/>
                  </a:cubicBezTo>
                  <a:close/>
                  <a:moveTo>
                    <a:pt x="983855" y="713645"/>
                  </a:moveTo>
                  <a:cubicBezTo>
                    <a:pt x="986595" y="713645"/>
                    <a:pt x="989334" y="716385"/>
                    <a:pt x="990704" y="719124"/>
                  </a:cubicBezTo>
                  <a:cubicBezTo>
                    <a:pt x="987964" y="721864"/>
                    <a:pt x="983855" y="723234"/>
                    <a:pt x="981115" y="723234"/>
                  </a:cubicBezTo>
                  <a:cubicBezTo>
                    <a:pt x="977006" y="723234"/>
                    <a:pt x="977006" y="723234"/>
                    <a:pt x="974267" y="721864"/>
                  </a:cubicBezTo>
                  <a:cubicBezTo>
                    <a:pt x="977006" y="719124"/>
                    <a:pt x="979745" y="713645"/>
                    <a:pt x="983855" y="713645"/>
                  </a:cubicBezTo>
                  <a:close/>
                  <a:moveTo>
                    <a:pt x="664701" y="706797"/>
                  </a:moveTo>
                  <a:cubicBezTo>
                    <a:pt x="664701" y="706797"/>
                    <a:pt x="664701" y="708166"/>
                    <a:pt x="666071" y="709536"/>
                  </a:cubicBezTo>
                  <a:cubicBezTo>
                    <a:pt x="664701" y="710906"/>
                    <a:pt x="663331" y="713645"/>
                    <a:pt x="660592" y="713645"/>
                  </a:cubicBezTo>
                  <a:lnTo>
                    <a:pt x="660592" y="709536"/>
                  </a:lnTo>
                  <a:cubicBezTo>
                    <a:pt x="661962" y="708166"/>
                    <a:pt x="663331" y="706797"/>
                    <a:pt x="664701" y="706797"/>
                  </a:cubicBezTo>
                  <a:close/>
                  <a:moveTo>
                    <a:pt x="1160554" y="704057"/>
                  </a:moveTo>
                  <a:cubicBezTo>
                    <a:pt x="1164663" y="704057"/>
                    <a:pt x="1166033" y="705427"/>
                    <a:pt x="1166033" y="708166"/>
                  </a:cubicBezTo>
                  <a:cubicBezTo>
                    <a:pt x="1166033" y="713645"/>
                    <a:pt x="1155075" y="716385"/>
                    <a:pt x="1152335" y="716385"/>
                  </a:cubicBezTo>
                  <a:cubicBezTo>
                    <a:pt x="1148226" y="716385"/>
                    <a:pt x="1148226" y="713645"/>
                    <a:pt x="1146856" y="712275"/>
                  </a:cubicBezTo>
                  <a:cubicBezTo>
                    <a:pt x="1146856" y="710906"/>
                    <a:pt x="1148226" y="708166"/>
                    <a:pt x="1150966" y="705427"/>
                  </a:cubicBezTo>
                  <a:cubicBezTo>
                    <a:pt x="1153705" y="705427"/>
                    <a:pt x="1157814" y="704057"/>
                    <a:pt x="1160554" y="704057"/>
                  </a:cubicBezTo>
                  <a:close/>
                  <a:moveTo>
                    <a:pt x="401707" y="699947"/>
                  </a:moveTo>
                  <a:lnTo>
                    <a:pt x="401707" y="704057"/>
                  </a:lnTo>
                  <a:lnTo>
                    <a:pt x="407187" y="704057"/>
                  </a:lnTo>
                  <a:cubicBezTo>
                    <a:pt x="405817" y="704057"/>
                    <a:pt x="401707" y="704057"/>
                    <a:pt x="400338" y="708166"/>
                  </a:cubicBezTo>
                  <a:cubicBezTo>
                    <a:pt x="400338" y="705427"/>
                    <a:pt x="401707" y="702687"/>
                    <a:pt x="401707" y="699947"/>
                  </a:cubicBezTo>
                  <a:close/>
                  <a:moveTo>
                    <a:pt x="1157814" y="690359"/>
                  </a:moveTo>
                  <a:cubicBezTo>
                    <a:pt x="1159184" y="691729"/>
                    <a:pt x="1161924" y="691729"/>
                    <a:pt x="1163293" y="693099"/>
                  </a:cubicBezTo>
                  <a:cubicBezTo>
                    <a:pt x="1163293" y="693099"/>
                    <a:pt x="1163293" y="694469"/>
                    <a:pt x="1161924" y="695839"/>
                  </a:cubicBezTo>
                  <a:cubicBezTo>
                    <a:pt x="1160554" y="695839"/>
                    <a:pt x="1159184" y="693099"/>
                    <a:pt x="1157814" y="690359"/>
                  </a:cubicBezTo>
                  <a:close/>
                  <a:moveTo>
                    <a:pt x="864686" y="690359"/>
                  </a:moveTo>
                  <a:cubicBezTo>
                    <a:pt x="866056" y="690359"/>
                    <a:pt x="868795" y="691729"/>
                    <a:pt x="868795" y="693099"/>
                  </a:cubicBezTo>
                  <a:cubicBezTo>
                    <a:pt x="868795" y="693099"/>
                    <a:pt x="867426" y="693099"/>
                    <a:pt x="866056" y="694469"/>
                  </a:cubicBezTo>
                  <a:cubicBezTo>
                    <a:pt x="864686" y="693099"/>
                    <a:pt x="863316" y="690359"/>
                    <a:pt x="864686" y="690359"/>
                  </a:cubicBezTo>
                  <a:close/>
                  <a:moveTo>
                    <a:pt x="849619" y="690359"/>
                  </a:moveTo>
                  <a:cubicBezTo>
                    <a:pt x="850988" y="690359"/>
                    <a:pt x="853728" y="691729"/>
                    <a:pt x="853728" y="693099"/>
                  </a:cubicBezTo>
                  <a:lnTo>
                    <a:pt x="848249" y="693099"/>
                  </a:lnTo>
                  <a:close/>
                  <a:moveTo>
                    <a:pt x="444170" y="688989"/>
                  </a:moveTo>
                  <a:cubicBezTo>
                    <a:pt x="445540" y="687620"/>
                    <a:pt x="448279" y="687620"/>
                    <a:pt x="449649" y="688989"/>
                  </a:cubicBezTo>
                  <a:cubicBezTo>
                    <a:pt x="449649" y="688989"/>
                    <a:pt x="449649" y="690359"/>
                    <a:pt x="448279" y="691729"/>
                  </a:cubicBezTo>
                  <a:cubicBezTo>
                    <a:pt x="446910" y="691729"/>
                    <a:pt x="445540" y="690359"/>
                    <a:pt x="444170" y="688989"/>
                  </a:cubicBezTo>
                  <a:close/>
                  <a:moveTo>
                    <a:pt x="649634" y="687620"/>
                  </a:moveTo>
                  <a:lnTo>
                    <a:pt x="656483" y="688989"/>
                  </a:lnTo>
                  <a:cubicBezTo>
                    <a:pt x="655113" y="688989"/>
                    <a:pt x="652373" y="690359"/>
                    <a:pt x="648264" y="690359"/>
                  </a:cubicBezTo>
                  <a:close/>
                  <a:moveTo>
                    <a:pt x="855098" y="682141"/>
                  </a:moveTo>
                  <a:cubicBezTo>
                    <a:pt x="855098" y="682141"/>
                    <a:pt x="856468" y="683511"/>
                    <a:pt x="856468" y="684880"/>
                  </a:cubicBezTo>
                  <a:cubicBezTo>
                    <a:pt x="855098" y="686250"/>
                    <a:pt x="852358" y="684880"/>
                    <a:pt x="850988" y="684880"/>
                  </a:cubicBezTo>
                  <a:cubicBezTo>
                    <a:pt x="852358" y="683511"/>
                    <a:pt x="853728" y="682141"/>
                    <a:pt x="855098" y="682141"/>
                  </a:cubicBezTo>
                  <a:close/>
                  <a:moveTo>
                    <a:pt x="412666" y="679401"/>
                  </a:moveTo>
                  <a:cubicBezTo>
                    <a:pt x="414035" y="679401"/>
                    <a:pt x="415405" y="679401"/>
                    <a:pt x="416775" y="680771"/>
                  </a:cubicBezTo>
                  <a:cubicBezTo>
                    <a:pt x="416775" y="680771"/>
                    <a:pt x="416775" y="682141"/>
                    <a:pt x="415405" y="683511"/>
                  </a:cubicBezTo>
                  <a:cubicBezTo>
                    <a:pt x="414035" y="683511"/>
                    <a:pt x="412666" y="683511"/>
                    <a:pt x="411296" y="682141"/>
                  </a:cubicBezTo>
                  <a:cubicBezTo>
                    <a:pt x="411296" y="682141"/>
                    <a:pt x="412666" y="680771"/>
                    <a:pt x="412666" y="679401"/>
                  </a:cubicBezTo>
                  <a:close/>
                  <a:moveTo>
                    <a:pt x="368833" y="679401"/>
                  </a:moveTo>
                  <a:lnTo>
                    <a:pt x="372943" y="679401"/>
                  </a:lnTo>
                  <a:cubicBezTo>
                    <a:pt x="374312" y="680771"/>
                    <a:pt x="375682" y="682141"/>
                    <a:pt x="375682" y="684880"/>
                  </a:cubicBezTo>
                  <a:lnTo>
                    <a:pt x="367464" y="684880"/>
                  </a:lnTo>
                  <a:cubicBezTo>
                    <a:pt x="367464" y="684880"/>
                    <a:pt x="367464" y="683511"/>
                    <a:pt x="366094" y="682141"/>
                  </a:cubicBezTo>
                  <a:close/>
                  <a:moveTo>
                    <a:pt x="643470" y="677860"/>
                  </a:moveTo>
                  <a:cubicBezTo>
                    <a:pt x="643813" y="678032"/>
                    <a:pt x="644155" y="678716"/>
                    <a:pt x="644155" y="680771"/>
                  </a:cubicBezTo>
                  <a:cubicBezTo>
                    <a:pt x="644155" y="683511"/>
                    <a:pt x="641415" y="686250"/>
                    <a:pt x="640046" y="688989"/>
                  </a:cubicBezTo>
                  <a:cubicBezTo>
                    <a:pt x="638676" y="691729"/>
                    <a:pt x="640046" y="697208"/>
                    <a:pt x="638676" y="701317"/>
                  </a:cubicBezTo>
                  <a:cubicBezTo>
                    <a:pt x="637306" y="705427"/>
                    <a:pt x="634566" y="709536"/>
                    <a:pt x="629087" y="709536"/>
                  </a:cubicBezTo>
                  <a:cubicBezTo>
                    <a:pt x="622239" y="709536"/>
                    <a:pt x="618129" y="706797"/>
                    <a:pt x="614020" y="702687"/>
                  </a:cubicBezTo>
                  <a:cubicBezTo>
                    <a:pt x="612650" y="702687"/>
                    <a:pt x="611281" y="704057"/>
                    <a:pt x="609911" y="704057"/>
                  </a:cubicBezTo>
                  <a:cubicBezTo>
                    <a:pt x="609911" y="702687"/>
                    <a:pt x="612650" y="702687"/>
                    <a:pt x="612650" y="699947"/>
                  </a:cubicBezTo>
                  <a:cubicBezTo>
                    <a:pt x="612650" y="697208"/>
                    <a:pt x="612650" y="691729"/>
                    <a:pt x="615390" y="688989"/>
                  </a:cubicBezTo>
                  <a:cubicBezTo>
                    <a:pt x="620869" y="680771"/>
                    <a:pt x="627718" y="688989"/>
                    <a:pt x="634566" y="678032"/>
                  </a:cubicBezTo>
                  <a:lnTo>
                    <a:pt x="642785" y="678032"/>
                  </a:lnTo>
                  <a:cubicBezTo>
                    <a:pt x="642785" y="678032"/>
                    <a:pt x="643128" y="677689"/>
                    <a:pt x="643470" y="677860"/>
                  </a:cubicBezTo>
                  <a:close/>
                  <a:moveTo>
                    <a:pt x="646894" y="672552"/>
                  </a:moveTo>
                  <a:cubicBezTo>
                    <a:pt x="646894" y="672552"/>
                    <a:pt x="648264" y="672552"/>
                    <a:pt x="649634" y="673922"/>
                  </a:cubicBezTo>
                  <a:cubicBezTo>
                    <a:pt x="648264" y="675292"/>
                    <a:pt x="646894" y="675292"/>
                    <a:pt x="645524" y="675292"/>
                  </a:cubicBezTo>
                  <a:cubicBezTo>
                    <a:pt x="645524" y="673922"/>
                    <a:pt x="645524" y="672552"/>
                    <a:pt x="646894" y="672552"/>
                  </a:cubicBezTo>
                  <a:close/>
                  <a:moveTo>
                    <a:pt x="1131789" y="665704"/>
                  </a:moveTo>
                  <a:cubicBezTo>
                    <a:pt x="1130419" y="665704"/>
                    <a:pt x="1129049" y="667074"/>
                    <a:pt x="1127679" y="668443"/>
                  </a:cubicBezTo>
                  <a:lnTo>
                    <a:pt x="1125964" y="667218"/>
                  </a:lnTo>
                  <a:close/>
                  <a:moveTo>
                    <a:pt x="985225" y="664334"/>
                  </a:moveTo>
                  <a:lnTo>
                    <a:pt x="989334" y="664334"/>
                  </a:lnTo>
                  <a:cubicBezTo>
                    <a:pt x="989334" y="665704"/>
                    <a:pt x="990704" y="667074"/>
                    <a:pt x="992073" y="668443"/>
                  </a:cubicBezTo>
                  <a:lnTo>
                    <a:pt x="985225" y="668443"/>
                  </a:lnTo>
                  <a:cubicBezTo>
                    <a:pt x="983855" y="667074"/>
                    <a:pt x="983855" y="665704"/>
                    <a:pt x="985225" y="664334"/>
                  </a:cubicBezTo>
                  <a:close/>
                  <a:moveTo>
                    <a:pt x="9957" y="661594"/>
                  </a:moveTo>
                  <a:lnTo>
                    <a:pt x="15435" y="662964"/>
                  </a:lnTo>
                  <a:lnTo>
                    <a:pt x="14066" y="665704"/>
                  </a:lnTo>
                  <a:cubicBezTo>
                    <a:pt x="12696" y="667074"/>
                    <a:pt x="9957" y="665704"/>
                    <a:pt x="8587" y="665704"/>
                  </a:cubicBezTo>
                  <a:close/>
                  <a:moveTo>
                    <a:pt x="279799" y="660224"/>
                  </a:moveTo>
                  <a:cubicBezTo>
                    <a:pt x="286648" y="660224"/>
                    <a:pt x="296236" y="657485"/>
                    <a:pt x="296236" y="669813"/>
                  </a:cubicBezTo>
                  <a:cubicBezTo>
                    <a:pt x="296236" y="671183"/>
                    <a:pt x="292127" y="679401"/>
                    <a:pt x="288018" y="680771"/>
                  </a:cubicBezTo>
                  <a:cubicBezTo>
                    <a:pt x="285278" y="682141"/>
                    <a:pt x="282538" y="679401"/>
                    <a:pt x="279799" y="680771"/>
                  </a:cubicBezTo>
                  <a:cubicBezTo>
                    <a:pt x="275690" y="680771"/>
                    <a:pt x="272950" y="684880"/>
                    <a:pt x="268841" y="684880"/>
                  </a:cubicBezTo>
                  <a:cubicBezTo>
                    <a:pt x="266102" y="684880"/>
                    <a:pt x="267471" y="684880"/>
                    <a:pt x="266102" y="683511"/>
                  </a:cubicBezTo>
                  <a:cubicBezTo>
                    <a:pt x="261992" y="680771"/>
                    <a:pt x="260622" y="678032"/>
                    <a:pt x="256513" y="678032"/>
                  </a:cubicBezTo>
                  <a:cubicBezTo>
                    <a:pt x="263362" y="656116"/>
                    <a:pt x="267471" y="660224"/>
                    <a:pt x="279799" y="660224"/>
                  </a:cubicBezTo>
                  <a:close/>
                  <a:moveTo>
                    <a:pt x="849619" y="657485"/>
                  </a:moveTo>
                  <a:cubicBezTo>
                    <a:pt x="850988" y="657485"/>
                    <a:pt x="853728" y="658855"/>
                    <a:pt x="855098" y="661594"/>
                  </a:cubicBezTo>
                  <a:cubicBezTo>
                    <a:pt x="853728" y="661594"/>
                    <a:pt x="855098" y="662964"/>
                    <a:pt x="850988" y="662964"/>
                  </a:cubicBezTo>
                  <a:cubicBezTo>
                    <a:pt x="848249" y="662964"/>
                    <a:pt x="848249" y="661594"/>
                    <a:pt x="846879" y="660224"/>
                  </a:cubicBezTo>
                  <a:close/>
                  <a:moveTo>
                    <a:pt x="960569" y="654746"/>
                  </a:moveTo>
                  <a:lnTo>
                    <a:pt x="964678" y="654746"/>
                  </a:lnTo>
                  <a:cubicBezTo>
                    <a:pt x="964678" y="657485"/>
                    <a:pt x="963309" y="657485"/>
                    <a:pt x="963309" y="658855"/>
                  </a:cubicBezTo>
                  <a:cubicBezTo>
                    <a:pt x="961939" y="658855"/>
                    <a:pt x="959199" y="657485"/>
                    <a:pt x="960569" y="654746"/>
                  </a:cubicBezTo>
                  <a:close/>
                  <a:moveTo>
                    <a:pt x="1127923" y="654400"/>
                  </a:moveTo>
                  <a:lnTo>
                    <a:pt x="1130419" y="660224"/>
                  </a:lnTo>
                  <a:cubicBezTo>
                    <a:pt x="1130419" y="658855"/>
                    <a:pt x="1127679" y="658855"/>
                    <a:pt x="1127679" y="654746"/>
                  </a:cubicBezTo>
                  <a:close/>
                  <a:moveTo>
                    <a:pt x="760584" y="652006"/>
                  </a:moveTo>
                  <a:lnTo>
                    <a:pt x="759215" y="660224"/>
                  </a:lnTo>
                  <a:cubicBezTo>
                    <a:pt x="761954" y="665704"/>
                    <a:pt x="746887" y="680771"/>
                    <a:pt x="741408" y="678032"/>
                  </a:cubicBezTo>
                  <a:cubicBezTo>
                    <a:pt x="741408" y="682141"/>
                    <a:pt x="742777" y="683511"/>
                    <a:pt x="742777" y="684880"/>
                  </a:cubicBezTo>
                  <a:cubicBezTo>
                    <a:pt x="746887" y="684880"/>
                    <a:pt x="761954" y="687620"/>
                    <a:pt x="761954" y="695839"/>
                  </a:cubicBezTo>
                  <a:cubicBezTo>
                    <a:pt x="761954" y="699947"/>
                    <a:pt x="757845" y="705427"/>
                    <a:pt x="755105" y="705427"/>
                  </a:cubicBezTo>
                  <a:cubicBezTo>
                    <a:pt x="750996" y="705427"/>
                    <a:pt x="744147" y="701317"/>
                    <a:pt x="738668" y="697208"/>
                  </a:cubicBezTo>
                  <a:cubicBezTo>
                    <a:pt x="738668" y="699947"/>
                    <a:pt x="741408" y="701317"/>
                    <a:pt x="742777" y="702687"/>
                  </a:cubicBezTo>
                  <a:cubicBezTo>
                    <a:pt x="741408" y="704057"/>
                    <a:pt x="740038" y="704057"/>
                    <a:pt x="740038" y="704057"/>
                  </a:cubicBezTo>
                  <a:cubicBezTo>
                    <a:pt x="737298" y="704057"/>
                    <a:pt x="735929" y="708166"/>
                    <a:pt x="733189" y="709536"/>
                  </a:cubicBezTo>
                  <a:lnTo>
                    <a:pt x="730450" y="706797"/>
                  </a:lnTo>
                  <a:cubicBezTo>
                    <a:pt x="731819" y="704057"/>
                    <a:pt x="733189" y="701317"/>
                    <a:pt x="733189" y="695839"/>
                  </a:cubicBezTo>
                  <a:cubicBezTo>
                    <a:pt x="730450" y="698578"/>
                    <a:pt x="724970" y="701317"/>
                    <a:pt x="724970" y="705427"/>
                  </a:cubicBezTo>
                  <a:cubicBezTo>
                    <a:pt x="724970" y="708166"/>
                    <a:pt x="726340" y="712275"/>
                    <a:pt x="726340" y="715015"/>
                  </a:cubicBezTo>
                  <a:cubicBezTo>
                    <a:pt x="731819" y="715015"/>
                    <a:pt x="734559" y="716385"/>
                    <a:pt x="738668" y="719124"/>
                  </a:cubicBezTo>
                  <a:cubicBezTo>
                    <a:pt x="738668" y="717754"/>
                    <a:pt x="737298" y="716385"/>
                    <a:pt x="737298" y="715015"/>
                  </a:cubicBezTo>
                  <a:cubicBezTo>
                    <a:pt x="742777" y="712275"/>
                    <a:pt x="746887" y="706797"/>
                    <a:pt x="749626" y="706797"/>
                  </a:cubicBezTo>
                  <a:cubicBezTo>
                    <a:pt x="750996" y="706797"/>
                    <a:pt x="756475" y="706797"/>
                    <a:pt x="756475" y="712275"/>
                  </a:cubicBezTo>
                  <a:cubicBezTo>
                    <a:pt x="755105" y="710906"/>
                    <a:pt x="752366" y="710906"/>
                    <a:pt x="752366" y="712275"/>
                  </a:cubicBezTo>
                  <a:cubicBezTo>
                    <a:pt x="755105" y="715015"/>
                    <a:pt x="756475" y="717754"/>
                    <a:pt x="757845" y="719124"/>
                  </a:cubicBezTo>
                  <a:lnTo>
                    <a:pt x="760584" y="716385"/>
                  </a:lnTo>
                  <a:cubicBezTo>
                    <a:pt x="760584" y="715015"/>
                    <a:pt x="757845" y="716385"/>
                    <a:pt x="757845" y="712275"/>
                  </a:cubicBezTo>
                  <a:cubicBezTo>
                    <a:pt x="757845" y="709536"/>
                    <a:pt x="760584" y="710906"/>
                    <a:pt x="760584" y="709536"/>
                  </a:cubicBezTo>
                  <a:cubicBezTo>
                    <a:pt x="761954" y="706797"/>
                    <a:pt x="759215" y="699947"/>
                    <a:pt x="767433" y="698578"/>
                  </a:cubicBezTo>
                  <a:cubicBezTo>
                    <a:pt x="761954" y="690359"/>
                    <a:pt x="764693" y="680771"/>
                    <a:pt x="764693" y="675292"/>
                  </a:cubicBezTo>
                  <a:cubicBezTo>
                    <a:pt x="761954" y="675292"/>
                    <a:pt x="759215" y="675292"/>
                    <a:pt x="757845" y="673922"/>
                  </a:cubicBezTo>
                  <a:cubicBezTo>
                    <a:pt x="763324" y="668443"/>
                    <a:pt x="763324" y="671183"/>
                    <a:pt x="763324" y="667074"/>
                  </a:cubicBezTo>
                  <a:cubicBezTo>
                    <a:pt x="763324" y="662964"/>
                    <a:pt x="761954" y="656116"/>
                    <a:pt x="760584" y="652006"/>
                  </a:cubicBezTo>
                  <a:close/>
                  <a:moveTo>
                    <a:pt x="660592" y="652006"/>
                  </a:moveTo>
                  <a:cubicBezTo>
                    <a:pt x="661962" y="652006"/>
                    <a:pt x="664701" y="652006"/>
                    <a:pt x="666071" y="653376"/>
                  </a:cubicBezTo>
                  <a:cubicBezTo>
                    <a:pt x="664701" y="653376"/>
                    <a:pt x="663331" y="654746"/>
                    <a:pt x="661962" y="654746"/>
                  </a:cubicBezTo>
                  <a:cubicBezTo>
                    <a:pt x="661962" y="654746"/>
                    <a:pt x="660592" y="654746"/>
                    <a:pt x="660592" y="652006"/>
                  </a:cubicBezTo>
                  <a:close/>
                  <a:moveTo>
                    <a:pt x="638676" y="650636"/>
                  </a:moveTo>
                  <a:cubicBezTo>
                    <a:pt x="638676" y="652006"/>
                    <a:pt x="640046" y="650636"/>
                    <a:pt x="640046" y="654746"/>
                  </a:cubicBezTo>
                  <a:cubicBezTo>
                    <a:pt x="640046" y="657485"/>
                    <a:pt x="637306" y="658855"/>
                    <a:pt x="634566" y="661594"/>
                  </a:cubicBezTo>
                  <a:lnTo>
                    <a:pt x="627718" y="660224"/>
                  </a:lnTo>
                  <a:lnTo>
                    <a:pt x="627718" y="654746"/>
                  </a:lnTo>
                  <a:cubicBezTo>
                    <a:pt x="630457" y="653376"/>
                    <a:pt x="634566" y="653376"/>
                    <a:pt x="638676" y="650636"/>
                  </a:cubicBezTo>
                  <a:close/>
                  <a:moveTo>
                    <a:pt x="1172882" y="649267"/>
                  </a:moveTo>
                  <a:cubicBezTo>
                    <a:pt x="1174251" y="649267"/>
                    <a:pt x="1175621" y="649267"/>
                    <a:pt x="1176991" y="650636"/>
                  </a:cubicBezTo>
                  <a:lnTo>
                    <a:pt x="1172749" y="649576"/>
                  </a:lnTo>
                  <a:close/>
                  <a:moveTo>
                    <a:pt x="1183840" y="643788"/>
                  </a:moveTo>
                  <a:cubicBezTo>
                    <a:pt x="1189319" y="645157"/>
                    <a:pt x="1193428" y="647897"/>
                    <a:pt x="1198907" y="657485"/>
                  </a:cubicBezTo>
                  <a:cubicBezTo>
                    <a:pt x="1196167" y="658855"/>
                    <a:pt x="1193428" y="660224"/>
                    <a:pt x="1190689" y="660224"/>
                  </a:cubicBezTo>
                  <a:cubicBezTo>
                    <a:pt x="1182470" y="660224"/>
                    <a:pt x="1185209" y="654746"/>
                    <a:pt x="1181100" y="645157"/>
                  </a:cubicBezTo>
                  <a:close/>
                  <a:moveTo>
                    <a:pt x="142823" y="642418"/>
                  </a:moveTo>
                  <a:cubicBezTo>
                    <a:pt x="144193" y="642418"/>
                    <a:pt x="146932" y="642418"/>
                    <a:pt x="149672" y="643788"/>
                  </a:cubicBezTo>
                  <a:cubicBezTo>
                    <a:pt x="149672" y="643788"/>
                    <a:pt x="149672" y="645157"/>
                    <a:pt x="151042" y="646527"/>
                  </a:cubicBezTo>
                  <a:cubicBezTo>
                    <a:pt x="149672" y="647897"/>
                    <a:pt x="146932" y="649267"/>
                    <a:pt x="144193" y="649267"/>
                  </a:cubicBezTo>
                  <a:close/>
                  <a:moveTo>
                    <a:pt x="1115352" y="639678"/>
                  </a:moveTo>
                  <a:lnTo>
                    <a:pt x="1115352" y="649267"/>
                  </a:lnTo>
                  <a:lnTo>
                    <a:pt x="1119461" y="649267"/>
                  </a:lnTo>
                  <a:cubicBezTo>
                    <a:pt x="1119461" y="647897"/>
                    <a:pt x="1118091" y="646527"/>
                    <a:pt x="1119461" y="645157"/>
                  </a:cubicBezTo>
                  <a:cubicBezTo>
                    <a:pt x="1120831" y="646527"/>
                    <a:pt x="1119461" y="647897"/>
                    <a:pt x="1122201" y="647897"/>
                  </a:cubicBezTo>
                  <a:cubicBezTo>
                    <a:pt x="1126310" y="647897"/>
                    <a:pt x="1124940" y="645157"/>
                    <a:pt x="1124940" y="643788"/>
                  </a:cubicBezTo>
                  <a:cubicBezTo>
                    <a:pt x="1120831" y="642418"/>
                    <a:pt x="1118091" y="639678"/>
                    <a:pt x="1115352" y="639678"/>
                  </a:cubicBezTo>
                  <a:close/>
                  <a:moveTo>
                    <a:pt x="607171" y="635569"/>
                  </a:moveTo>
                  <a:lnTo>
                    <a:pt x="614020" y="635569"/>
                  </a:lnTo>
                  <a:cubicBezTo>
                    <a:pt x="614020" y="636939"/>
                    <a:pt x="615390" y="639678"/>
                    <a:pt x="615390" y="641048"/>
                  </a:cubicBezTo>
                  <a:cubicBezTo>
                    <a:pt x="614020" y="642418"/>
                    <a:pt x="614020" y="643788"/>
                    <a:pt x="611281" y="643788"/>
                  </a:cubicBezTo>
                  <a:cubicBezTo>
                    <a:pt x="607171" y="643788"/>
                    <a:pt x="609911" y="643788"/>
                    <a:pt x="607171" y="642418"/>
                  </a:cubicBezTo>
                  <a:cubicBezTo>
                    <a:pt x="607171" y="641048"/>
                    <a:pt x="605801" y="638309"/>
                    <a:pt x="607171" y="635569"/>
                  </a:cubicBezTo>
                  <a:close/>
                  <a:moveTo>
                    <a:pt x="279799" y="634199"/>
                  </a:moveTo>
                  <a:cubicBezTo>
                    <a:pt x="282538" y="635569"/>
                    <a:pt x="286648" y="635569"/>
                    <a:pt x="290757" y="638309"/>
                  </a:cubicBezTo>
                  <a:lnTo>
                    <a:pt x="290757" y="643788"/>
                  </a:lnTo>
                  <a:cubicBezTo>
                    <a:pt x="289387" y="645157"/>
                    <a:pt x="289387" y="645157"/>
                    <a:pt x="286648" y="645157"/>
                  </a:cubicBezTo>
                  <a:cubicBezTo>
                    <a:pt x="279799" y="645157"/>
                    <a:pt x="281169" y="639678"/>
                    <a:pt x="279799" y="634199"/>
                  </a:cubicBezTo>
                  <a:close/>
                  <a:moveTo>
                    <a:pt x="1026317" y="631459"/>
                  </a:moveTo>
                  <a:cubicBezTo>
                    <a:pt x="1027687" y="630090"/>
                    <a:pt x="1029057" y="631459"/>
                    <a:pt x="1030427" y="631459"/>
                  </a:cubicBezTo>
                  <a:cubicBezTo>
                    <a:pt x="1029057" y="632829"/>
                    <a:pt x="1029057" y="634199"/>
                    <a:pt x="1029057" y="635569"/>
                  </a:cubicBezTo>
                  <a:cubicBezTo>
                    <a:pt x="1029057" y="634199"/>
                    <a:pt x="1027687" y="631459"/>
                    <a:pt x="1026317" y="631459"/>
                  </a:cubicBezTo>
                  <a:close/>
                  <a:moveTo>
                    <a:pt x="1183840" y="628720"/>
                  </a:moveTo>
                  <a:cubicBezTo>
                    <a:pt x="1185209" y="630090"/>
                    <a:pt x="1187949" y="630090"/>
                    <a:pt x="1189319" y="631459"/>
                  </a:cubicBezTo>
                  <a:lnTo>
                    <a:pt x="1187949" y="636939"/>
                  </a:lnTo>
                  <a:cubicBezTo>
                    <a:pt x="1186579" y="635569"/>
                    <a:pt x="1183840" y="631459"/>
                    <a:pt x="1183840" y="628720"/>
                  </a:cubicBezTo>
                  <a:close/>
                  <a:moveTo>
                    <a:pt x="992073" y="628720"/>
                  </a:moveTo>
                  <a:lnTo>
                    <a:pt x="993443" y="634199"/>
                  </a:lnTo>
                  <a:cubicBezTo>
                    <a:pt x="992073" y="634199"/>
                    <a:pt x="989334" y="635569"/>
                    <a:pt x="989334" y="631459"/>
                  </a:cubicBezTo>
                  <a:cubicBezTo>
                    <a:pt x="989334" y="628720"/>
                    <a:pt x="990704" y="630090"/>
                    <a:pt x="992073" y="628720"/>
                  </a:cubicBezTo>
                  <a:close/>
                  <a:moveTo>
                    <a:pt x="668811" y="628720"/>
                  </a:moveTo>
                  <a:cubicBezTo>
                    <a:pt x="670180" y="628720"/>
                    <a:pt x="670180" y="630090"/>
                    <a:pt x="670180" y="631459"/>
                  </a:cubicBezTo>
                  <a:cubicBezTo>
                    <a:pt x="668811" y="631459"/>
                    <a:pt x="667441" y="631459"/>
                    <a:pt x="666071" y="630090"/>
                  </a:cubicBezTo>
                  <a:cubicBezTo>
                    <a:pt x="666071" y="630090"/>
                    <a:pt x="667441" y="628720"/>
                    <a:pt x="668811" y="628720"/>
                  </a:cubicBezTo>
                  <a:close/>
                  <a:moveTo>
                    <a:pt x="540053" y="621871"/>
                  </a:moveTo>
                  <a:lnTo>
                    <a:pt x="548272" y="621871"/>
                  </a:lnTo>
                  <a:cubicBezTo>
                    <a:pt x="548272" y="623241"/>
                    <a:pt x="549641" y="624611"/>
                    <a:pt x="549641" y="628720"/>
                  </a:cubicBezTo>
                  <a:lnTo>
                    <a:pt x="541423" y="630090"/>
                  </a:lnTo>
                  <a:close/>
                  <a:moveTo>
                    <a:pt x="1198222" y="619132"/>
                  </a:moveTo>
                  <a:cubicBezTo>
                    <a:pt x="1200277" y="619132"/>
                    <a:pt x="1201647" y="620502"/>
                    <a:pt x="1201647" y="620502"/>
                  </a:cubicBezTo>
                  <a:cubicBezTo>
                    <a:pt x="1201647" y="621871"/>
                    <a:pt x="1197537" y="621871"/>
                    <a:pt x="1197537" y="630090"/>
                  </a:cubicBezTo>
                  <a:cubicBezTo>
                    <a:pt x="1197537" y="630090"/>
                    <a:pt x="1196167" y="630090"/>
                    <a:pt x="1194798" y="631459"/>
                  </a:cubicBezTo>
                  <a:cubicBezTo>
                    <a:pt x="1193428" y="630090"/>
                    <a:pt x="1192058" y="627351"/>
                    <a:pt x="1190689" y="625981"/>
                  </a:cubicBezTo>
                  <a:cubicBezTo>
                    <a:pt x="1193428" y="620502"/>
                    <a:pt x="1196167" y="619132"/>
                    <a:pt x="1198222" y="619132"/>
                  </a:cubicBezTo>
                  <a:close/>
                  <a:moveTo>
                    <a:pt x="1135898" y="615023"/>
                  </a:moveTo>
                  <a:cubicBezTo>
                    <a:pt x="1134528" y="616392"/>
                    <a:pt x="1133159" y="617762"/>
                    <a:pt x="1133159" y="619132"/>
                  </a:cubicBezTo>
                  <a:cubicBezTo>
                    <a:pt x="1140007" y="620502"/>
                    <a:pt x="1137268" y="621871"/>
                    <a:pt x="1141377" y="624611"/>
                  </a:cubicBezTo>
                  <a:lnTo>
                    <a:pt x="1141377" y="620502"/>
                  </a:lnTo>
                  <a:cubicBezTo>
                    <a:pt x="1140007" y="617762"/>
                    <a:pt x="1138638" y="615023"/>
                    <a:pt x="1135898" y="615023"/>
                  </a:cubicBezTo>
                  <a:close/>
                  <a:moveTo>
                    <a:pt x="1235890" y="612283"/>
                  </a:moveTo>
                  <a:cubicBezTo>
                    <a:pt x="1237260" y="612283"/>
                    <a:pt x="1240000" y="613653"/>
                    <a:pt x="1240000" y="615023"/>
                  </a:cubicBezTo>
                  <a:cubicBezTo>
                    <a:pt x="1238630" y="615023"/>
                    <a:pt x="1237260" y="616392"/>
                    <a:pt x="1235890" y="616392"/>
                  </a:cubicBezTo>
                  <a:cubicBezTo>
                    <a:pt x="1234521" y="615023"/>
                    <a:pt x="1234521" y="613653"/>
                    <a:pt x="1235890" y="612283"/>
                  </a:cubicBezTo>
                  <a:close/>
                  <a:moveTo>
                    <a:pt x="874274" y="610913"/>
                  </a:moveTo>
                  <a:cubicBezTo>
                    <a:pt x="875644" y="610913"/>
                    <a:pt x="875644" y="612283"/>
                    <a:pt x="875644" y="613653"/>
                  </a:cubicBezTo>
                  <a:lnTo>
                    <a:pt x="871535" y="613653"/>
                  </a:lnTo>
                  <a:close/>
                  <a:moveTo>
                    <a:pt x="612650" y="609544"/>
                  </a:moveTo>
                  <a:lnTo>
                    <a:pt x="618129" y="609544"/>
                  </a:lnTo>
                  <a:lnTo>
                    <a:pt x="618129" y="613653"/>
                  </a:lnTo>
                  <a:cubicBezTo>
                    <a:pt x="616759" y="613653"/>
                    <a:pt x="614020" y="612283"/>
                    <a:pt x="612650" y="609544"/>
                  </a:cubicBezTo>
                  <a:close/>
                  <a:moveTo>
                    <a:pt x="289387" y="609544"/>
                  </a:moveTo>
                  <a:cubicBezTo>
                    <a:pt x="290757" y="610913"/>
                    <a:pt x="290757" y="609544"/>
                    <a:pt x="290757" y="612283"/>
                  </a:cubicBezTo>
                  <a:cubicBezTo>
                    <a:pt x="290757" y="616392"/>
                    <a:pt x="286648" y="615023"/>
                    <a:pt x="286648" y="617762"/>
                  </a:cubicBezTo>
                  <a:cubicBezTo>
                    <a:pt x="286648" y="621871"/>
                    <a:pt x="288018" y="623241"/>
                    <a:pt x="289387" y="625981"/>
                  </a:cubicBezTo>
                  <a:cubicBezTo>
                    <a:pt x="288018" y="627351"/>
                    <a:pt x="285278" y="628720"/>
                    <a:pt x="282538" y="628720"/>
                  </a:cubicBezTo>
                  <a:cubicBezTo>
                    <a:pt x="283908" y="623241"/>
                    <a:pt x="283908" y="616392"/>
                    <a:pt x="283908" y="612283"/>
                  </a:cubicBezTo>
                  <a:cubicBezTo>
                    <a:pt x="283908" y="609544"/>
                    <a:pt x="288018" y="609544"/>
                    <a:pt x="289387" y="609544"/>
                  </a:cubicBezTo>
                  <a:close/>
                  <a:moveTo>
                    <a:pt x="397598" y="605434"/>
                  </a:moveTo>
                  <a:cubicBezTo>
                    <a:pt x="398968" y="605434"/>
                    <a:pt x="401707" y="606804"/>
                    <a:pt x="401707" y="608174"/>
                  </a:cubicBezTo>
                  <a:cubicBezTo>
                    <a:pt x="401707" y="608174"/>
                    <a:pt x="400338" y="608174"/>
                    <a:pt x="398968" y="609544"/>
                  </a:cubicBezTo>
                  <a:cubicBezTo>
                    <a:pt x="397598" y="608174"/>
                    <a:pt x="397598" y="606804"/>
                    <a:pt x="397598" y="605434"/>
                  </a:cubicBezTo>
                  <a:close/>
                  <a:moveTo>
                    <a:pt x="1040015" y="602695"/>
                  </a:moveTo>
                  <a:cubicBezTo>
                    <a:pt x="1041385" y="602695"/>
                    <a:pt x="1042755" y="602695"/>
                    <a:pt x="1044124" y="604064"/>
                  </a:cubicBezTo>
                  <a:cubicBezTo>
                    <a:pt x="1044124" y="605434"/>
                    <a:pt x="1044124" y="606804"/>
                    <a:pt x="1040015" y="608174"/>
                  </a:cubicBezTo>
                  <a:close/>
                  <a:moveTo>
                    <a:pt x="374312" y="601325"/>
                  </a:moveTo>
                  <a:lnTo>
                    <a:pt x="377052" y="604064"/>
                  </a:lnTo>
                  <a:cubicBezTo>
                    <a:pt x="377052" y="604064"/>
                    <a:pt x="375682" y="605434"/>
                    <a:pt x="375682" y="606804"/>
                  </a:cubicBezTo>
                  <a:lnTo>
                    <a:pt x="370203" y="605434"/>
                  </a:lnTo>
                  <a:cubicBezTo>
                    <a:pt x="370203" y="604064"/>
                    <a:pt x="372943" y="601325"/>
                    <a:pt x="374312" y="601325"/>
                  </a:cubicBezTo>
                  <a:close/>
                  <a:moveTo>
                    <a:pt x="639703" y="600983"/>
                  </a:moveTo>
                  <a:cubicBezTo>
                    <a:pt x="641073" y="601325"/>
                    <a:pt x="642785" y="602695"/>
                    <a:pt x="644155" y="606804"/>
                  </a:cubicBezTo>
                  <a:cubicBezTo>
                    <a:pt x="642785" y="606804"/>
                    <a:pt x="640046" y="608174"/>
                    <a:pt x="637306" y="606804"/>
                  </a:cubicBezTo>
                  <a:cubicBezTo>
                    <a:pt x="637306" y="605434"/>
                    <a:pt x="635936" y="604064"/>
                    <a:pt x="637306" y="601325"/>
                  </a:cubicBezTo>
                  <a:cubicBezTo>
                    <a:pt x="637306" y="601325"/>
                    <a:pt x="638333" y="600640"/>
                    <a:pt x="639703" y="600983"/>
                  </a:cubicBezTo>
                  <a:close/>
                  <a:moveTo>
                    <a:pt x="1304378" y="598586"/>
                  </a:moveTo>
                  <a:lnTo>
                    <a:pt x="1309857" y="598586"/>
                  </a:lnTo>
                  <a:cubicBezTo>
                    <a:pt x="1309857" y="599955"/>
                    <a:pt x="1311227" y="602695"/>
                    <a:pt x="1311227" y="604064"/>
                  </a:cubicBezTo>
                  <a:cubicBezTo>
                    <a:pt x="1311227" y="604064"/>
                    <a:pt x="1309857" y="604064"/>
                    <a:pt x="1308488" y="605434"/>
                  </a:cubicBezTo>
                  <a:cubicBezTo>
                    <a:pt x="1307118" y="605434"/>
                    <a:pt x="1305748" y="604064"/>
                    <a:pt x="1304378" y="602695"/>
                  </a:cubicBezTo>
                  <a:close/>
                  <a:moveTo>
                    <a:pt x="278429" y="595846"/>
                  </a:moveTo>
                  <a:lnTo>
                    <a:pt x="282538" y="595846"/>
                  </a:lnTo>
                  <a:cubicBezTo>
                    <a:pt x="282538" y="597216"/>
                    <a:pt x="279799" y="598586"/>
                    <a:pt x="278429" y="602695"/>
                  </a:cubicBezTo>
                  <a:cubicBezTo>
                    <a:pt x="279799" y="602695"/>
                    <a:pt x="282538" y="602695"/>
                    <a:pt x="283908" y="601325"/>
                  </a:cubicBezTo>
                  <a:lnTo>
                    <a:pt x="286648" y="604064"/>
                  </a:lnTo>
                  <a:cubicBezTo>
                    <a:pt x="286648" y="605434"/>
                    <a:pt x="283908" y="606804"/>
                    <a:pt x="282538" y="608174"/>
                  </a:cubicBezTo>
                  <a:lnTo>
                    <a:pt x="277060" y="608174"/>
                  </a:lnTo>
                  <a:lnTo>
                    <a:pt x="274320" y="605434"/>
                  </a:lnTo>
                  <a:cubicBezTo>
                    <a:pt x="274320" y="604064"/>
                    <a:pt x="277060" y="601325"/>
                    <a:pt x="279799" y="598586"/>
                  </a:cubicBezTo>
                  <a:cubicBezTo>
                    <a:pt x="279799" y="598586"/>
                    <a:pt x="278429" y="597216"/>
                    <a:pt x="278429" y="595846"/>
                  </a:cubicBezTo>
                  <a:close/>
                  <a:moveTo>
                    <a:pt x="209941" y="595846"/>
                  </a:moveTo>
                  <a:cubicBezTo>
                    <a:pt x="208572" y="598586"/>
                    <a:pt x="208572" y="602695"/>
                    <a:pt x="207202" y="605434"/>
                  </a:cubicBezTo>
                  <a:lnTo>
                    <a:pt x="207202" y="627351"/>
                  </a:lnTo>
                  <a:cubicBezTo>
                    <a:pt x="211311" y="625981"/>
                    <a:pt x="215420" y="624611"/>
                    <a:pt x="218160" y="621871"/>
                  </a:cubicBezTo>
                  <a:cubicBezTo>
                    <a:pt x="215420" y="617762"/>
                    <a:pt x="212681" y="610913"/>
                    <a:pt x="212681" y="608174"/>
                  </a:cubicBezTo>
                  <a:cubicBezTo>
                    <a:pt x="212681" y="604064"/>
                    <a:pt x="215420" y="599955"/>
                    <a:pt x="216790" y="595846"/>
                  </a:cubicBezTo>
                  <a:close/>
                  <a:moveTo>
                    <a:pt x="611281" y="594476"/>
                  </a:moveTo>
                  <a:cubicBezTo>
                    <a:pt x="612650" y="595846"/>
                    <a:pt x="614020" y="595846"/>
                    <a:pt x="615390" y="595846"/>
                  </a:cubicBezTo>
                  <a:cubicBezTo>
                    <a:pt x="615390" y="597216"/>
                    <a:pt x="612650" y="599955"/>
                    <a:pt x="611281" y="602695"/>
                  </a:cubicBezTo>
                  <a:close/>
                  <a:moveTo>
                    <a:pt x="301715" y="594476"/>
                  </a:moveTo>
                  <a:lnTo>
                    <a:pt x="305825" y="594476"/>
                  </a:lnTo>
                  <a:lnTo>
                    <a:pt x="308564" y="597216"/>
                  </a:lnTo>
                  <a:lnTo>
                    <a:pt x="304455" y="601325"/>
                  </a:lnTo>
                  <a:lnTo>
                    <a:pt x="300345" y="601325"/>
                  </a:lnTo>
                  <a:close/>
                  <a:moveTo>
                    <a:pt x="137344" y="594476"/>
                  </a:moveTo>
                  <a:lnTo>
                    <a:pt x="141453" y="594476"/>
                  </a:lnTo>
                  <a:cubicBezTo>
                    <a:pt x="141453" y="594476"/>
                    <a:pt x="140084" y="597216"/>
                    <a:pt x="138714" y="598586"/>
                  </a:cubicBezTo>
                  <a:cubicBezTo>
                    <a:pt x="137344" y="597216"/>
                    <a:pt x="135974" y="594476"/>
                    <a:pt x="137344" y="594476"/>
                  </a:cubicBezTo>
                  <a:close/>
                  <a:moveTo>
                    <a:pt x="577036" y="593106"/>
                  </a:moveTo>
                  <a:lnTo>
                    <a:pt x="583885" y="593106"/>
                  </a:lnTo>
                  <a:lnTo>
                    <a:pt x="581146" y="595846"/>
                  </a:lnTo>
                  <a:cubicBezTo>
                    <a:pt x="579776" y="595846"/>
                    <a:pt x="578406" y="594476"/>
                    <a:pt x="577036" y="593106"/>
                  </a:cubicBezTo>
                  <a:close/>
                  <a:moveTo>
                    <a:pt x="114058" y="588997"/>
                  </a:moveTo>
                  <a:lnTo>
                    <a:pt x="119537" y="588997"/>
                  </a:lnTo>
                  <a:cubicBezTo>
                    <a:pt x="119537" y="590367"/>
                    <a:pt x="118168" y="591736"/>
                    <a:pt x="116798" y="593106"/>
                  </a:cubicBezTo>
                  <a:lnTo>
                    <a:pt x="111319" y="593106"/>
                  </a:lnTo>
                  <a:cubicBezTo>
                    <a:pt x="111319" y="591736"/>
                    <a:pt x="112688" y="590367"/>
                    <a:pt x="114058" y="588997"/>
                  </a:cubicBezTo>
                  <a:close/>
                  <a:moveTo>
                    <a:pt x="283908" y="587628"/>
                  </a:moveTo>
                  <a:cubicBezTo>
                    <a:pt x="285278" y="587628"/>
                    <a:pt x="288018" y="588997"/>
                    <a:pt x="289387" y="590367"/>
                  </a:cubicBezTo>
                  <a:cubicBezTo>
                    <a:pt x="289387" y="591736"/>
                    <a:pt x="288018" y="594476"/>
                    <a:pt x="288018" y="593106"/>
                  </a:cubicBezTo>
                  <a:cubicBezTo>
                    <a:pt x="286648" y="590367"/>
                    <a:pt x="283908" y="590367"/>
                    <a:pt x="281169" y="588997"/>
                  </a:cubicBezTo>
                  <a:cubicBezTo>
                    <a:pt x="281169" y="588997"/>
                    <a:pt x="283908" y="588997"/>
                    <a:pt x="283908" y="587628"/>
                  </a:cubicBezTo>
                  <a:close/>
                  <a:moveTo>
                    <a:pt x="1163293" y="586258"/>
                  </a:moveTo>
                  <a:lnTo>
                    <a:pt x="1170142" y="586258"/>
                  </a:lnTo>
                  <a:cubicBezTo>
                    <a:pt x="1170142" y="587628"/>
                    <a:pt x="1168772" y="590367"/>
                    <a:pt x="1167402" y="591736"/>
                  </a:cubicBezTo>
                  <a:cubicBezTo>
                    <a:pt x="1166033" y="590367"/>
                    <a:pt x="1163293" y="587628"/>
                    <a:pt x="1163293" y="586258"/>
                  </a:cubicBezTo>
                  <a:close/>
                  <a:moveTo>
                    <a:pt x="1120831" y="579409"/>
                  </a:moveTo>
                  <a:cubicBezTo>
                    <a:pt x="1119461" y="583518"/>
                    <a:pt x="1119461" y="587628"/>
                    <a:pt x="1118091" y="591736"/>
                  </a:cubicBezTo>
                  <a:cubicBezTo>
                    <a:pt x="1122201" y="593106"/>
                    <a:pt x="1127679" y="597216"/>
                    <a:pt x="1131789" y="599955"/>
                  </a:cubicBezTo>
                  <a:lnTo>
                    <a:pt x="1131789" y="579409"/>
                  </a:lnTo>
                  <a:cubicBezTo>
                    <a:pt x="1129049" y="580779"/>
                    <a:pt x="1124940" y="582148"/>
                    <a:pt x="1123570" y="584888"/>
                  </a:cubicBezTo>
                  <a:cubicBezTo>
                    <a:pt x="1122201" y="583518"/>
                    <a:pt x="1122201" y="580779"/>
                    <a:pt x="1120831" y="579409"/>
                  </a:cubicBezTo>
                  <a:close/>
                  <a:moveTo>
                    <a:pt x="300345" y="576669"/>
                  </a:moveTo>
                  <a:cubicBezTo>
                    <a:pt x="301715" y="578039"/>
                    <a:pt x="304455" y="579409"/>
                    <a:pt x="305825" y="582148"/>
                  </a:cubicBezTo>
                  <a:cubicBezTo>
                    <a:pt x="305825" y="583518"/>
                    <a:pt x="304455" y="584888"/>
                    <a:pt x="304455" y="586258"/>
                  </a:cubicBezTo>
                  <a:cubicBezTo>
                    <a:pt x="303085" y="586258"/>
                    <a:pt x="298976" y="583518"/>
                    <a:pt x="298976" y="580779"/>
                  </a:cubicBezTo>
                  <a:cubicBezTo>
                    <a:pt x="298976" y="576669"/>
                    <a:pt x="300345" y="576669"/>
                    <a:pt x="300345" y="576669"/>
                  </a:cubicBezTo>
                  <a:close/>
                  <a:moveTo>
                    <a:pt x="1172882" y="571190"/>
                  </a:moveTo>
                  <a:lnTo>
                    <a:pt x="1176991" y="571190"/>
                  </a:lnTo>
                  <a:cubicBezTo>
                    <a:pt x="1176991" y="572560"/>
                    <a:pt x="1178361" y="575299"/>
                    <a:pt x="1178361" y="576669"/>
                  </a:cubicBezTo>
                  <a:cubicBezTo>
                    <a:pt x="1178361" y="576669"/>
                    <a:pt x="1178361" y="578039"/>
                    <a:pt x="1175621" y="578039"/>
                  </a:cubicBezTo>
                  <a:cubicBezTo>
                    <a:pt x="1172882" y="578039"/>
                    <a:pt x="1171512" y="575299"/>
                    <a:pt x="1171512" y="573930"/>
                  </a:cubicBezTo>
                  <a:cubicBezTo>
                    <a:pt x="1171512" y="569821"/>
                    <a:pt x="1171512" y="572560"/>
                    <a:pt x="1172882" y="571190"/>
                  </a:cubicBezTo>
                  <a:close/>
                  <a:moveTo>
                    <a:pt x="222269" y="568451"/>
                  </a:moveTo>
                  <a:cubicBezTo>
                    <a:pt x="214050" y="567081"/>
                    <a:pt x="214050" y="573930"/>
                    <a:pt x="214050" y="578039"/>
                  </a:cubicBezTo>
                  <a:cubicBezTo>
                    <a:pt x="214050" y="578039"/>
                    <a:pt x="212681" y="584888"/>
                    <a:pt x="219530" y="584888"/>
                  </a:cubicBezTo>
                  <a:cubicBezTo>
                    <a:pt x="222269" y="584888"/>
                    <a:pt x="225009" y="580779"/>
                    <a:pt x="225009" y="579409"/>
                  </a:cubicBezTo>
                  <a:cubicBezTo>
                    <a:pt x="222269" y="575299"/>
                    <a:pt x="218160" y="575299"/>
                    <a:pt x="216790" y="572560"/>
                  </a:cubicBezTo>
                  <a:cubicBezTo>
                    <a:pt x="218160" y="571190"/>
                    <a:pt x="220899" y="569821"/>
                    <a:pt x="222269" y="568451"/>
                  </a:cubicBezTo>
                  <a:close/>
                  <a:moveTo>
                    <a:pt x="1209865" y="565711"/>
                  </a:moveTo>
                  <a:cubicBezTo>
                    <a:pt x="1209865" y="565711"/>
                    <a:pt x="1211235" y="567081"/>
                    <a:pt x="1211235" y="568451"/>
                  </a:cubicBezTo>
                  <a:cubicBezTo>
                    <a:pt x="1209865" y="568451"/>
                    <a:pt x="1207125" y="569821"/>
                    <a:pt x="1205756" y="569821"/>
                  </a:cubicBezTo>
                  <a:cubicBezTo>
                    <a:pt x="1205756" y="568451"/>
                    <a:pt x="1208495" y="565711"/>
                    <a:pt x="1209865" y="565711"/>
                  </a:cubicBezTo>
                  <a:close/>
                  <a:moveTo>
                    <a:pt x="219530" y="561602"/>
                  </a:moveTo>
                  <a:cubicBezTo>
                    <a:pt x="218160" y="561602"/>
                    <a:pt x="218160" y="562971"/>
                    <a:pt x="218160" y="564341"/>
                  </a:cubicBezTo>
                  <a:cubicBezTo>
                    <a:pt x="219530" y="564341"/>
                    <a:pt x="220899" y="564341"/>
                    <a:pt x="222269" y="562971"/>
                  </a:cubicBezTo>
                  <a:cubicBezTo>
                    <a:pt x="220899" y="561602"/>
                    <a:pt x="219530" y="561602"/>
                    <a:pt x="219530" y="561602"/>
                  </a:cubicBezTo>
                  <a:close/>
                  <a:moveTo>
                    <a:pt x="1142747" y="560232"/>
                  </a:moveTo>
                  <a:cubicBezTo>
                    <a:pt x="1140007" y="562971"/>
                    <a:pt x="1137268" y="562971"/>
                    <a:pt x="1137268" y="567081"/>
                  </a:cubicBezTo>
                  <a:cubicBezTo>
                    <a:pt x="1137268" y="569821"/>
                    <a:pt x="1138638" y="569821"/>
                    <a:pt x="1138638" y="571190"/>
                  </a:cubicBezTo>
                  <a:cubicBezTo>
                    <a:pt x="1140007" y="569821"/>
                    <a:pt x="1141377" y="568451"/>
                    <a:pt x="1142747" y="568451"/>
                  </a:cubicBezTo>
                  <a:close/>
                  <a:moveTo>
                    <a:pt x="98991" y="560232"/>
                  </a:moveTo>
                  <a:lnTo>
                    <a:pt x="104470" y="561602"/>
                  </a:lnTo>
                  <a:lnTo>
                    <a:pt x="101730" y="564341"/>
                  </a:lnTo>
                  <a:cubicBezTo>
                    <a:pt x="100361" y="562971"/>
                    <a:pt x="93512" y="560232"/>
                    <a:pt x="98991" y="560232"/>
                  </a:cubicBezTo>
                  <a:close/>
                  <a:moveTo>
                    <a:pt x="82554" y="560232"/>
                  </a:moveTo>
                  <a:cubicBezTo>
                    <a:pt x="83923" y="560232"/>
                    <a:pt x="86663" y="560232"/>
                    <a:pt x="88033" y="561602"/>
                  </a:cubicBezTo>
                  <a:lnTo>
                    <a:pt x="85293" y="564341"/>
                  </a:lnTo>
                  <a:cubicBezTo>
                    <a:pt x="83923" y="562971"/>
                    <a:pt x="82554" y="562971"/>
                    <a:pt x="82554" y="560232"/>
                  </a:cubicBezTo>
                  <a:close/>
                  <a:moveTo>
                    <a:pt x="94881" y="552014"/>
                  </a:moveTo>
                  <a:lnTo>
                    <a:pt x="100361" y="552014"/>
                  </a:lnTo>
                  <a:cubicBezTo>
                    <a:pt x="98991" y="554753"/>
                    <a:pt x="97621" y="556123"/>
                    <a:pt x="94881" y="556123"/>
                  </a:cubicBezTo>
                  <a:close/>
                  <a:moveTo>
                    <a:pt x="14066" y="549274"/>
                  </a:moveTo>
                  <a:cubicBezTo>
                    <a:pt x="14066" y="550644"/>
                    <a:pt x="15435" y="553383"/>
                    <a:pt x="15435" y="554753"/>
                  </a:cubicBezTo>
                  <a:lnTo>
                    <a:pt x="11327" y="554753"/>
                  </a:lnTo>
                  <a:cubicBezTo>
                    <a:pt x="11327" y="553383"/>
                    <a:pt x="9957" y="552014"/>
                    <a:pt x="9957" y="550644"/>
                  </a:cubicBezTo>
                  <a:cubicBezTo>
                    <a:pt x="9957" y="550644"/>
                    <a:pt x="11327" y="549274"/>
                    <a:pt x="14066" y="549274"/>
                  </a:cubicBezTo>
                  <a:close/>
                  <a:moveTo>
                    <a:pt x="329110" y="546535"/>
                  </a:moveTo>
                  <a:cubicBezTo>
                    <a:pt x="333220" y="546535"/>
                    <a:pt x="337329" y="550644"/>
                    <a:pt x="338699" y="552014"/>
                  </a:cubicBezTo>
                  <a:cubicBezTo>
                    <a:pt x="341438" y="553383"/>
                    <a:pt x="349657" y="552014"/>
                    <a:pt x="352396" y="558863"/>
                  </a:cubicBezTo>
                  <a:cubicBezTo>
                    <a:pt x="355136" y="561602"/>
                    <a:pt x="356506" y="567081"/>
                    <a:pt x="355136" y="569821"/>
                  </a:cubicBezTo>
                  <a:cubicBezTo>
                    <a:pt x="356506" y="572560"/>
                    <a:pt x="357875" y="572560"/>
                    <a:pt x="359245" y="573930"/>
                  </a:cubicBezTo>
                  <a:cubicBezTo>
                    <a:pt x="352396" y="575299"/>
                    <a:pt x="341438" y="580779"/>
                    <a:pt x="337329" y="580779"/>
                  </a:cubicBezTo>
                  <a:cubicBezTo>
                    <a:pt x="334589" y="580779"/>
                    <a:pt x="327741" y="576669"/>
                    <a:pt x="326371" y="572560"/>
                  </a:cubicBezTo>
                  <a:cubicBezTo>
                    <a:pt x="323631" y="567081"/>
                    <a:pt x="325001" y="561602"/>
                    <a:pt x="323631" y="556123"/>
                  </a:cubicBezTo>
                  <a:cubicBezTo>
                    <a:pt x="322261" y="554753"/>
                    <a:pt x="323631" y="552014"/>
                    <a:pt x="322261" y="549274"/>
                  </a:cubicBezTo>
                  <a:cubicBezTo>
                    <a:pt x="325001" y="547904"/>
                    <a:pt x="326371" y="546535"/>
                    <a:pt x="329110" y="546535"/>
                  </a:cubicBezTo>
                  <a:close/>
                  <a:moveTo>
                    <a:pt x="98991" y="545165"/>
                  </a:moveTo>
                  <a:lnTo>
                    <a:pt x="104470" y="546535"/>
                  </a:lnTo>
                  <a:cubicBezTo>
                    <a:pt x="104470" y="546535"/>
                    <a:pt x="104470" y="547904"/>
                    <a:pt x="103100" y="549274"/>
                  </a:cubicBezTo>
                  <a:cubicBezTo>
                    <a:pt x="101730" y="549274"/>
                    <a:pt x="98991" y="546535"/>
                    <a:pt x="98991" y="545165"/>
                  </a:cubicBezTo>
                  <a:close/>
                  <a:moveTo>
                    <a:pt x="30503" y="545165"/>
                  </a:moveTo>
                  <a:cubicBezTo>
                    <a:pt x="35982" y="545165"/>
                    <a:pt x="40091" y="554753"/>
                    <a:pt x="42831" y="560232"/>
                  </a:cubicBezTo>
                  <a:cubicBezTo>
                    <a:pt x="40091" y="561602"/>
                    <a:pt x="38722" y="564341"/>
                    <a:pt x="34612" y="564341"/>
                  </a:cubicBezTo>
                  <a:cubicBezTo>
                    <a:pt x="31873" y="564341"/>
                    <a:pt x="29133" y="560232"/>
                    <a:pt x="26394" y="557493"/>
                  </a:cubicBezTo>
                  <a:lnTo>
                    <a:pt x="26394" y="546535"/>
                  </a:lnTo>
                  <a:cubicBezTo>
                    <a:pt x="27763" y="546535"/>
                    <a:pt x="26394" y="545165"/>
                    <a:pt x="30503" y="545165"/>
                  </a:cubicBezTo>
                  <a:close/>
                  <a:moveTo>
                    <a:pt x="1198393" y="542254"/>
                  </a:moveTo>
                  <a:cubicBezTo>
                    <a:pt x="1198907" y="542083"/>
                    <a:pt x="1199592" y="542425"/>
                    <a:pt x="1200277" y="542425"/>
                  </a:cubicBezTo>
                  <a:lnTo>
                    <a:pt x="1201647" y="549274"/>
                  </a:lnTo>
                  <a:cubicBezTo>
                    <a:pt x="1198907" y="547904"/>
                    <a:pt x="1197537" y="547904"/>
                    <a:pt x="1197537" y="545165"/>
                  </a:cubicBezTo>
                  <a:cubicBezTo>
                    <a:pt x="1197537" y="543110"/>
                    <a:pt x="1197880" y="542425"/>
                    <a:pt x="1198393" y="542254"/>
                  </a:cubicBezTo>
                  <a:close/>
                  <a:moveTo>
                    <a:pt x="316783" y="541056"/>
                  </a:moveTo>
                  <a:lnTo>
                    <a:pt x="320892" y="541056"/>
                  </a:lnTo>
                  <a:lnTo>
                    <a:pt x="320892" y="543795"/>
                  </a:lnTo>
                  <a:lnTo>
                    <a:pt x="316783" y="543795"/>
                  </a:lnTo>
                  <a:close/>
                  <a:moveTo>
                    <a:pt x="1140007" y="535576"/>
                  </a:moveTo>
                  <a:cubicBezTo>
                    <a:pt x="1124940" y="534207"/>
                    <a:pt x="1120831" y="546535"/>
                    <a:pt x="1122201" y="556123"/>
                  </a:cubicBezTo>
                  <a:lnTo>
                    <a:pt x="1127679" y="556123"/>
                  </a:lnTo>
                  <a:cubicBezTo>
                    <a:pt x="1131789" y="556123"/>
                    <a:pt x="1137268" y="552014"/>
                    <a:pt x="1141377" y="547904"/>
                  </a:cubicBezTo>
                  <a:lnTo>
                    <a:pt x="1141377" y="542425"/>
                  </a:lnTo>
                  <a:cubicBezTo>
                    <a:pt x="1140007" y="542425"/>
                    <a:pt x="1137268" y="541056"/>
                    <a:pt x="1135898" y="539686"/>
                  </a:cubicBezTo>
                  <a:cubicBezTo>
                    <a:pt x="1138638" y="538316"/>
                    <a:pt x="1140007" y="536946"/>
                    <a:pt x="1140007" y="535576"/>
                  </a:cubicBezTo>
                  <a:close/>
                  <a:moveTo>
                    <a:pt x="1233151" y="532837"/>
                  </a:moveTo>
                  <a:cubicBezTo>
                    <a:pt x="1234521" y="532837"/>
                    <a:pt x="1234521" y="534207"/>
                    <a:pt x="1234521" y="535576"/>
                  </a:cubicBezTo>
                  <a:cubicBezTo>
                    <a:pt x="1233151" y="535576"/>
                    <a:pt x="1230412" y="536946"/>
                    <a:pt x="1229042" y="535576"/>
                  </a:cubicBezTo>
                  <a:cubicBezTo>
                    <a:pt x="1230412" y="534207"/>
                    <a:pt x="1231781" y="532837"/>
                    <a:pt x="1233151" y="532837"/>
                  </a:cubicBezTo>
                  <a:close/>
                  <a:moveTo>
                    <a:pt x="1067410" y="530098"/>
                  </a:moveTo>
                  <a:cubicBezTo>
                    <a:pt x="1067410" y="531467"/>
                    <a:pt x="1066040" y="534207"/>
                    <a:pt x="1067410" y="536946"/>
                  </a:cubicBezTo>
                  <a:cubicBezTo>
                    <a:pt x="1066040" y="538316"/>
                    <a:pt x="1063301" y="539686"/>
                    <a:pt x="1061931" y="539686"/>
                  </a:cubicBezTo>
                  <a:lnTo>
                    <a:pt x="1060561" y="532837"/>
                  </a:lnTo>
                  <a:cubicBezTo>
                    <a:pt x="1061931" y="532837"/>
                    <a:pt x="1063301" y="531467"/>
                    <a:pt x="1064671" y="532837"/>
                  </a:cubicBezTo>
                  <a:close/>
                  <a:moveTo>
                    <a:pt x="1292050" y="525988"/>
                  </a:moveTo>
                  <a:cubicBezTo>
                    <a:pt x="1292050" y="528728"/>
                    <a:pt x="1289311" y="524618"/>
                    <a:pt x="1289311" y="527358"/>
                  </a:cubicBezTo>
                  <a:cubicBezTo>
                    <a:pt x="1289311" y="524618"/>
                    <a:pt x="1290681" y="525988"/>
                    <a:pt x="1292050" y="525988"/>
                  </a:cubicBezTo>
                  <a:close/>
                  <a:moveTo>
                    <a:pt x="100361" y="524618"/>
                  </a:moveTo>
                  <a:cubicBezTo>
                    <a:pt x="101730" y="524618"/>
                    <a:pt x="103100" y="524618"/>
                    <a:pt x="104470" y="528728"/>
                  </a:cubicBezTo>
                  <a:cubicBezTo>
                    <a:pt x="101730" y="530098"/>
                    <a:pt x="98991" y="530098"/>
                    <a:pt x="96251" y="528728"/>
                  </a:cubicBezTo>
                  <a:close/>
                  <a:moveTo>
                    <a:pt x="1196167" y="520509"/>
                  </a:moveTo>
                  <a:cubicBezTo>
                    <a:pt x="1196167" y="520509"/>
                    <a:pt x="1197537" y="521879"/>
                    <a:pt x="1197537" y="523249"/>
                  </a:cubicBezTo>
                  <a:cubicBezTo>
                    <a:pt x="1197537" y="523249"/>
                    <a:pt x="1193428" y="525988"/>
                    <a:pt x="1193428" y="521879"/>
                  </a:cubicBezTo>
                  <a:cubicBezTo>
                    <a:pt x="1193428" y="519139"/>
                    <a:pt x="1194798" y="520509"/>
                    <a:pt x="1196167" y="520509"/>
                  </a:cubicBezTo>
                  <a:close/>
                  <a:moveTo>
                    <a:pt x="1035906" y="519139"/>
                  </a:moveTo>
                  <a:cubicBezTo>
                    <a:pt x="1044124" y="519139"/>
                    <a:pt x="1045494" y="525988"/>
                    <a:pt x="1045494" y="530098"/>
                  </a:cubicBezTo>
                  <a:cubicBezTo>
                    <a:pt x="1045494" y="532837"/>
                    <a:pt x="1048233" y="535576"/>
                    <a:pt x="1048233" y="539686"/>
                  </a:cubicBezTo>
                  <a:cubicBezTo>
                    <a:pt x="1048233" y="545165"/>
                    <a:pt x="1042755" y="546535"/>
                    <a:pt x="1040015" y="546535"/>
                  </a:cubicBezTo>
                  <a:cubicBezTo>
                    <a:pt x="1037275" y="546535"/>
                    <a:pt x="1035906" y="545165"/>
                    <a:pt x="1033166" y="543795"/>
                  </a:cubicBezTo>
                  <a:cubicBezTo>
                    <a:pt x="1033166" y="538316"/>
                    <a:pt x="1027687" y="530098"/>
                    <a:pt x="1027687" y="527358"/>
                  </a:cubicBezTo>
                  <a:cubicBezTo>
                    <a:pt x="1027687" y="519139"/>
                    <a:pt x="1034536" y="519139"/>
                    <a:pt x="1035906" y="519139"/>
                  </a:cubicBezTo>
                  <a:close/>
                  <a:moveTo>
                    <a:pt x="327741" y="517770"/>
                  </a:moveTo>
                  <a:cubicBezTo>
                    <a:pt x="330480" y="519139"/>
                    <a:pt x="334589" y="519139"/>
                    <a:pt x="340068" y="520509"/>
                  </a:cubicBezTo>
                  <a:cubicBezTo>
                    <a:pt x="340068" y="521879"/>
                    <a:pt x="341438" y="524618"/>
                    <a:pt x="340068" y="528728"/>
                  </a:cubicBezTo>
                  <a:cubicBezTo>
                    <a:pt x="338699" y="528728"/>
                    <a:pt x="338699" y="530098"/>
                    <a:pt x="334589" y="530098"/>
                  </a:cubicBezTo>
                  <a:cubicBezTo>
                    <a:pt x="331850" y="530098"/>
                    <a:pt x="326371" y="524618"/>
                    <a:pt x="326371" y="521879"/>
                  </a:cubicBezTo>
                  <a:cubicBezTo>
                    <a:pt x="326371" y="517770"/>
                    <a:pt x="327741" y="519139"/>
                    <a:pt x="327741" y="517770"/>
                  </a:cubicBezTo>
                  <a:close/>
                  <a:moveTo>
                    <a:pt x="1215344" y="515030"/>
                  </a:moveTo>
                  <a:lnTo>
                    <a:pt x="1219453" y="515030"/>
                  </a:lnTo>
                  <a:cubicBezTo>
                    <a:pt x="1220823" y="516400"/>
                    <a:pt x="1222193" y="516400"/>
                    <a:pt x="1222193" y="520509"/>
                  </a:cubicBezTo>
                  <a:cubicBezTo>
                    <a:pt x="1222193" y="523249"/>
                    <a:pt x="1220823" y="524618"/>
                    <a:pt x="1220823" y="524618"/>
                  </a:cubicBezTo>
                  <a:cubicBezTo>
                    <a:pt x="1219453" y="524618"/>
                    <a:pt x="1220823" y="525988"/>
                    <a:pt x="1216714" y="525988"/>
                  </a:cubicBezTo>
                  <a:cubicBezTo>
                    <a:pt x="1213974" y="525988"/>
                    <a:pt x="1212605" y="523249"/>
                    <a:pt x="1212605" y="519139"/>
                  </a:cubicBezTo>
                  <a:cubicBezTo>
                    <a:pt x="1212605" y="516400"/>
                    <a:pt x="1213974" y="516400"/>
                    <a:pt x="1215344" y="515030"/>
                  </a:cubicBezTo>
                  <a:close/>
                  <a:moveTo>
                    <a:pt x="1264655" y="510921"/>
                  </a:moveTo>
                  <a:cubicBezTo>
                    <a:pt x="1266025" y="512291"/>
                    <a:pt x="1266025" y="513660"/>
                    <a:pt x="1264655" y="515030"/>
                  </a:cubicBezTo>
                  <a:lnTo>
                    <a:pt x="1261916" y="512291"/>
                  </a:lnTo>
                  <a:cubicBezTo>
                    <a:pt x="1261916" y="512291"/>
                    <a:pt x="1263285" y="510921"/>
                    <a:pt x="1264655" y="510921"/>
                  </a:cubicBezTo>
                  <a:close/>
                  <a:moveTo>
                    <a:pt x="490742" y="508181"/>
                  </a:moveTo>
                  <a:cubicBezTo>
                    <a:pt x="490742" y="508181"/>
                    <a:pt x="492112" y="509551"/>
                    <a:pt x="492112" y="510921"/>
                  </a:cubicBezTo>
                  <a:lnTo>
                    <a:pt x="486632" y="510921"/>
                  </a:lnTo>
                  <a:cubicBezTo>
                    <a:pt x="488002" y="509551"/>
                    <a:pt x="489372" y="508181"/>
                    <a:pt x="490742" y="508181"/>
                  </a:cubicBezTo>
                  <a:close/>
                  <a:moveTo>
                    <a:pt x="1137268" y="506811"/>
                  </a:moveTo>
                  <a:cubicBezTo>
                    <a:pt x="1131789" y="509551"/>
                    <a:pt x="1133159" y="516400"/>
                    <a:pt x="1130419" y="521879"/>
                  </a:cubicBezTo>
                  <a:cubicBezTo>
                    <a:pt x="1133159" y="523249"/>
                    <a:pt x="1135898" y="523249"/>
                    <a:pt x="1138638" y="524618"/>
                  </a:cubicBezTo>
                  <a:cubicBezTo>
                    <a:pt x="1138638" y="510921"/>
                    <a:pt x="1137268" y="508181"/>
                    <a:pt x="1137268" y="506811"/>
                  </a:cubicBezTo>
                  <a:close/>
                  <a:moveTo>
                    <a:pt x="437321" y="499963"/>
                  </a:moveTo>
                  <a:lnTo>
                    <a:pt x="441431" y="499963"/>
                  </a:lnTo>
                  <a:cubicBezTo>
                    <a:pt x="441431" y="501333"/>
                    <a:pt x="441431" y="502702"/>
                    <a:pt x="440061" y="504072"/>
                  </a:cubicBezTo>
                  <a:cubicBezTo>
                    <a:pt x="438691" y="502702"/>
                    <a:pt x="437321" y="501333"/>
                    <a:pt x="437321" y="499963"/>
                  </a:cubicBezTo>
                  <a:close/>
                  <a:moveTo>
                    <a:pt x="359245" y="499963"/>
                  </a:moveTo>
                  <a:cubicBezTo>
                    <a:pt x="360615" y="501333"/>
                    <a:pt x="363354" y="499963"/>
                    <a:pt x="363354" y="504072"/>
                  </a:cubicBezTo>
                  <a:cubicBezTo>
                    <a:pt x="363354" y="506811"/>
                    <a:pt x="361984" y="508181"/>
                    <a:pt x="360615" y="509551"/>
                  </a:cubicBezTo>
                  <a:lnTo>
                    <a:pt x="355136" y="509551"/>
                  </a:lnTo>
                  <a:lnTo>
                    <a:pt x="352396" y="506811"/>
                  </a:lnTo>
                  <a:cubicBezTo>
                    <a:pt x="353766" y="504072"/>
                    <a:pt x="356506" y="501333"/>
                    <a:pt x="359245" y="499963"/>
                  </a:cubicBezTo>
                  <a:close/>
                  <a:moveTo>
                    <a:pt x="1272874" y="498593"/>
                  </a:moveTo>
                  <a:cubicBezTo>
                    <a:pt x="1274244" y="499963"/>
                    <a:pt x="1272874" y="502702"/>
                    <a:pt x="1272874" y="505442"/>
                  </a:cubicBezTo>
                  <a:cubicBezTo>
                    <a:pt x="1271504" y="505442"/>
                    <a:pt x="1271504" y="502702"/>
                    <a:pt x="1270134" y="499963"/>
                  </a:cubicBezTo>
                  <a:cubicBezTo>
                    <a:pt x="1270134" y="499963"/>
                    <a:pt x="1271504" y="498593"/>
                    <a:pt x="1272874" y="498593"/>
                  </a:cubicBezTo>
                  <a:close/>
                  <a:moveTo>
                    <a:pt x="429103" y="486265"/>
                  </a:moveTo>
                  <a:cubicBezTo>
                    <a:pt x="433212" y="486265"/>
                    <a:pt x="433212" y="487635"/>
                    <a:pt x="434582" y="487635"/>
                  </a:cubicBezTo>
                  <a:lnTo>
                    <a:pt x="434582" y="493114"/>
                  </a:lnTo>
                  <a:cubicBezTo>
                    <a:pt x="433212" y="494484"/>
                    <a:pt x="431842" y="495853"/>
                    <a:pt x="429103" y="495853"/>
                  </a:cubicBezTo>
                  <a:cubicBezTo>
                    <a:pt x="424994" y="495853"/>
                    <a:pt x="424994" y="494484"/>
                    <a:pt x="423624" y="494484"/>
                  </a:cubicBezTo>
                  <a:cubicBezTo>
                    <a:pt x="423624" y="494484"/>
                    <a:pt x="422254" y="494484"/>
                    <a:pt x="422254" y="491744"/>
                  </a:cubicBezTo>
                  <a:cubicBezTo>
                    <a:pt x="422254" y="487635"/>
                    <a:pt x="426363" y="486265"/>
                    <a:pt x="429103" y="486265"/>
                  </a:cubicBezTo>
                  <a:close/>
                  <a:moveTo>
                    <a:pt x="1205756" y="484895"/>
                  </a:moveTo>
                  <a:cubicBezTo>
                    <a:pt x="1204386" y="484895"/>
                    <a:pt x="1203016" y="483526"/>
                    <a:pt x="1203016" y="486265"/>
                  </a:cubicBezTo>
                  <a:cubicBezTo>
                    <a:pt x="1203016" y="483526"/>
                    <a:pt x="1205756" y="486265"/>
                    <a:pt x="1205756" y="484895"/>
                  </a:cubicBezTo>
                  <a:close/>
                  <a:moveTo>
                    <a:pt x="549641" y="482156"/>
                  </a:moveTo>
                  <a:cubicBezTo>
                    <a:pt x="552381" y="482156"/>
                    <a:pt x="555120" y="483526"/>
                    <a:pt x="557860" y="486265"/>
                  </a:cubicBezTo>
                  <a:lnTo>
                    <a:pt x="557860" y="490375"/>
                  </a:lnTo>
                  <a:lnTo>
                    <a:pt x="549641" y="490375"/>
                  </a:lnTo>
                  <a:cubicBezTo>
                    <a:pt x="548272" y="487635"/>
                    <a:pt x="548272" y="484895"/>
                    <a:pt x="549641" y="482156"/>
                  </a:cubicBezTo>
                  <a:close/>
                  <a:moveTo>
                    <a:pt x="1211235" y="479416"/>
                  </a:moveTo>
                  <a:lnTo>
                    <a:pt x="1216714" y="479416"/>
                  </a:lnTo>
                  <a:cubicBezTo>
                    <a:pt x="1216714" y="482156"/>
                    <a:pt x="1218084" y="486265"/>
                    <a:pt x="1216714" y="489005"/>
                  </a:cubicBezTo>
                  <a:cubicBezTo>
                    <a:pt x="1215344" y="489005"/>
                    <a:pt x="1212605" y="487635"/>
                    <a:pt x="1209865" y="486265"/>
                  </a:cubicBezTo>
                  <a:close/>
                  <a:moveTo>
                    <a:pt x="74335" y="475307"/>
                  </a:moveTo>
                  <a:cubicBezTo>
                    <a:pt x="74335" y="479416"/>
                    <a:pt x="78445" y="476677"/>
                    <a:pt x="78445" y="478047"/>
                  </a:cubicBezTo>
                  <a:cubicBezTo>
                    <a:pt x="77075" y="478047"/>
                    <a:pt x="74335" y="479416"/>
                    <a:pt x="74335" y="475307"/>
                  </a:cubicBezTo>
                  <a:close/>
                  <a:moveTo>
                    <a:pt x="349657" y="472568"/>
                  </a:moveTo>
                  <a:lnTo>
                    <a:pt x="355136" y="472568"/>
                  </a:lnTo>
                  <a:cubicBezTo>
                    <a:pt x="355136" y="472568"/>
                    <a:pt x="356506" y="473937"/>
                    <a:pt x="356506" y="476677"/>
                  </a:cubicBezTo>
                  <a:cubicBezTo>
                    <a:pt x="355136" y="476677"/>
                    <a:pt x="352396" y="478047"/>
                    <a:pt x="349657" y="476677"/>
                  </a:cubicBezTo>
                  <a:close/>
                  <a:moveTo>
                    <a:pt x="378422" y="469828"/>
                  </a:moveTo>
                  <a:cubicBezTo>
                    <a:pt x="378422" y="469828"/>
                    <a:pt x="379791" y="471198"/>
                    <a:pt x="379791" y="472568"/>
                  </a:cubicBezTo>
                  <a:lnTo>
                    <a:pt x="375682" y="472568"/>
                  </a:lnTo>
                  <a:close/>
                  <a:moveTo>
                    <a:pt x="1229042" y="467088"/>
                  </a:moveTo>
                  <a:lnTo>
                    <a:pt x="1233151" y="467088"/>
                  </a:lnTo>
                  <a:cubicBezTo>
                    <a:pt x="1233151" y="468458"/>
                    <a:pt x="1234521" y="469828"/>
                    <a:pt x="1234521" y="473937"/>
                  </a:cubicBezTo>
                  <a:cubicBezTo>
                    <a:pt x="1234521" y="476677"/>
                    <a:pt x="1229042" y="478047"/>
                    <a:pt x="1226302" y="478047"/>
                  </a:cubicBezTo>
                  <a:cubicBezTo>
                    <a:pt x="1224932" y="476677"/>
                    <a:pt x="1224932" y="476677"/>
                    <a:pt x="1224932" y="473937"/>
                  </a:cubicBezTo>
                  <a:cubicBezTo>
                    <a:pt x="1224932" y="469828"/>
                    <a:pt x="1227672" y="469828"/>
                    <a:pt x="1229042" y="467088"/>
                  </a:cubicBezTo>
                  <a:close/>
                  <a:moveTo>
                    <a:pt x="357875" y="457500"/>
                  </a:moveTo>
                  <a:lnTo>
                    <a:pt x="357875" y="465719"/>
                  </a:lnTo>
                  <a:cubicBezTo>
                    <a:pt x="356506" y="464349"/>
                    <a:pt x="355136" y="461610"/>
                    <a:pt x="352396" y="460240"/>
                  </a:cubicBezTo>
                  <a:cubicBezTo>
                    <a:pt x="353766" y="458870"/>
                    <a:pt x="356506" y="457500"/>
                    <a:pt x="357875" y="457500"/>
                  </a:cubicBezTo>
                  <a:close/>
                  <a:moveTo>
                    <a:pt x="389380" y="453391"/>
                  </a:moveTo>
                  <a:cubicBezTo>
                    <a:pt x="390749" y="453391"/>
                    <a:pt x="392119" y="453391"/>
                    <a:pt x="393489" y="454761"/>
                  </a:cubicBezTo>
                  <a:cubicBezTo>
                    <a:pt x="392119" y="457500"/>
                    <a:pt x="389380" y="457500"/>
                    <a:pt x="388010" y="457500"/>
                  </a:cubicBezTo>
                  <a:close/>
                  <a:moveTo>
                    <a:pt x="101730" y="446542"/>
                  </a:moveTo>
                  <a:cubicBezTo>
                    <a:pt x="103100" y="446542"/>
                    <a:pt x="104470" y="446542"/>
                    <a:pt x="105840" y="447912"/>
                  </a:cubicBezTo>
                  <a:cubicBezTo>
                    <a:pt x="105840" y="447912"/>
                    <a:pt x="105840" y="449282"/>
                    <a:pt x="104470" y="450651"/>
                  </a:cubicBezTo>
                  <a:cubicBezTo>
                    <a:pt x="103100" y="449282"/>
                    <a:pt x="101730" y="447912"/>
                    <a:pt x="101730" y="446542"/>
                  </a:cubicBezTo>
                  <a:close/>
                  <a:moveTo>
                    <a:pt x="1041385" y="427365"/>
                  </a:moveTo>
                  <a:cubicBezTo>
                    <a:pt x="1042755" y="427365"/>
                    <a:pt x="1044124" y="427365"/>
                    <a:pt x="1045494" y="428735"/>
                  </a:cubicBezTo>
                  <a:cubicBezTo>
                    <a:pt x="1045494" y="431475"/>
                    <a:pt x="1044124" y="431475"/>
                    <a:pt x="1044124" y="432845"/>
                  </a:cubicBezTo>
                  <a:cubicBezTo>
                    <a:pt x="1042755" y="432845"/>
                    <a:pt x="1041385" y="432845"/>
                    <a:pt x="1040015" y="431475"/>
                  </a:cubicBezTo>
                  <a:close/>
                  <a:moveTo>
                    <a:pt x="442800" y="420517"/>
                  </a:moveTo>
                  <a:lnTo>
                    <a:pt x="448279" y="421887"/>
                  </a:lnTo>
                  <a:cubicBezTo>
                    <a:pt x="446910" y="423256"/>
                    <a:pt x="445540" y="424626"/>
                    <a:pt x="442800" y="424626"/>
                  </a:cubicBezTo>
                  <a:close/>
                  <a:moveTo>
                    <a:pt x="368" y="399970"/>
                  </a:moveTo>
                  <a:lnTo>
                    <a:pt x="5847" y="401340"/>
                  </a:lnTo>
                  <a:lnTo>
                    <a:pt x="5847" y="409559"/>
                  </a:lnTo>
                  <a:lnTo>
                    <a:pt x="59" y="409559"/>
                  </a:lnTo>
                  <a:lnTo>
                    <a:pt x="62" y="409058"/>
                  </a:lnTo>
                  <a:lnTo>
                    <a:pt x="0" y="400339"/>
                  </a:lnTo>
                  <a:close/>
                  <a:moveTo>
                    <a:pt x="486632" y="364357"/>
                  </a:moveTo>
                  <a:cubicBezTo>
                    <a:pt x="488002" y="364357"/>
                    <a:pt x="490742" y="367096"/>
                    <a:pt x="493482" y="368466"/>
                  </a:cubicBezTo>
                  <a:cubicBezTo>
                    <a:pt x="492112" y="368466"/>
                    <a:pt x="489372" y="367096"/>
                    <a:pt x="486632" y="368466"/>
                  </a:cubicBezTo>
                  <a:cubicBezTo>
                    <a:pt x="485263" y="367096"/>
                    <a:pt x="485263" y="365726"/>
                    <a:pt x="486632" y="364357"/>
                  </a:cubicBezTo>
                  <a:close/>
                  <a:moveTo>
                    <a:pt x="319522" y="345180"/>
                  </a:moveTo>
                  <a:lnTo>
                    <a:pt x="325001" y="346550"/>
                  </a:lnTo>
                  <a:lnTo>
                    <a:pt x="323631" y="349289"/>
                  </a:lnTo>
                  <a:lnTo>
                    <a:pt x="319522" y="349289"/>
                  </a:lnTo>
                  <a:cubicBezTo>
                    <a:pt x="318152" y="347919"/>
                    <a:pt x="318152" y="346550"/>
                    <a:pt x="319522" y="345180"/>
                  </a:cubicBezTo>
                  <a:close/>
                  <a:moveTo>
                    <a:pt x="823593" y="319154"/>
                  </a:moveTo>
                  <a:cubicBezTo>
                    <a:pt x="823593" y="332852"/>
                    <a:pt x="822223" y="346550"/>
                    <a:pt x="820854" y="365726"/>
                  </a:cubicBezTo>
                  <a:cubicBezTo>
                    <a:pt x="833181" y="354768"/>
                    <a:pt x="842770" y="353399"/>
                    <a:pt x="842770" y="341071"/>
                  </a:cubicBezTo>
                  <a:cubicBezTo>
                    <a:pt x="842770" y="336961"/>
                    <a:pt x="829072" y="324634"/>
                    <a:pt x="823593" y="319154"/>
                  </a:cubicBezTo>
                  <a:close/>
                  <a:moveTo>
                    <a:pt x="1123570" y="146565"/>
                  </a:moveTo>
                  <a:cubicBezTo>
                    <a:pt x="1144117" y="146565"/>
                    <a:pt x="1146856" y="152044"/>
                    <a:pt x="1152335" y="176699"/>
                  </a:cubicBezTo>
                  <a:cubicBezTo>
                    <a:pt x="1152335" y="179439"/>
                    <a:pt x="1157814" y="180809"/>
                    <a:pt x="1157814" y="184918"/>
                  </a:cubicBezTo>
                  <a:cubicBezTo>
                    <a:pt x="1157814" y="187658"/>
                    <a:pt x="1149596" y="195876"/>
                    <a:pt x="1148226" y="201355"/>
                  </a:cubicBezTo>
                  <a:cubicBezTo>
                    <a:pt x="1146856" y="202725"/>
                    <a:pt x="1148226" y="205464"/>
                    <a:pt x="1148226" y="208204"/>
                  </a:cubicBezTo>
                  <a:lnTo>
                    <a:pt x="1148226" y="216423"/>
                  </a:lnTo>
                  <a:cubicBezTo>
                    <a:pt x="1157814" y="220532"/>
                    <a:pt x="1168772" y="224641"/>
                    <a:pt x="1179730" y="227381"/>
                  </a:cubicBezTo>
                  <a:cubicBezTo>
                    <a:pt x="1185209" y="228750"/>
                    <a:pt x="1194798" y="223271"/>
                    <a:pt x="1203016" y="230120"/>
                  </a:cubicBezTo>
                  <a:cubicBezTo>
                    <a:pt x="1211235" y="236969"/>
                    <a:pt x="1211235" y="245187"/>
                    <a:pt x="1215344" y="254776"/>
                  </a:cubicBezTo>
                  <a:cubicBezTo>
                    <a:pt x="1219453" y="262994"/>
                    <a:pt x="1226302" y="279431"/>
                    <a:pt x="1230412" y="289020"/>
                  </a:cubicBezTo>
                  <a:cubicBezTo>
                    <a:pt x="1233151" y="297238"/>
                    <a:pt x="1241370" y="304087"/>
                    <a:pt x="1242739" y="313675"/>
                  </a:cubicBezTo>
                  <a:cubicBezTo>
                    <a:pt x="1244109" y="317785"/>
                    <a:pt x="1241370" y="324634"/>
                    <a:pt x="1242739" y="330112"/>
                  </a:cubicBezTo>
                  <a:cubicBezTo>
                    <a:pt x="1242739" y="338331"/>
                    <a:pt x="1252327" y="389012"/>
                    <a:pt x="1252327" y="406819"/>
                  </a:cubicBezTo>
                  <a:cubicBezTo>
                    <a:pt x="1252327" y="409559"/>
                    <a:pt x="1253697" y="421887"/>
                    <a:pt x="1255067" y="430105"/>
                  </a:cubicBezTo>
                  <a:cubicBezTo>
                    <a:pt x="1255067" y="434214"/>
                    <a:pt x="1261916" y="439693"/>
                    <a:pt x="1261916" y="442433"/>
                  </a:cubicBezTo>
                  <a:cubicBezTo>
                    <a:pt x="1261916" y="449282"/>
                    <a:pt x="1249588" y="449282"/>
                    <a:pt x="1246849" y="457500"/>
                  </a:cubicBezTo>
                  <a:cubicBezTo>
                    <a:pt x="1245479" y="456130"/>
                    <a:pt x="1237260" y="441063"/>
                    <a:pt x="1237260" y="438323"/>
                  </a:cubicBezTo>
                  <a:cubicBezTo>
                    <a:pt x="1237260" y="435584"/>
                    <a:pt x="1240000" y="434214"/>
                    <a:pt x="1240000" y="430105"/>
                  </a:cubicBezTo>
                  <a:cubicBezTo>
                    <a:pt x="1240000" y="427365"/>
                    <a:pt x="1235890" y="417777"/>
                    <a:pt x="1235890" y="410928"/>
                  </a:cubicBezTo>
                  <a:lnTo>
                    <a:pt x="1235890" y="405449"/>
                  </a:lnTo>
                  <a:cubicBezTo>
                    <a:pt x="1235890" y="398600"/>
                    <a:pt x="1238630" y="389012"/>
                    <a:pt x="1235890" y="382163"/>
                  </a:cubicBezTo>
                  <a:cubicBezTo>
                    <a:pt x="1230412" y="365726"/>
                    <a:pt x="1220823" y="350659"/>
                    <a:pt x="1215344" y="334222"/>
                  </a:cubicBezTo>
                  <a:cubicBezTo>
                    <a:pt x="1211235" y="324634"/>
                    <a:pt x="1212605" y="313675"/>
                    <a:pt x="1209865" y="305457"/>
                  </a:cubicBezTo>
                  <a:cubicBezTo>
                    <a:pt x="1207125" y="295869"/>
                    <a:pt x="1200277" y="289020"/>
                    <a:pt x="1193428" y="280801"/>
                  </a:cubicBezTo>
                  <a:cubicBezTo>
                    <a:pt x="1190689" y="282171"/>
                    <a:pt x="1189319" y="286280"/>
                    <a:pt x="1189319" y="289020"/>
                  </a:cubicBezTo>
                  <a:lnTo>
                    <a:pt x="1207125" y="391752"/>
                  </a:lnTo>
                  <a:cubicBezTo>
                    <a:pt x="1207125" y="399970"/>
                    <a:pt x="1201647" y="402710"/>
                    <a:pt x="1201647" y="408189"/>
                  </a:cubicBezTo>
                  <a:cubicBezTo>
                    <a:pt x="1201647" y="410928"/>
                    <a:pt x="1204386" y="415038"/>
                    <a:pt x="1204386" y="419147"/>
                  </a:cubicBezTo>
                  <a:cubicBezTo>
                    <a:pt x="1204386" y="421887"/>
                    <a:pt x="1193428" y="431475"/>
                    <a:pt x="1193428" y="435584"/>
                  </a:cubicBezTo>
                  <a:cubicBezTo>
                    <a:pt x="1193428" y="438323"/>
                    <a:pt x="1200277" y="445172"/>
                    <a:pt x="1200277" y="449282"/>
                  </a:cubicBezTo>
                  <a:cubicBezTo>
                    <a:pt x="1200277" y="452021"/>
                    <a:pt x="1194798" y="464349"/>
                    <a:pt x="1189319" y="471198"/>
                  </a:cubicBezTo>
                  <a:cubicBezTo>
                    <a:pt x="1190689" y="472568"/>
                    <a:pt x="1194798" y="473937"/>
                    <a:pt x="1194798" y="476677"/>
                  </a:cubicBezTo>
                  <a:cubicBezTo>
                    <a:pt x="1194798" y="480786"/>
                    <a:pt x="1189319" y="483526"/>
                    <a:pt x="1189319" y="487635"/>
                  </a:cubicBezTo>
                  <a:cubicBezTo>
                    <a:pt x="1189319" y="490375"/>
                    <a:pt x="1192058" y="494484"/>
                    <a:pt x="1194798" y="497223"/>
                  </a:cubicBezTo>
                  <a:cubicBezTo>
                    <a:pt x="1196167" y="497223"/>
                    <a:pt x="1198907" y="494484"/>
                    <a:pt x="1200277" y="493114"/>
                  </a:cubicBezTo>
                  <a:lnTo>
                    <a:pt x="1203016" y="495853"/>
                  </a:lnTo>
                  <a:lnTo>
                    <a:pt x="1203016" y="501333"/>
                  </a:lnTo>
                  <a:cubicBezTo>
                    <a:pt x="1200277" y="501333"/>
                    <a:pt x="1197537" y="499963"/>
                    <a:pt x="1196167" y="497223"/>
                  </a:cubicBezTo>
                  <a:cubicBezTo>
                    <a:pt x="1189319" y="498593"/>
                    <a:pt x="1187949" y="509551"/>
                    <a:pt x="1182470" y="505442"/>
                  </a:cubicBezTo>
                  <a:cubicBezTo>
                    <a:pt x="1181100" y="513660"/>
                    <a:pt x="1179730" y="527358"/>
                    <a:pt x="1179730" y="530098"/>
                  </a:cubicBezTo>
                  <a:cubicBezTo>
                    <a:pt x="1179730" y="534207"/>
                    <a:pt x="1176991" y="530098"/>
                    <a:pt x="1175621" y="531467"/>
                  </a:cubicBezTo>
                  <a:cubicBezTo>
                    <a:pt x="1167402" y="553383"/>
                    <a:pt x="1159184" y="567081"/>
                    <a:pt x="1159184" y="588997"/>
                  </a:cubicBezTo>
                  <a:cubicBezTo>
                    <a:pt x="1159184" y="588997"/>
                    <a:pt x="1164663" y="599955"/>
                    <a:pt x="1167402" y="602695"/>
                  </a:cubicBezTo>
                  <a:cubicBezTo>
                    <a:pt x="1166033" y="602695"/>
                    <a:pt x="1164663" y="602695"/>
                    <a:pt x="1164663" y="605434"/>
                  </a:cubicBezTo>
                  <a:cubicBezTo>
                    <a:pt x="1164663" y="609544"/>
                    <a:pt x="1167402" y="613653"/>
                    <a:pt x="1168772" y="613653"/>
                  </a:cubicBezTo>
                  <a:lnTo>
                    <a:pt x="1168772" y="616392"/>
                  </a:lnTo>
                  <a:cubicBezTo>
                    <a:pt x="1168772" y="619132"/>
                    <a:pt x="1171512" y="624611"/>
                    <a:pt x="1171512" y="628720"/>
                  </a:cubicBezTo>
                  <a:cubicBezTo>
                    <a:pt x="1172882" y="634199"/>
                    <a:pt x="1171512" y="641048"/>
                    <a:pt x="1171512" y="649267"/>
                  </a:cubicBezTo>
                  <a:lnTo>
                    <a:pt x="1172749" y="649576"/>
                  </a:lnTo>
                  <a:lnTo>
                    <a:pt x="1168772" y="658855"/>
                  </a:lnTo>
                  <a:cubicBezTo>
                    <a:pt x="1168772" y="662964"/>
                    <a:pt x="1170142" y="661594"/>
                    <a:pt x="1171512" y="662964"/>
                  </a:cubicBezTo>
                  <a:cubicBezTo>
                    <a:pt x="1167402" y="664334"/>
                    <a:pt x="1161924" y="667074"/>
                    <a:pt x="1157814" y="669813"/>
                  </a:cubicBezTo>
                  <a:cubicBezTo>
                    <a:pt x="1157814" y="671183"/>
                    <a:pt x="1159184" y="673922"/>
                    <a:pt x="1160554" y="675292"/>
                  </a:cubicBezTo>
                  <a:lnTo>
                    <a:pt x="1156444" y="675292"/>
                  </a:lnTo>
                  <a:cubicBezTo>
                    <a:pt x="1156444" y="673922"/>
                    <a:pt x="1157814" y="673922"/>
                    <a:pt x="1157814" y="671183"/>
                  </a:cubicBezTo>
                  <a:cubicBezTo>
                    <a:pt x="1157814" y="667074"/>
                    <a:pt x="1152335" y="667074"/>
                    <a:pt x="1150966" y="667074"/>
                  </a:cubicBezTo>
                  <a:cubicBezTo>
                    <a:pt x="1142747" y="661594"/>
                    <a:pt x="1142747" y="653376"/>
                    <a:pt x="1140007" y="647897"/>
                  </a:cubicBezTo>
                  <a:cubicBezTo>
                    <a:pt x="1137268" y="649267"/>
                    <a:pt x="1135898" y="653376"/>
                    <a:pt x="1135898" y="656116"/>
                  </a:cubicBezTo>
                  <a:cubicBezTo>
                    <a:pt x="1133159" y="653376"/>
                    <a:pt x="1131104" y="652006"/>
                    <a:pt x="1129734" y="651835"/>
                  </a:cubicBezTo>
                  <a:lnTo>
                    <a:pt x="1127923" y="654400"/>
                  </a:lnTo>
                  <a:lnTo>
                    <a:pt x="1126310" y="650636"/>
                  </a:lnTo>
                  <a:cubicBezTo>
                    <a:pt x="1124940" y="650636"/>
                    <a:pt x="1123570" y="653376"/>
                    <a:pt x="1122201" y="654746"/>
                  </a:cubicBezTo>
                  <a:cubicBezTo>
                    <a:pt x="1119461" y="656116"/>
                    <a:pt x="1115352" y="656116"/>
                    <a:pt x="1112612" y="657485"/>
                  </a:cubicBezTo>
                  <a:lnTo>
                    <a:pt x="1112612" y="665704"/>
                  </a:lnTo>
                  <a:cubicBezTo>
                    <a:pt x="1112612" y="665704"/>
                    <a:pt x="1111243" y="667074"/>
                    <a:pt x="1115352" y="667074"/>
                  </a:cubicBezTo>
                  <a:cubicBezTo>
                    <a:pt x="1115352" y="667074"/>
                    <a:pt x="1122201" y="665704"/>
                    <a:pt x="1118091" y="661594"/>
                  </a:cubicBezTo>
                  <a:lnTo>
                    <a:pt x="1125964" y="667218"/>
                  </a:lnTo>
                  <a:lnTo>
                    <a:pt x="1123228" y="667930"/>
                  </a:lnTo>
                  <a:cubicBezTo>
                    <a:pt x="1120831" y="667759"/>
                    <a:pt x="1118776" y="667074"/>
                    <a:pt x="1116721" y="667074"/>
                  </a:cubicBezTo>
                  <a:cubicBezTo>
                    <a:pt x="1109873" y="667074"/>
                    <a:pt x="1111243" y="675292"/>
                    <a:pt x="1109873" y="678032"/>
                  </a:cubicBezTo>
                  <a:lnTo>
                    <a:pt x="1112612" y="680771"/>
                  </a:lnTo>
                  <a:cubicBezTo>
                    <a:pt x="1109873" y="683511"/>
                    <a:pt x="1109873" y="684880"/>
                    <a:pt x="1109873" y="687620"/>
                  </a:cubicBezTo>
                  <a:cubicBezTo>
                    <a:pt x="1109873" y="693099"/>
                    <a:pt x="1109873" y="695839"/>
                    <a:pt x="1118091" y="701317"/>
                  </a:cubicBezTo>
                  <a:cubicBezTo>
                    <a:pt x="1120831" y="694469"/>
                    <a:pt x="1115352" y="686250"/>
                    <a:pt x="1126310" y="684880"/>
                  </a:cubicBezTo>
                  <a:cubicBezTo>
                    <a:pt x="1127679" y="690359"/>
                    <a:pt x="1129049" y="698578"/>
                    <a:pt x="1129049" y="701317"/>
                  </a:cubicBezTo>
                  <a:cubicBezTo>
                    <a:pt x="1129049" y="705427"/>
                    <a:pt x="1126310" y="706797"/>
                    <a:pt x="1124940" y="708166"/>
                  </a:cubicBezTo>
                  <a:cubicBezTo>
                    <a:pt x="1129049" y="713645"/>
                    <a:pt x="1119461" y="727343"/>
                    <a:pt x="1119461" y="734192"/>
                  </a:cubicBezTo>
                  <a:cubicBezTo>
                    <a:pt x="1118091" y="746519"/>
                    <a:pt x="1120831" y="760217"/>
                    <a:pt x="1118091" y="773915"/>
                  </a:cubicBezTo>
                  <a:cubicBezTo>
                    <a:pt x="1116721" y="784873"/>
                    <a:pt x="1103024" y="787612"/>
                    <a:pt x="1097545" y="787612"/>
                  </a:cubicBezTo>
                  <a:cubicBezTo>
                    <a:pt x="1087956" y="787612"/>
                    <a:pt x="1085217" y="783503"/>
                    <a:pt x="1085217" y="776654"/>
                  </a:cubicBezTo>
                  <a:cubicBezTo>
                    <a:pt x="1085217" y="772545"/>
                    <a:pt x="1097545" y="728712"/>
                    <a:pt x="1097545" y="724603"/>
                  </a:cubicBezTo>
                  <a:cubicBezTo>
                    <a:pt x="1097545" y="721864"/>
                    <a:pt x="1093436" y="708166"/>
                    <a:pt x="1090696" y="699947"/>
                  </a:cubicBezTo>
                  <a:cubicBezTo>
                    <a:pt x="1090696" y="698578"/>
                    <a:pt x="1087956" y="697208"/>
                    <a:pt x="1085217" y="697208"/>
                  </a:cubicBezTo>
                  <a:cubicBezTo>
                    <a:pt x="1086587" y="695839"/>
                    <a:pt x="1090696" y="697208"/>
                    <a:pt x="1090696" y="693099"/>
                  </a:cubicBezTo>
                  <a:cubicBezTo>
                    <a:pt x="1090696" y="690359"/>
                    <a:pt x="1089326" y="688989"/>
                    <a:pt x="1087956" y="687620"/>
                  </a:cubicBezTo>
                  <a:cubicBezTo>
                    <a:pt x="1087956" y="680771"/>
                    <a:pt x="1083847" y="669813"/>
                    <a:pt x="1083847" y="665704"/>
                  </a:cubicBezTo>
                  <a:cubicBezTo>
                    <a:pt x="1083847" y="654746"/>
                    <a:pt x="1072889" y="654746"/>
                    <a:pt x="1072889" y="650636"/>
                  </a:cubicBezTo>
                  <a:cubicBezTo>
                    <a:pt x="1072889" y="646527"/>
                    <a:pt x="1076998" y="645157"/>
                    <a:pt x="1078368" y="642418"/>
                  </a:cubicBezTo>
                  <a:cubicBezTo>
                    <a:pt x="1078368" y="639678"/>
                    <a:pt x="1076998" y="635569"/>
                    <a:pt x="1076998" y="632829"/>
                  </a:cubicBezTo>
                  <a:lnTo>
                    <a:pt x="1076998" y="597216"/>
                  </a:lnTo>
                  <a:cubicBezTo>
                    <a:pt x="1078368" y="595846"/>
                    <a:pt x="1081108" y="594476"/>
                    <a:pt x="1081108" y="590367"/>
                  </a:cubicBezTo>
                  <a:cubicBezTo>
                    <a:pt x="1081108" y="587628"/>
                    <a:pt x="1078368" y="588997"/>
                    <a:pt x="1078368" y="586258"/>
                  </a:cubicBezTo>
                  <a:cubicBezTo>
                    <a:pt x="1078368" y="582148"/>
                    <a:pt x="1081108" y="580779"/>
                    <a:pt x="1081108" y="578039"/>
                  </a:cubicBezTo>
                  <a:cubicBezTo>
                    <a:pt x="1081108" y="573930"/>
                    <a:pt x="1079738" y="571190"/>
                    <a:pt x="1079738" y="536946"/>
                  </a:cubicBezTo>
                  <a:cubicBezTo>
                    <a:pt x="1078368" y="535576"/>
                    <a:pt x="1075629" y="535576"/>
                    <a:pt x="1072889" y="534207"/>
                  </a:cubicBezTo>
                  <a:lnTo>
                    <a:pt x="1072889" y="531467"/>
                  </a:lnTo>
                  <a:cubicBezTo>
                    <a:pt x="1079738" y="530098"/>
                    <a:pt x="1079738" y="528728"/>
                    <a:pt x="1079738" y="525988"/>
                  </a:cubicBezTo>
                  <a:cubicBezTo>
                    <a:pt x="1079738" y="523249"/>
                    <a:pt x="1076998" y="520509"/>
                    <a:pt x="1076998" y="519139"/>
                  </a:cubicBezTo>
                  <a:cubicBezTo>
                    <a:pt x="1078368" y="517770"/>
                    <a:pt x="1078368" y="519139"/>
                    <a:pt x="1078368" y="515030"/>
                  </a:cubicBezTo>
                  <a:cubicBezTo>
                    <a:pt x="1078368" y="512291"/>
                    <a:pt x="1071520" y="505442"/>
                    <a:pt x="1070150" y="501333"/>
                  </a:cubicBezTo>
                  <a:cubicBezTo>
                    <a:pt x="1068780" y="497223"/>
                    <a:pt x="1070150" y="491744"/>
                    <a:pt x="1070150" y="484895"/>
                  </a:cubicBezTo>
                  <a:cubicBezTo>
                    <a:pt x="1059192" y="489005"/>
                    <a:pt x="1045494" y="493114"/>
                    <a:pt x="1042755" y="493114"/>
                  </a:cubicBezTo>
                  <a:cubicBezTo>
                    <a:pt x="1035906" y="493114"/>
                    <a:pt x="1034536" y="484895"/>
                    <a:pt x="1034536" y="483526"/>
                  </a:cubicBezTo>
                  <a:cubicBezTo>
                    <a:pt x="1034536" y="480786"/>
                    <a:pt x="1035906" y="479416"/>
                    <a:pt x="1037275" y="478047"/>
                  </a:cubicBezTo>
                  <a:cubicBezTo>
                    <a:pt x="1044124" y="476677"/>
                    <a:pt x="1053713" y="472568"/>
                    <a:pt x="1056452" y="472568"/>
                  </a:cubicBezTo>
                  <a:cubicBezTo>
                    <a:pt x="1060561" y="472568"/>
                    <a:pt x="1060561" y="473937"/>
                    <a:pt x="1066040" y="480786"/>
                  </a:cubicBezTo>
                  <a:lnTo>
                    <a:pt x="1070150" y="480786"/>
                  </a:lnTo>
                  <a:cubicBezTo>
                    <a:pt x="1066040" y="480786"/>
                    <a:pt x="1070150" y="476677"/>
                    <a:pt x="1070150" y="473937"/>
                  </a:cubicBezTo>
                  <a:cubicBezTo>
                    <a:pt x="1070150" y="472568"/>
                    <a:pt x="1070150" y="469828"/>
                    <a:pt x="1071520" y="467088"/>
                  </a:cubicBezTo>
                  <a:cubicBezTo>
                    <a:pt x="1070150" y="464349"/>
                    <a:pt x="1076998" y="443803"/>
                    <a:pt x="1076998" y="439693"/>
                  </a:cubicBezTo>
                  <a:cubicBezTo>
                    <a:pt x="1076998" y="436954"/>
                    <a:pt x="1070150" y="412298"/>
                    <a:pt x="1070150" y="408189"/>
                  </a:cubicBezTo>
                  <a:cubicBezTo>
                    <a:pt x="1070150" y="405449"/>
                    <a:pt x="1079738" y="382163"/>
                    <a:pt x="1079738" y="379424"/>
                  </a:cubicBezTo>
                  <a:cubicBezTo>
                    <a:pt x="1079738" y="367096"/>
                    <a:pt x="1074259" y="347919"/>
                    <a:pt x="1070150" y="336961"/>
                  </a:cubicBezTo>
                  <a:cubicBezTo>
                    <a:pt x="1064671" y="345180"/>
                    <a:pt x="1059192" y="356138"/>
                    <a:pt x="1052343" y="365726"/>
                  </a:cubicBezTo>
                  <a:cubicBezTo>
                    <a:pt x="1031796" y="365726"/>
                    <a:pt x="1030427" y="356138"/>
                    <a:pt x="1030427" y="342440"/>
                  </a:cubicBezTo>
                  <a:lnTo>
                    <a:pt x="1030427" y="334222"/>
                  </a:lnTo>
                  <a:cubicBezTo>
                    <a:pt x="1031796" y="327373"/>
                    <a:pt x="1035906" y="319154"/>
                    <a:pt x="1035906" y="312306"/>
                  </a:cubicBezTo>
                  <a:cubicBezTo>
                    <a:pt x="1035906" y="305457"/>
                    <a:pt x="1037275" y="297238"/>
                    <a:pt x="1038645" y="290389"/>
                  </a:cubicBezTo>
                  <a:lnTo>
                    <a:pt x="1038645" y="260255"/>
                  </a:lnTo>
                  <a:cubicBezTo>
                    <a:pt x="1041385" y="252036"/>
                    <a:pt x="1042755" y="242448"/>
                    <a:pt x="1049603" y="235599"/>
                  </a:cubicBezTo>
                  <a:cubicBezTo>
                    <a:pt x="1052343" y="232859"/>
                    <a:pt x="1059192" y="235599"/>
                    <a:pt x="1064671" y="232859"/>
                  </a:cubicBezTo>
                  <a:cubicBezTo>
                    <a:pt x="1068780" y="231490"/>
                    <a:pt x="1071520" y="224641"/>
                    <a:pt x="1074259" y="220532"/>
                  </a:cubicBezTo>
                  <a:cubicBezTo>
                    <a:pt x="1076998" y="223271"/>
                    <a:pt x="1082478" y="228750"/>
                    <a:pt x="1085217" y="228750"/>
                  </a:cubicBezTo>
                  <a:cubicBezTo>
                    <a:pt x="1098915" y="228750"/>
                    <a:pt x="1104394" y="220532"/>
                    <a:pt x="1104394" y="212313"/>
                  </a:cubicBezTo>
                  <a:cubicBezTo>
                    <a:pt x="1104394" y="191767"/>
                    <a:pt x="1093436" y="201355"/>
                    <a:pt x="1093436" y="183548"/>
                  </a:cubicBezTo>
                  <a:cubicBezTo>
                    <a:pt x="1093436" y="179439"/>
                    <a:pt x="1097545" y="179439"/>
                    <a:pt x="1097545" y="171220"/>
                  </a:cubicBezTo>
                  <a:cubicBezTo>
                    <a:pt x="1104394" y="146565"/>
                    <a:pt x="1109873" y="146565"/>
                    <a:pt x="1123570" y="146565"/>
                  </a:cubicBezTo>
                  <a:close/>
                  <a:moveTo>
                    <a:pt x="720861" y="79447"/>
                  </a:moveTo>
                  <a:cubicBezTo>
                    <a:pt x="755105" y="79447"/>
                    <a:pt x="763324" y="127388"/>
                    <a:pt x="763324" y="143825"/>
                  </a:cubicBezTo>
                  <a:cubicBezTo>
                    <a:pt x="763324" y="146565"/>
                    <a:pt x="756475" y="173960"/>
                    <a:pt x="756475" y="178069"/>
                  </a:cubicBezTo>
                  <a:cubicBezTo>
                    <a:pt x="756475" y="180809"/>
                    <a:pt x="786610" y="187658"/>
                    <a:pt x="797568" y="197246"/>
                  </a:cubicBezTo>
                  <a:cubicBezTo>
                    <a:pt x="807156" y="206834"/>
                    <a:pt x="827703" y="206834"/>
                    <a:pt x="838661" y="223271"/>
                  </a:cubicBezTo>
                  <a:cubicBezTo>
                    <a:pt x="848249" y="234229"/>
                    <a:pt x="845509" y="252036"/>
                    <a:pt x="852358" y="265734"/>
                  </a:cubicBezTo>
                  <a:cubicBezTo>
                    <a:pt x="853728" y="268473"/>
                    <a:pt x="857837" y="271213"/>
                    <a:pt x="860577" y="276692"/>
                  </a:cubicBezTo>
                  <a:cubicBezTo>
                    <a:pt x="868795" y="290389"/>
                    <a:pt x="874274" y="312306"/>
                    <a:pt x="878384" y="327373"/>
                  </a:cubicBezTo>
                  <a:cubicBezTo>
                    <a:pt x="881123" y="338331"/>
                    <a:pt x="890711" y="357508"/>
                    <a:pt x="890711" y="361617"/>
                  </a:cubicBezTo>
                  <a:cubicBezTo>
                    <a:pt x="890711" y="406819"/>
                    <a:pt x="823593" y="397231"/>
                    <a:pt x="823593" y="410928"/>
                  </a:cubicBezTo>
                  <a:cubicBezTo>
                    <a:pt x="823593" y="415038"/>
                    <a:pt x="831812" y="428735"/>
                    <a:pt x="833181" y="436954"/>
                  </a:cubicBezTo>
                  <a:cubicBezTo>
                    <a:pt x="834551" y="515030"/>
                    <a:pt x="834551" y="528728"/>
                    <a:pt x="833181" y="541056"/>
                  </a:cubicBezTo>
                  <a:cubicBezTo>
                    <a:pt x="833181" y="545165"/>
                    <a:pt x="831812" y="552014"/>
                    <a:pt x="831812" y="556123"/>
                  </a:cubicBezTo>
                  <a:cubicBezTo>
                    <a:pt x="831812" y="558863"/>
                    <a:pt x="834551" y="556123"/>
                    <a:pt x="834551" y="558863"/>
                  </a:cubicBezTo>
                  <a:cubicBezTo>
                    <a:pt x="834551" y="562971"/>
                    <a:pt x="831812" y="562971"/>
                    <a:pt x="831812" y="567081"/>
                  </a:cubicBezTo>
                  <a:cubicBezTo>
                    <a:pt x="831812" y="569821"/>
                    <a:pt x="833181" y="579409"/>
                    <a:pt x="834551" y="584888"/>
                  </a:cubicBezTo>
                  <a:cubicBezTo>
                    <a:pt x="834551" y="586258"/>
                    <a:pt x="833181" y="587628"/>
                    <a:pt x="834551" y="609544"/>
                  </a:cubicBezTo>
                  <a:cubicBezTo>
                    <a:pt x="831812" y="628720"/>
                    <a:pt x="824963" y="664334"/>
                    <a:pt x="824963" y="668443"/>
                  </a:cubicBezTo>
                  <a:cubicBezTo>
                    <a:pt x="824963" y="684880"/>
                    <a:pt x="834551" y="679401"/>
                    <a:pt x="834551" y="688989"/>
                  </a:cubicBezTo>
                  <a:cubicBezTo>
                    <a:pt x="834551" y="691729"/>
                    <a:pt x="833181" y="693099"/>
                    <a:pt x="831812" y="694469"/>
                  </a:cubicBezTo>
                  <a:cubicBezTo>
                    <a:pt x="833181" y="695839"/>
                    <a:pt x="835921" y="695839"/>
                    <a:pt x="837291" y="697208"/>
                  </a:cubicBezTo>
                  <a:cubicBezTo>
                    <a:pt x="830442" y="694469"/>
                    <a:pt x="819484" y="699947"/>
                    <a:pt x="816744" y="706797"/>
                  </a:cubicBezTo>
                  <a:cubicBezTo>
                    <a:pt x="815375" y="708166"/>
                    <a:pt x="814005" y="713645"/>
                    <a:pt x="809896" y="716385"/>
                  </a:cubicBezTo>
                  <a:cubicBezTo>
                    <a:pt x="804416" y="719124"/>
                    <a:pt x="798938" y="719124"/>
                    <a:pt x="793458" y="717754"/>
                  </a:cubicBezTo>
                  <a:cubicBezTo>
                    <a:pt x="792089" y="719124"/>
                    <a:pt x="790719" y="721864"/>
                    <a:pt x="787980" y="721864"/>
                  </a:cubicBezTo>
                  <a:cubicBezTo>
                    <a:pt x="786610" y="720494"/>
                    <a:pt x="787980" y="717754"/>
                    <a:pt x="786610" y="716385"/>
                  </a:cubicBezTo>
                  <a:cubicBezTo>
                    <a:pt x="783870" y="712275"/>
                    <a:pt x="778391" y="709536"/>
                    <a:pt x="772912" y="706797"/>
                  </a:cubicBezTo>
                  <a:cubicBezTo>
                    <a:pt x="772912" y="708166"/>
                    <a:pt x="771542" y="710906"/>
                    <a:pt x="770173" y="712275"/>
                  </a:cubicBezTo>
                  <a:cubicBezTo>
                    <a:pt x="772912" y="715015"/>
                    <a:pt x="775652" y="716385"/>
                    <a:pt x="778391" y="719124"/>
                  </a:cubicBezTo>
                  <a:cubicBezTo>
                    <a:pt x="775652" y="721864"/>
                    <a:pt x="768803" y="723234"/>
                    <a:pt x="766063" y="723234"/>
                  </a:cubicBezTo>
                  <a:cubicBezTo>
                    <a:pt x="761954" y="723234"/>
                    <a:pt x="757845" y="719124"/>
                    <a:pt x="755105" y="719124"/>
                  </a:cubicBezTo>
                  <a:cubicBezTo>
                    <a:pt x="750996" y="719124"/>
                    <a:pt x="740038" y="723234"/>
                    <a:pt x="737298" y="723234"/>
                  </a:cubicBezTo>
                  <a:cubicBezTo>
                    <a:pt x="733189" y="723234"/>
                    <a:pt x="730450" y="719124"/>
                    <a:pt x="726340" y="717754"/>
                  </a:cubicBezTo>
                  <a:cubicBezTo>
                    <a:pt x="724970" y="719124"/>
                    <a:pt x="724970" y="717754"/>
                    <a:pt x="724970" y="721864"/>
                  </a:cubicBezTo>
                  <a:cubicBezTo>
                    <a:pt x="724970" y="724603"/>
                    <a:pt x="729080" y="758847"/>
                    <a:pt x="729080" y="761587"/>
                  </a:cubicBezTo>
                  <a:cubicBezTo>
                    <a:pt x="729080" y="765696"/>
                    <a:pt x="724970" y="780763"/>
                    <a:pt x="723601" y="790352"/>
                  </a:cubicBezTo>
                  <a:cubicBezTo>
                    <a:pt x="722231" y="798570"/>
                    <a:pt x="723601" y="815007"/>
                    <a:pt x="723601" y="819117"/>
                  </a:cubicBezTo>
                  <a:cubicBezTo>
                    <a:pt x="723601" y="839663"/>
                    <a:pt x="719492" y="847882"/>
                    <a:pt x="731819" y="875277"/>
                  </a:cubicBezTo>
                  <a:cubicBezTo>
                    <a:pt x="734559" y="882126"/>
                    <a:pt x="746887" y="894453"/>
                    <a:pt x="746887" y="897193"/>
                  </a:cubicBezTo>
                  <a:cubicBezTo>
                    <a:pt x="746887" y="901302"/>
                    <a:pt x="742777" y="912260"/>
                    <a:pt x="741408" y="919109"/>
                  </a:cubicBezTo>
                  <a:cubicBezTo>
                    <a:pt x="740038" y="917739"/>
                    <a:pt x="738668" y="916370"/>
                    <a:pt x="737298" y="916370"/>
                  </a:cubicBezTo>
                  <a:cubicBezTo>
                    <a:pt x="735929" y="917739"/>
                    <a:pt x="737298" y="919109"/>
                    <a:pt x="737298" y="921849"/>
                  </a:cubicBezTo>
                  <a:lnTo>
                    <a:pt x="737632" y="922984"/>
                  </a:lnTo>
                  <a:lnTo>
                    <a:pt x="731819" y="919109"/>
                  </a:lnTo>
                  <a:cubicBezTo>
                    <a:pt x="727710" y="923219"/>
                    <a:pt x="727025" y="922876"/>
                    <a:pt x="726512" y="922362"/>
                  </a:cubicBezTo>
                  <a:lnTo>
                    <a:pt x="723132" y="924120"/>
                  </a:lnTo>
                  <a:lnTo>
                    <a:pt x="720861" y="921849"/>
                  </a:lnTo>
                  <a:cubicBezTo>
                    <a:pt x="718122" y="921849"/>
                    <a:pt x="715382" y="924588"/>
                    <a:pt x="715382" y="923218"/>
                  </a:cubicBezTo>
                  <a:cubicBezTo>
                    <a:pt x="715382" y="923218"/>
                    <a:pt x="715382" y="921849"/>
                    <a:pt x="714012" y="920479"/>
                  </a:cubicBezTo>
                  <a:lnTo>
                    <a:pt x="711578" y="922914"/>
                  </a:lnTo>
                  <a:lnTo>
                    <a:pt x="712643" y="917739"/>
                  </a:lnTo>
                  <a:lnTo>
                    <a:pt x="703054" y="927328"/>
                  </a:lnTo>
                  <a:lnTo>
                    <a:pt x="703054" y="923218"/>
                  </a:lnTo>
                  <a:cubicBezTo>
                    <a:pt x="704424" y="924588"/>
                    <a:pt x="707164" y="921849"/>
                    <a:pt x="708534" y="920479"/>
                  </a:cubicBezTo>
                  <a:cubicBezTo>
                    <a:pt x="708534" y="919109"/>
                    <a:pt x="708534" y="917739"/>
                    <a:pt x="707164" y="916370"/>
                  </a:cubicBezTo>
                  <a:lnTo>
                    <a:pt x="701685" y="917739"/>
                  </a:lnTo>
                  <a:cubicBezTo>
                    <a:pt x="701685" y="919109"/>
                    <a:pt x="703054" y="920479"/>
                    <a:pt x="705794" y="919109"/>
                  </a:cubicBezTo>
                  <a:cubicBezTo>
                    <a:pt x="704424" y="919109"/>
                    <a:pt x="700315" y="917739"/>
                    <a:pt x="700315" y="924588"/>
                  </a:cubicBezTo>
                  <a:cubicBezTo>
                    <a:pt x="700315" y="924588"/>
                    <a:pt x="698945" y="923218"/>
                    <a:pt x="697575" y="923218"/>
                  </a:cubicBezTo>
                  <a:cubicBezTo>
                    <a:pt x="697575" y="921849"/>
                    <a:pt x="700315" y="917739"/>
                    <a:pt x="700315" y="916370"/>
                  </a:cubicBezTo>
                  <a:lnTo>
                    <a:pt x="694973" y="917705"/>
                  </a:lnTo>
                  <a:lnTo>
                    <a:pt x="695350" y="906268"/>
                  </a:lnTo>
                  <a:cubicBezTo>
                    <a:pt x="696891" y="900960"/>
                    <a:pt x="698945" y="896508"/>
                    <a:pt x="698945" y="895823"/>
                  </a:cubicBezTo>
                  <a:cubicBezTo>
                    <a:pt x="698945" y="891714"/>
                    <a:pt x="694836" y="873907"/>
                    <a:pt x="693466" y="862949"/>
                  </a:cubicBezTo>
                  <a:cubicBezTo>
                    <a:pt x="692096" y="857470"/>
                    <a:pt x="694836" y="846512"/>
                    <a:pt x="694836" y="843772"/>
                  </a:cubicBezTo>
                  <a:cubicBezTo>
                    <a:pt x="694836" y="839663"/>
                    <a:pt x="690727" y="820487"/>
                    <a:pt x="686617" y="808159"/>
                  </a:cubicBezTo>
                  <a:cubicBezTo>
                    <a:pt x="686617" y="806789"/>
                    <a:pt x="685247" y="804050"/>
                    <a:pt x="683878" y="802680"/>
                  </a:cubicBezTo>
                  <a:cubicBezTo>
                    <a:pt x="681138" y="802680"/>
                    <a:pt x="678399" y="804050"/>
                    <a:pt x="675659" y="802680"/>
                  </a:cubicBezTo>
                  <a:cubicBezTo>
                    <a:pt x="672920" y="801310"/>
                    <a:pt x="668811" y="795831"/>
                    <a:pt x="668811" y="793091"/>
                  </a:cubicBezTo>
                  <a:cubicBezTo>
                    <a:pt x="668811" y="784873"/>
                    <a:pt x="678399" y="784873"/>
                    <a:pt x="678399" y="782133"/>
                  </a:cubicBezTo>
                  <a:cubicBezTo>
                    <a:pt x="678399" y="778024"/>
                    <a:pt x="672920" y="771175"/>
                    <a:pt x="672920" y="768435"/>
                  </a:cubicBezTo>
                  <a:lnTo>
                    <a:pt x="672920" y="727343"/>
                  </a:lnTo>
                  <a:cubicBezTo>
                    <a:pt x="671550" y="725973"/>
                    <a:pt x="670180" y="727343"/>
                    <a:pt x="670180" y="723234"/>
                  </a:cubicBezTo>
                  <a:cubicBezTo>
                    <a:pt x="670180" y="720494"/>
                    <a:pt x="672920" y="713645"/>
                    <a:pt x="674289" y="708166"/>
                  </a:cubicBezTo>
                  <a:lnTo>
                    <a:pt x="674289" y="690359"/>
                  </a:lnTo>
                  <a:cubicBezTo>
                    <a:pt x="672920" y="688989"/>
                    <a:pt x="663331" y="690359"/>
                    <a:pt x="663331" y="686250"/>
                  </a:cubicBezTo>
                  <a:cubicBezTo>
                    <a:pt x="663331" y="682141"/>
                    <a:pt x="664701" y="679401"/>
                    <a:pt x="664701" y="675292"/>
                  </a:cubicBezTo>
                  <a:cubicBezTo>
                    <a:pt x="667441" y="675292"/>
                    <a:pt x="670180" y="676662"/>
                    <a:pt x="675659" y="675292"/>
                  </a:cubicBezTo>
                  <a:cubicBezTo>
                    <a:pt x="675659" y="668443"/>
                    <a:pt x="677029" y="657485"/>
                    <a:pt x="677029" y="654746"/>
                  </a:cubicBezTo>
                  <a:cubicBezTo>
                    <a:pt x="677029" y="650636"/>
                    <a:pt x="671550" y="650636"/>
                    <a:pt x="671550" y="647897"/>
                  </a:cubicBezTo>
                  <a:cubicBezTo>
                    <a:pt x="671550" y="643788"/>
                    <a:pt x="677029" y="639678"/>
                    <a:pt x="677029" y="635569"/>
                  </a:cubicBezTo>
                  <a:cubicBezTo>
                    <a:pt x="677029" y="632829"/>
                    <a:pt x="659222" y="601325"/>
                    <a:pt x="655113" y="584888"/>
                  </a:cubicBezTo>
                  <a:cubicBezTo>
                    <a:pt x="649634" y="568451"/>
                    <a:pt x="649634" y="550644"/>
                    <a:pt x="649634" y="534207"/>
                  </a:cubicBezTo>
                  <a:cubicBezTo>
                    <a:pt x="646894" y="508181"/>
                    <a:pt x="648264" y="501333"/>
                    <a:pt x="649634" y="494484"/>
                  </a:cubicBezTo>
                  <a:cubicBezTo>
                    <a:pt x="646894" y="493114"/>
                    <a:pt x="644155" y="494484"/>
                    <a:pt x="641415" y="491744"/>
                  </a:cubicBezTo>
                  <a:cubicBezTo>
                    <a:pt x="644155" y="490375"/>
                    <a:pt x="646894" y="490375"/>
                    <a:pt x="648264" y="487635"/>
                  </a:cubicBezTo>
                  <a:cubicBezTo>
                    <a:pt x="651004" y="467088"/>
                    <a:pt x="666071" y="446542"/>
                    <a:pt x="670180" y="425995"/>
                  </a:cubicBezTo>
                  <a:lnTo>
                    <a:pt x="670180" y="375315"/>
                  </a:lnTo>
                  <a:cubicBezTo>
                    <a:pt x="668811" y="368466"/>
                    <a:pt x="668811" y="358877"/>
                    <a:pt x="667441" y="350659"/>
                  </a:cubicBezTo>
                  <a:cubicBezTo>
                    <a:pt x="667441" y="347919"/>
                    <a:pt x="661962" y="343810"/>
                    <a:pt x="660592" y="339701"/>
                  </a:cubicBezTo>
                  <a:cubicBezTo>
                    <a:pt x="657852" y="332852"/>
                    <a:pt x="656483" y="324634"/>
                    <a:pt x="655113" y="317785"/>
                  </a:cubicBezTo>
                  <a:cubicBezTo>
                    <a:pt x="645524" y="334222"/>
                    <a:pt x="644155" y="356138"/>
                    <a:pt x="634566" y="373945"/>
                  </a:cubicBezTo>
                  <a:cubicBezTo>
                    <a:pt x="624978" y="391752"/>
                    <a:pt x="611281" y="408189"/>
                    <a:pt x="603062" y="427365"/>
                  </a:cubicBezTo>
                  <a:cubicBezTo>
                    <a:pt x="596213" y="442433"/>
                    <a:pt x="586625" y="458870"/>
                    <a:pt x="585255" y="476677"/>
                  </a:cubicBezTo>
                  <a:cubicBezTo>
                    <a:pt x="581146" y="504072"/>
                    <a:pt x="586625" y="508181"/>
                    <a:pt x="585255" y="510921"/>
                  </a:cubicBezTo>
                  <a:cubicBezTo>
                    <a:pt x="577036" y="506811"/>
                    <a:pt x="582516" y="499963"/>
                    <a:pt x="579776" y="495853"/>
                  </a:cubicBezTo>
                  <a:cubicBezTo>
                    <a:pt x="571558" y="501333"/>
                    <a:pt x="566078" y="515030"/>
                    <a:pt x="567448" y="525988"/>
                  </a:cubicBezTo>
                  <a:cubicBezTo>
                    <a:pt x="546902" y="521879"/>
                    <a:pt x="566078" y="505442"/>
                    <a:pt x="555120" y="498593"/>
                  </a:cubicBezTo>
                  <a:lnTo>
                    <a:pt x="560600" y="498593"/>
                  </a:lnTo>
                  <a:cubicBezTo>
                    <a:pt x="559230" y="483526"/>
                    <a:pt x="572927" y="461610"/>
                    <a:pt x="577036" y="447912"/>
                  </a:cubicBezTo>
                  <a:cubicBezTo>
                    <a:pt x="585255" y="419147"/>
                    <a:pt x="596213" y="383533"/>
                    <a:pt x="598953" y="356138"/>
                  </a:cubicBezTo>
                  <a:cubicBezTo>
                    <a:pt x="607171" y="294499"/>
                    <a:pt x="619499" y="317785"/>
                    <a:pt x="619499" y="272583"/>
                  </a:cubicBezTo>
                  <a:cubicBezTo>
                    <a:pt x="619499" y="269843"/>
                    <a:pt x="616759" y="256146"/>
                    <a:pt x="616759" y="253406"/>
                  </a:cubicBezTo>
                  <a:cubicBezTo>
                    <a:pt x="616759" y="249297"/>
                    <a:pt x="618129" y="241078"/>
                    <a:pt x="618129" y="234229"/>
                  </a:cubicBezTo>
                  <a:cubicBezTo>
                    <a:pt x="619499" y="228750"/>
                    <a:pt x="618129" y="216423"/>
                    <a:pt x="629087" y="210943"/>
                  </a:cubicBezTo>
                  <a:cubicBezTo>
                    <a:pt x="635936" y="206834"/>
                    <a:pt x="646894" y="205464"/>
                    <a:pt x="656483" y="204095"/>
                  </a:cubicBezTo>
                  <a:cubicBezTo>
                    <a:pt x="663331" y="202725"/>
                    <a:pt x="689357" y="187658"/>
                    <a:pt x="689357" y="183548"/>
                  </a:cubicBezTo>
                  <a:cubicBezTo>
                    <a:pt x="689357" y="179439"/>
                    <a:pt x="678399" y="168481"/>
                    <a:pt x="675659" y="160262"/>
                  </a:cubicBezTo>
                  <a:cubicBezTo>
                    <a:pt x="672920" y="152044"/>
                    <a:pt x="672920" y="136976"/>
                    <a:pt x="672920" y="132867"/>
                  </a:cubicBezTo>
                  <a:cubicBezTo>
                    <a:pt x="672920" y="104102"/>
                    <a:pt x="689357" y="79447"/>
                    <a:pt x="720861" y="79447"/>
                  </a:cubicBezTo>
                  <a:close/>
                  <a:moveTo>
                    <a:pt x="198983" y="0"/>
                  </a:moveTo>
                  <a:cubicBezTo>
                    <a:pt x="205832" y="0"/>
                    <a:pt x="208572" y="0"/>
                    <a:pt x="222269" y="5479"/>
                  </a:cubicBezTo>
                  <a:cubicBezTo>
                    <a:pt x="240076" y="13698"/>
                    <a:pt x="238706" y="34244"/>
                    <a:pt x="238706" y="43833"/>
                  </a:cubicBezTo>
                  <a:cubicBezTo>
                    <a:pt x="238706" y="47942"/>
                    <a:pt x="241446" y="52051"/>
                    <a:pt x="241446" y="56160"/>
                  </a:cubicBezTo>
                  <a:cubicBezTo>
                    <a:pt x="241446" y="58900"/>
                    <a:pt x="234597" y="75337"/>
                    <a:pt x="234597" y="79447"/>
                  </a:cubicBezTo>
                  <a:cubicBezTo>
                    <a:pt x="234597" y="84925"/>
                    <a:pt x="231857" y="89035"/>
                    <a:pt x="244185" y="91774"/>
                  </a:cubicBezTo>
                  <a:cubicBezTo>
                    <a:pt x="246925" y="93144"/>
                    <a:pt x="253774" y="91774"/>
                    <a:pt x="259253" y="93144"/>
                  </a:cubicBezTo>
                  <a:cubicBezTo>
                    <a:pt x="270211" y="94514"/>
                    <a:pt x="281169" y="99993"/>
                    <a:pt x="293497" y="104102"/>
                  </a:cubicBezTo>
                  <a:cubicBezTo>
                    <a:pt x="298976" y="106842"/>
                    <a:pt x="307194" y="101363"/>
                    <a:pt x="314043" y="108211"/>
                  </a:cubicBezTo>
                  <a:cubicBezTo>
                    <a:pt x="341438" y="135607"/>
                    <a:pt x="371573" y="176699"/>
                    <a:pt x="405817" y="199985"/>
                  </a:cubicBezTo>
                  <a:cubicBezTo>
                    <a:pt x="411296" y="204095"/>
                    <a:pt x="412666" y="215053"/>
                    <a:pt x="414035" y="223271"/>
                  </a:cubicBezTo>
                  <a:cubicBezTo>
                    <a:pt x="416775" y="238339"/>
                    <a:pt x="418145" y="269843"/>
                    <a:pt x="418145" y="272583"/>
                  </a:cubicBezTo>
                  <a:lnTo>
                    <a:pt x="415405" y="336961"/>
                  </a:lnTo>
                  <a:cubicBezTo>
                    <a:pt x="418145" y="338331"/>
                    <a:pt x="420884" y="336961"/>
                    <a:pt x="423624" y="336961"/>
                  </a:cubicBezTo>
                  <a:cubicBezTo>
                    <a:pt x="424994" y="338331"/>
                    <a:pt x="424994" y="336961"/>
                    <a:pt x="424994" y="341071"/>
                  </a:cubicBezTo>
                  <a:cubicBezTo>
                    <a:pt x="424994" y="342440"/>
                    <a:pt x="422254" y="342440"/>
                    <a:pt x="416775" y="347919"/>
                  </a:cubicBezTo>
                  <a:lnTo>
                    <a:pt x="416775" y="358877"/>
                  </a:lnTo>
                  <a:cubicBezTo>
                    <a:pt x="416775" y="389012"/>
                    <a:pt x="419514" y="375315"/>
                    <a:pt x="442800" y="406819"/>
                  </a:cubicBezTo>
                  <a:lnTo>
                    <a:pt x="438691" y="406819"/>
                  </a:lnTo>
                  <a:cubicBezTo>
                    <a:pt x="433212" y="402710"/>
                    <a:pt x="426363" y="398600"/>
                    <a:pt x="420884" y="394491"/>
                  </a:cubicBezTo>
                  <a:cubicBezTo>
                    <a:pt x="416775" y="397231"/>
                    <a:pt x="416775" y="401340"/>
                    <a:pt x="416775" y="401340"/>
                  </a:cubicBezTo>
                  <a:cubicBezTo>
                    <a:pt x="416775" y="405449"/>
                    <a:pt x="423624" y="421887"/>
                    <a:pt x="427733" y="434214"/>
                  </a:cubicBezTo>
                  <a:cubicBezTo>
                    <a:pt x="427733" y="434214"/>
                    <a:pt x="427733" y="435584"/>
                    <a:pt x="424994" y="435584"/>
                  </a:cubicBezTo>
                  <a:cubicBezTo>
                    <a:pt x="420884" y="435584"/>
                    <a:pt x="415405" y="419147"/>
                    <a:pt x="411296" y="412298"/>
                  </a:cubicBezTo>
                  <a:cubicBezTo>
                    <a:pt x="409926" y="413668"/>
                    <a:pt x="409926" y="412298"/>
                    <a:pt x="409926" y="415038"/>
                  </a:cubicBezTo>
                  <a:cubicBezTo>
                    <a:pt x="409926" y="419147"/>
                    <a:pt x="411296" y="434214"/>
                    <a:pt x="412666" y="443803"/>
                  </a:cubicBezTo>
                  <a:cubicBezTo>
                    <a:pt x="411296" y="445172"/>
                    <a:pt x="409926" y="446542"/>
                    <a:pt x="407187" y="446542"/>
                  </a:cubicBezTo>
                  <a:cubicBezTo>
                    <a:pt x="405817" y="435584"/>
                    <a:pt x="403077" y="423256"/>
                    <a:pt x="401707" y="410928"/>
                  </a:cubicBezTo>
                  <a:cubicBezTo>
                    <a:pt x="400338" y="410928"/>
                    <a:pt x="400338" y="409559"/>
                    <a:pt x="396229" y="409559"/>
                  </a:cubicBezTo>
                  <a:cubicBezTo>
                    <a:pt x="386640" y="409559"/>
                    <a:pt x="389380" y="436954"/>
                    <a:pt x="388010" y="445172"/>
                  </a:cubicBezTo>
                  <a:cubicBezTo>
                    <a:pt x="382531" y="408189"/>
                    <a:pt x="385271" y="420517"/>
                    <a:pt x="385271" y="408189"/>
                  </a:cubicBezTo>
                  <a:cubicBezTo>
                    <a:pt x="385271" y="405449"/>
                    <a:pt x="385271" y="402710"/>
                    <a:pt x="386640" y="399970"/>
                  </a:cubicBezTo>
                  <a:cubicBezTo>
                    <a:pt x="385271" y="398600"/>
                    <a:pt x="383901" y="397231"/>
                    <a:pt x="381161" y="397231"/>
                  </a:cubicBezTo>
                  <a:cubicBezTo>
                    <a:pt x="377052" y="397231"/>
                    <a:pt x="370203" y="408189"/>
                    <a:pt x="363354" y="413668"/>
                  </a:cubicBezTo>
                  <a:cubicBezTo>
                    <a:pt x="361984" y="412298"/>
                    <a:pt x="361984" y="413668"/>
                    <a:pt x="361984" y="409559"/>
                  </a:cubicBezTo>
                  <a:cubicBezTo>
                    <a:pt x="361984" y="406819"/>
                    <a:pt x="381161" y="368466"/>
                    <a:pt x="392119" y="347919"/>
                  </a:cubicBezTo>
                  <a:lnTo>
                    <a:pt x="392119" y="321894"/>
                  </a:lnTo>
                  <a:cubicBezTo>
                    <a:pt x="389380" y="293129"/>
                    <a:pt x="377052" y="260255"/>
                    <a:pt x="370203" y="230120"/>
                  </a:cubicBezTo>
                  <a:cubicBezTo>
                    <a:pt x="351026" y="223271"/>
                    <a:pt x="333220" y="204095"/>
                    <a:pt x="312673" y="190397"/>
                  </a:cubicBezTo>
                  <a:lnTo>
                    <a:pt x="312673" y="252036"/>
                  </a:lnTo>
                  <a:cubicBezTo>
                    <a:pt x="308564" y="278062"/>
                    <a:pt x="301715" y="323264"/>
                    <a:pt x="301715" y="326003"/>
                  </a:cubicBezTo>
                  <a:cubicBezTo>
                    <a:pt x="301715" y="335592"/>
                    <a:pt x="309934" y="341071"/>
                    <a:pt x="312673" y="352029"/>
                  </a:cubicBezTo>
                  <a:cubicBezTo>
                    <a:pt x="316783" y="364357"/>
                    <a:pt x="318152" y="379424"/>
                    <a:pt x="319522" y="393122"/>
                  </a:cubicBezTo>
                  <a:cubicBezTo>
                    <a:pt x="320892" y="430105"/>
                    <a:pt x="322261" y="446542"/>
                    <a:pt x="323631" y="462979"/>
                  </a:cubicBezTo>
                  <a:cubicBezTo>
                    <a:pt x="325001" y="464349"/>
                    <a:pt x="329110" y="464349"/>
                    <a:pt x="329110" y="464349"/>
                  </a:cubicBezTo>
                  <a:cubicBezTo>
                    <a:pt x="330480" y="465719"/>
                    <a:pt x="330480" y="464349"/>
                    <a:pt x="330480" y="467088"/>
                  </a:cubicBezTo>
                  <a:cubicBezTo>
                    <a:pt x="330480" y="471198"/>
                    <a:pt x="327741" y="471198"/>
                    <a:pt x="325001" y="473937"/>
                  </a:cubicBezTo>
                  <a:lnTo>
                    <a:pt x="325001" y="484895"/>
                  </a:lnTo>
                  <a:cubicBezTo>
                    <a:pt x="325001" y="487635"/>
                    <a:pt x="325001" y="494484"/>
                    <a:pt x="326371" y="498593"/>
                  </a:cubicBezTo>
                  <a:cubicBezTo>
                    <a:pt x="312673" y="515030"/>
                    <a:pt x="312673" y="534207"/>
                    <a:pt x="308564" y="554753"/>
                  </a:cubicBezTo>
                  <a:lnTo>
                    <a:pt x="312673" y="558863"/>
                  </a:lnTo>
                  <a:cubicBezTo>
                    <a:pt x="314043" y="557493"/>
                    <a:pt x="312673" y="556123"/>
                    <a:pt x="315413" y="556123"/>
                  </a:cubicBezTo>
                  <a:cubicBezTo>
                    <a:pt x="319522" y="556123"/>
                    <a:pt x="318152" y="558863"/>
                    <a:pt x="318152" y="560232"/>
                  </a:cubicBezTo>
                  <a:cubicBezTo>
                    <a:pt x="315413" y="560232"/>
                    <a:pt x="312673" y="558863"/>
                    <a:pt x="309934" y="558863"/>
                  </a:cubicBezTo>
                  <a:cubicBezTo>
                    <a:pt x="305825" y="569821"/>
                    <a:pt x="286648" y="584888"/>
                    <a:pt x="272950" y="584888"/>
                  </a:cubicBezTo>
                  <a:cubicBezTo>
                    <a:pt x="272950" y="586258"/>
                    <a:pt x="271580" y="584888"/>
                    <a:pt x="271580" y="588997"/>
                  </a:cubicBezTo>
                  <a:cubicBezTo>
                    <a:pt x="271580" y="591736"/>
                    <a:pt x="272950" y="591736"/>
                    <a:pt x="274320" y="593106"/>
                  </a:cubicBezTo>
                  <a:lnTo>
                    <a:pt x="268841" y="593106"/>
                  </a:lnTo>
                  <a:cubicBezTo>
                    <a:pt x="257883" y="605434"/>
                    <a:pt x="248295" y="630090"/>
                    <a:pt x="235967" y="630090"/>
                  </a:cubicBezTo>
                  <a:cubicBezTo>
                    <a:pt x="235967" y="630090"/>
                    <a:pt x="222269" y="625981"/>
                    <a:pt x="222269" y="628720"/>
                  </a:cubicBezTo>
                  <a:cubicBezTo>
                    <a:pt x="222269" y="632829"/>
                    <a:pt x="227748" y="652006"/>
                    <a:pt x="227748" y="656116"/>
                  </a:cubicBezTo>
                  <a:cubicBezTo>
                    <a:pt x="227748" y="668443"/>
                    <a:pt x="209941" y="664334"/>
                    <a:pt x="209941" y="669813"/>
                  </a:cubicBezTo>
                  <a:cubicBezTo>
                    <a:pt x="209941" y="672552"/>
                    <a:pt x="214050" y="723234"/>
                    <a:pt x="216790" y="749259"/>
                  </a:cubicBezTo>
                  <a:cubicBezTo>
                    <a:pt x="218160" y="769805"/>
                    <a:pt x="238706" y="779394"/>
                    <a:pt x="238706" y="798570"/>
                  </a:cubicBezTo>
                  <a:cubicBezTo>
                    <a:pt x="238706" y="802680"/>
                    <a:pt x="234597" y="801310"/>
                    <a:pt x="231857" y="810898"/>
                  </a:cubicBezTo>
                  <a:cubicBezTo>
                    <a:pt x="229118" y="817747"/>
                    <a:pt x="233227" y="828705"/>
                    <a:pt x="231857" y="836923"/>
                  </a:cubicBezTo>
                  <a:cubicBezTo>
                    <a:pt x="222269" y="842403"/>
                    <a:pt x="215420" y="846512"/>
                    <a:pt x="205832" y="846512"/>
                  </a:cubicBezTo>
                  <a:cubicBezTo>
                    <a:pt x="198983" y="846512"/>
                    <a:pt x="179807" y="842403"/>
                    <a:pt x="179807" y="834184"/>
                  </a:cubicBezTo>
                  <a:cubicBezTo>
                    <a:pt x="179807" y="827335"/>
                    <a:pt x="188025" y="820487"/>
                    <a:pt x="192134" y="813638"/>
                  </a:cubicBezTo>
                  <a:cubicBezTo>
                    <a:pt x="194874" y="809528"/>
                    <a:pt x="194874" y="805419"/>
                    <a:pt x="196244" y="801310"/>
                  </a:cubicBezTo>
                  <a:lnTo>
                    <a:pt x="196244" y="794461"/>
                  </a:lnTo>
                  <a:cubicBezTo>
                    <a:pt x="196244" y="790352"/>
                    <a:pt x="197614" y="782133"/>
                    <a:pt x="197614" y="779394"/>
                  </a:cubicBezTo>
                  <a:cubicBezTo>
                    <a:pt x="197614" y="743780"/>
                    <a:pt x="157891" y="690359"/>
                    <a:pt x="157891" y="656116"/>
                  </a:cubicBezTo>
                  <a:lnTo>
                    <a:pt x="157891" y="598586"/>
                  </a:lnTo>
                  <a:cubicBezTo>
                    <a:pt x="156521" y="597216"/>
                    <a:pt x="155151" y="595846"/>
                    <a:pt x="153781" y="595846"/>
                  </a:cubicBezTo>
                  <a:cubicBezTo>
                    <a:pt x="153781" y="594476"/>
                    <a:pt x="155151" y="594476"/>
                    <a:pt x="156521" y="593106"/>
                  </a:cubicBezTo>
                  <a:cubicBezTo>
                    <a:pt x="155151" y="588997"/>
                    <a:pt x="148302" y="583518"/>
                    <a:pt x="148302" y="580779"/>
                  </a:cubicBezTo>
                  <a:cubicBezTo>
                    <a:pt x="148302" y="576669"/>
                    <a:pt x="153781" y="572560"/>
                    <a:pt x="152411" y="568451"/>
                  </a:cubicBezTo>
                  <a:cubicBezTo>
                    <a:pt x="145563" y="573930"/>
                    <a:pt x="142823" y="573930"/>
                    <a:pt x="137344" y="573930"/>
                  </a:cubicBezTo>
                  <a:cubicBezTo>
                    <a:pt x="125016" y="573930"/>
                    <a:pt x="126386" y="565711"/>
                    <a:pt x="115428" y="567081"/>
                  </a:cubicBezTo>
                  <a:cubicBezTo>
                    <a:pt x="116798" y="565711"/>
                    <a:pt x="119537" y="565711"/>
                    <a:pt x="120907" y="564341"/>
                  </a:cubicBezTo>
                  <a:cubicBezTo>
                    <a:pt x="119537" y="562971"/>
                    <a:pt x="118168" y="561602"/>
                    <a:pt x="118168" y="558863"/>
                  </a:cubicBezTo>
                  <a:cubicBezTo>
                    <a:pt x="118168" y="550644"/>
                    <a:pt x="126386" y="547904"/>
                    <a:pt x="131865" y="542425"/>
                  </a:cubicBezTo>
                  <a:cubicBezTo>
                    <a:pt x="131865" y="542425"/>
                    <a:pt x="130495" y="543795"/>
                    <a:pt x="134604" y="543795"/>
                  </a:cubicBezTo>
                  <a:lnTo>
                    <a:pt x="140084" y="543795"/>
                  </a:lnTo>
                  <a:cubicBezTo>
                    <a:pt x="140084" y="543795"/>
                    <a:pt x="141453" y="543795"/>
                    <a:pt x="141453" y="541056"/>
                  </a:cubicBezTo>
                  <a:cubicBezTo>
                    <a:pt x="141453" y="536946"/>
                    <a:pt x="135974" y="510921"/>
                    <a:pt x="135974" y="508181"/>
                  </a:cubicBezTo>
                  <a:lnTo>
                    <a:pt x="135974" y="464349"/>
                  </a:lnTo>
                  <a:lnTo>
                    <a:pt x="127756" y="464349"/>
                  </a:lnTo>
                  <a:cubicBezTo>
                    <a:pt x="127756" y="462979"/>
                    <a:pt x="127756" y="461610"/>
                    <a:pt x="126386" y="460240"/>
                  </a:cubicBezTo>
                  <a:cubicBezTo>
                    <a:pt x="129126" y="457500"/>
                    <a:pt x="138714" y="457500"/>
                    <a:pt x="135974" y="447912"/>
                  </a:cubicBezTo>
                  <a:cubicBezTo>
                    <a:pt x="137344" y="445172"/>
                    <a:pt x="137344" y="441063"/>
                    <a:pt x="137344" y="438323"/>
                  </a:cubicBezTo>
                  <a:cubicBezTo>
                    <a:pt x="144193" y="408189"/>
                    <a:pt x="159260" y="349289"/>
                    <a:pt x="159260" y="345180"/>
                  </a:cubicBezTo>
                  <a:cubicBezTo>
                    <a:pt x="159260" y="342440"/>
                    <a:pt x="155151" y="313675"/>
                    <a:pt x="152411" y="298608"/>
                  </a:cubicBezTo>
                  <a:cubicBezTo>
                    <a:pt x="140084" y="306827"/>
                    <a:pt x="122277" y="326003"/>
                    <a:pt x="111319" y="327373"/>
                  </a:cubicBezTo>
                  <a:cubicBezTo>
                    <a:pt x="98991" y="308196"/>
                    <a:pt x="92142" y="308196"/>
                    <a:pt x="92142" y="295869"/>
                  </a:cubicBezTo>
                  <a:cubicBezTo>
                    <a:pt x="92142" y="293129"/>
                    <a:pt x="94881" y="271213"/>
                    <a:pt x="94881" y="268473"/>
                  </a:cubicBezTo>
                  <a:cubicBezTo>
                    <a:pt x="94881" y="264364"/>
                    <a:pt x="92142" y="246557"/>
                    <a:pt x="92142" y="242448"/>
                  </a:cubicBezTo>
                  <a:cubicBezTo>
                    <a:pt x="92142" y="227381"/>
                    <a:pt x="100361" y="220532"/>
                    <a:pt x="100361" y="206834"/>
                  </a:cubicBezTo>
                  <a:cubicBezTo>
                    <a:pt x="100361" y="191767"/>
                    <a:pt x="90773" y="190397"/>
                    <a:pt x="90773" y="171220"/>
                  </a:cubicBezTo>
                  <a:cubicBezTo>
                    <a:pt x="90773" y="149304"/>
                    <a:pt x="104470" y="141086"/>
                    <a:pt x="131865" y="126018"/>
                  </a:cubicBezTo>
                  <a:cubicBezTo>
                    <a:pt x="135974" y="123279"/>
                    <a:pt x="174327" y="98623"/>
                    <a:pt x="174327" y="95883"/>
                  </a:cubicBezTo>
                  <a:cubicBezTo>
                    <a:pt x="174327" y="80816"/>
                    <a:pt x="164739" y="75337"/>
                    <a:pt x="155151" y="57530"/>
                  </a:cubicBezTo>
                  <a:lnTo>
                    <a:pt x="155151" y="52051"/>
                  </a:lnTo>
                  <a:cubicBezTo>
                    <a:pt x="156521" y="50682"/>
                    <a:pt x="159260" y="50682"/>
                    <a:pt x="163369" y="50682"/>
                  </a:cubicBezTo>
                  <a:cubicBezTo>
                    <a:pt x="162000" y="23286"/>
                    <a:pt x="170218" y="0"/>
                    <a:pt x="198983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EBD3099-EC37-CCA0-81D2-A13243DE2B53}"/>
                </a:ext>
              </a:extLst>
            </p:cNvPr>
            <p:cNvSpPr/>
            <p:nvPr/>
          </p:nvSpPr>
          <p:spPr>
            <a:xfrm flipH="1">
              <a:off x="6371774" y="6788199"/>
              <a:ext cx="1360667" cy="905403"/>
            </a:xfrm>
            <a:custGeom>
              <a:avLst/>
              <a:gdLst>
                <a:gd name="connsiteX0" fmla="*/ 1171691 w 1453314"/>
                <a:gd name="connsiteY0" fmla="*/ 961462 h 967051"/>
                <a:gd name="connsiteX1" fmla="*/ 1175253 w 1453314"/>
                <a:gd name="connsiteY1" fmla="*/ 964311 h 967051"/>
                <a:gd name="connsiteX2" fmla="*/ 1171144 w 1453314"/>
                <a:gd name="connsiteY2" fmla="*/ 961571 h 967051"/>
                <a:gd name="connsiteX3" fmla="*/ 1150769 w 1453314"/>
                <a:gd name="connsiteY3" fmla="*/ 958661 h 967051"/>
                <a:gd name="connsiteX4" fmla="*/ 1149228 w 1453314"/>
                <a:gd name="connsiteY4" fmla="*/ 960202 h 967051"/>
                <a:gd name="connsiteX5" fmla="*/ 1153337 w 1453314"/>
                <a:gd name="connsiteY5" fmla="*/ 960202 h 967051"/>
                <a:gd name="connsiteX6" fmla="*/ 1150769 w 1453314"/>
                <a:gd name="connsiteY6" fmla="*/ 958661 h 967051"/>
                <a:gd name="connsiteX7" fmla="*/ 1328666 w 1453314"/>
                <a:gd name="connsiteY7" fmla="*/ 924588 h 967051"/>
                <a:gd name="connsiteX8" fmla="*/ 1332775 w 1453314"/>
                <a:gd name="connsiteY8" fmla="*/ 924588 h 967051"/>
                <a:gd name="connsiteX9" fmla="*/ 1334145 w 1453314"/>
                <a:gd name="connsiteY9" fmla="*/ 930067 h 967051"/>
                <a:gd name="connsiteX10" fmla="*/ 1327296 w 1453314"/>
                <a:gd name="connsiteY10" fmla="*/ 930067 h 967051"/>
                <a:gd name="connsiteX11" fmla="*/ 1338254 w 1453314"/>
                <a:gd name="connsiteY11" fmla="*/ 872537 h 967051"/>
                <a:gd name="connsiteX12" fmla="*/ 1343734 w 1453314"/>
                <a:gd name="connsiteY12" fmla="*/ 876646 h 967051"/>
                <a:gd name="connsiteX13" fmla="*/ 1336885 w 1453314"/>
                <a:gd name="connsiteY13" fmla="*/ 878016 h 967051"/>
                <a:gd name="connsiteX14" fmla="*/ 1338254 w 1453314"/>
                <a:gd name="connsiteY14" fmla="*/ 872537 h 967051"/>
                <a:gd name="connsiteX15" fmla="*/ 1388935 w 1453314"/>
                <a:gd name="connsiteY15" fmla="*/ 857470 h 967051"/>
                <a:gd name="connsiteX16" fmla="*/ 1391675 w 1453314"/>
                <a:gd name="connsiteY16" fmla="*/ 860209 h 967051"/>
                <a:gd name="connsiteX17" fmla="*/ 1384826 w 1453314"/>
                <a:gd name="connsiteY17" fmla="*/ 860209 h 967051"/>
                <a:gd name="connsiteX18" fmla="*/ 1388935 w 1453314"/>
                <a:gd name="connsiteY18" fmla="*/ 857470 h 967051"/>
                <a:gd name="connsiteX19" fmla="*/ 1349212 w 1453314"/>
                <a:gd name="connsiteY19" fmla="*/ 850621 h 967051"/>
                <a:gd name="connsiteX20" fmla="*/ 1354692 w 1453314"/>
                <a:gd name="connsiteY20" fmla="*/ 850621 h 967051"/>
                <a:gd name="connsiteX21" fmla="*/ 1353322 w 1453314"/>
                <a:gd name="connsiteY21" fmla="*/ 853360 h 967051"/>
                <a:gd name="connsiteX22" fmla="*/ 1349212 w 1453314"/>
                <a:gd name="connsiteY22" fmla="*/ 850621 h 967051"/>
                <a:gd name="connsiteX23" fmla="*/ 1302641 w 1453314"/>
                <a:gd name="connsiteY23" fmla="*/ 849251 h 967051"/>
                <a:gd name="connsiteX24" fmla="*/ 1306750 w 1453314"/>
                <a:gd name="connsiteY24" fmla="*/ 849251 h 967051"/>
                <a:gd name="connsiteX25" fmla="*/ 1309489 w 1453314"/>
                <a:gd name="connsiteY25" fmla="*/ 854730 h 967051"/>
                <a:gd name="connsiteX26" fmla="*/ 1305380 w 1453314"/>
                <a:gd name="connsiteY26" fmla="*/ 856100 h 967051"/>
                <a:gd name="connsiteX27" fmla="*/ 1299901 w 1453314"/>
                <a:gd name="connsiteY27" fmla="*/ 853360 h 967051"/>
                <a:gd name="connsiteX28" fmla="*/ 1302641 w 1453314"/>
                <a:gd name="connsiteY28" fmla="*/ 849251 h 967051"/>
                <a:gd name="connsiteX29" fmla="*/ 1388935 w 1453314"/>
                <a:gd name="connsiteY29" fmla="*/ 845142 h 967051"/>
                <a:gd name="connsiteX30" fmla="*/ 1393045 w 1453314"/>
                <a:gd name="connsiteY30" fmla="*/ 847881 h 967051"/>
                <a:gd name="connsiteX31" fmla="*/ 1388935 w 1453314"/>
                <a:gd name="connsiteY31" fmla="*/ 845142 h 967051"/>
                <a:gd name="connsiteX32" fmla="*/ 1396641 w 1453314"/>
                <a:gd name="connsiteY32" fmla="*/ 838635 h 967051"/>
                <a:gd name="connsiteX33" fmla="*/ 1399894 w 1453314"/>
                <a:gd name="connsiteY33" fmla="*/ 839663 h 967051"/>
                <a:gd name="connsiteX34" fmla="*/ 1398524 w 1453314"/>
                <a:gd name="connsiteY34" fmla="*/ 842403 h 967051"/>
                <a:gd name="connsiteX35" fmla="*/ 1394415 w 1453314"/>
                <a:gd name="connsiteY35" fmla="*/ 839663 h 967051"/>
                <a:gd name="connsiteX36" fmla="*/ 1396641 w 1453314"/>
                <a:gd name="connsiteY36" fmla="*/ 838635 h 967051"/>
                <a:gd name="connsiteX37" fmla="*/ 478046 w 1453314"/>
                <a:gd name="connsiteY37" fmla="*/ 831444 h 967051"/>
                <a:gd name="connsiteX38" fmla="*/ 483525 w 1453314"/>
                <a:gd name="connsiteY38" fmla="*/ 832814 h 967051"/>
                <a:gd name="connsiteX39" fmla="*/ 480785 w 1453314"/>
                <a:gd name="connsiteY39" fmla="*/ 836923 h 967051"/>
                <a:gd name="connsiteX40" fmla="*/ 476676 w 1453314"/>
                <a:gd name="connsiteY40" fmla="*/ 834184 h 967051"/>
                <a:gd name="connsiteX41" fmla="*/ 478046 w 1453314"/>
                <a:gd name="connsiteY41" fmla="*/ 831444 h 967051"/>
                <a:gd name="connsiteX42" fmla="*/ 1016361 w 1453314"/>
                <a:gd name="connsiteY42" fmla="*/ 820486 h 967051"/>
                <a:gd name="connsiteX43" fmla="*/ 1017731 w 1453314"/>
                <a:gd name="connsiteY43" fmla="*/ 823226 h 967051"/>
                <a:gd name="connsiteX44" fmla="*/ 1013621 w 1453314"/>
                <a:gd name="connsiteY44" fmla="*/ 821856 h 967051"/>
                <a:gd name="connsiteX45" fmla="*/ 1016361 w 1453314"/>
                <a:gd name="connsiteY45" fmla="*/ 820486 h 967051"/>
                <a:gd name="connsiteX46" fmla="*/ 1054714 w 1453314"/>
                <a:gd name="connsiteY46" fmla="*/ 809528 h 967051"/>
                <a:gd name="connsiteX47" fmla="*/ 1060193 w 1453314"/>
                <a:gd name="connsiteY47" fmla="*/ 809528 h 967051"/>
                <a:gd name="connsiteX48" fmla="*/ 1062933 w 1453314"/>
                <a:gd name="connsiteY48" fmla="*/ 815007 h 967051"/>
                <a:gd name="connsiteX49" fmla="*/ 1056084 w 1453314"/>
                <a:gd name="connsiteY49" fmla="*/ 816377 h 967051"/>
                <a:gd name="connsiteX50" fmla="*/ 1053344 w 1453314"/>
                <a:gd name="connsiteY50" fmla="*/ 812268 h 967051"/>
                <a:gd name="connsiteX51" fmla="*/ 1054714 w 1453314"/>
                <a:gd name="connsiteY51" fmla="*/ 809528 h 967051"/>
                <a:gd name="connsiteX52" fmla="*/ 1273876 w 1453314"/>
                <a:gd name="connsiteY52" fmla="*/ 802680 h 967051"/>
                <a:gd name="connsiteX53" fmla="*/ 1276615 w 1453314"/>
                <a:gd name="connsiteY53" fmla="*/ 805419 h 967051"/>
                <a:gd name="connsiteX54" fmla="*/ 1272506 w 1453314"/>
                <a:gd name="connsiteY54" fmla="*/ 805419 h 967051"/>
                <a:gd name="connsiteX55" fmla="*/ 1273876 w 1453314"/>
                <a:gd name="connsiteY55" fmla="*/ 802680 h 967051"/>
                <a:gd name="connsiteX56" fmla="*/ 1431056 w 1453314"/>
                <a:gd name="connsiteY56" fmla="*/ 792920 h 967051"/>
                <a:gd name="connsiteX57" fmla="*/ 1434138 w 1453314"/>
                <a:gd name="connsiteY57" fmla="*/ 793091 h 967051"/>
                <a:gd name="connsiteX58" fmla="*/ 1435507 w 1453314"/>
                <a:gd name="connsiteY58" fmla="*/ 799940 h 967051"/>
                <a:gd name="connsiteX59" fmla="*/ 1431398 w 1453314"/>
                <a:gd name="connsiteY59" fmla="*/ 799940 h 967051"/>
                <a:gd name="connsiteX60" fmla="*/ 1430028 w 1453314"/>
                <a:gd name="connsiteY60" fmla="*/ 795830 h 967051"/>
                <a:gd name="connsiteX61" fmla="*/ 1431056 w 1453314"/>
                <a:gd name="connsiteY61" fmla="*/ 792920 h 967051"/>
                <a:gd name="connsiteX62" fmla="*/ 468458 w 1453314"/>
                <a:gd name="connsiteY62" fmla="*/ 790352 h 967051"/>
                <a:gd name="connsiteX63" fmla="*/ 473937 w 1453314"/>
                <a:gd name="connsiteY63" fmla="*/ 790352 h 967051"/>
                <a:gd name="connsiteX64" fmla="*/ 475307 w 1453314"/>
                <a:gd name="connsiteY64" fmla="*/ 794461 h 967051"/>
                <a:gd name="connsiteX65" fmla="*/ 468458 w 1453314"/>
                <a:gd name="connsiteY65" fmla="*/ 790352 h 967051"/>
                <a:gd name="connsiteX66" fmla="*/ 1138270 w 1453314"/>
                <a:gd name="connsiteY66" fmla="*/ 787612 h 967051"/>
                <a:gd name="connsiteX67" fmla="*/ 1143749 w 1453314"/>
                <a:gd name="connsiteY67" fmla="*/ 813638 h 967051"/>
                <a:gd name="connsiteX68" fmla="*/ 1146488 w 1453314"/>
                <a:gd name="connsiteY68" fmla="*/ 823226 h 967051"/>
                <a:gd name="connsiteX69" fmla="*/ 1134160 w 1453314"/>
                <a:gd name="connsiteY69" fmla="*/ 835553 h 967051"/>
                <a:gd name="connsiteX70" fmla="*/ 1123202 w 1453314"/>
                <a:gd name="connsiteY70" fmla="*/ 815007 h 967051"/>
                <a:gd name="connsiteX71" fmla="*/ 1120463 w 1453314"/>
                <a:gd name="connsiteY71" fmla="*/ 802680 h 967051"/>
                <a:gd name="connsiteX72" fmla="*/ 1138270 w 1453314"/>
                <a:gd name="connsiteY72" fmla="*/ 787612 h 967051"/>
                <a:gd name="connsiteX73" fmla="*/ 432844 w 1453314"/>
                <a:gd name="connsiteY73" fmla="*/ 775284 h 967051"/>
                <a:gd name="connsiteX74" fmla="*/ 434214 w 1453314"/>
                <a:gd name="connsiteY74" fmla="*/ 778024 h 967051"/>
                <a:gd name="connsiteX75" fmla="*/ 430105 w 1453314"/>
                <a:gd name="connsiteY75" fmla="*/ 778024 h 967051"/>
                <a:gd name="connsiteX76" fmla="*/ 1261548 w 1453314"/>
                <a:gd name="connsiteY76" fmla="*/ 771175 h 967051"/>
                <a:gd name="connsiteX77" fmla="*/ 1262918 w 1453314"/>
                <a:gd name="connsiteY77" fmla="*/ 773915 h 967051"/>
                <a:gd name="connsiteX78" fmla="*/ 1258808 w 1453314"/>
                <a:gd name="connsiteY78" fmla="*/ 773915 h 967051"/>
                <a:gd name="connsiteX79" fmla="*/ 1338254 w 1453314"/>
                <a:gd name="connsiteY79" fmla="*/ 768435 h 967051"/>
                <a:gd name="connsiteX80" fmla="*/ 1335515 w 1453314"/>
                <a:gd name="connsiteY80" fmla="*/ 772545 h 967051"/>
                <a:gd name="connsiteX81" fmla="*/ 1332775 w 1453314"/>
                <a:gd name="connsiteY81" fmla="*/ 769805 h 967051"/>
                <a:gd name="connsiteX82" fmla="*/ 1338254 w 1453314"/>
                <a:gd name="connsiteY82" fmla="*/ 768435 h 967051"/>
                <a:gd name="connsiteX83" fmla="*/ 1138270 w 1453314"/>
                <a:gd name="connsiteY83" fmla="*/ 768435 h 967051"/>
                <a:gd name="connsiteX84" fmla="*/ 1139639 w 1453314"/>
                <a:gd name="connsiteY84" fmla="*/ 776654 h 967051"/>
                <a:gd name="connsiteX85" fmla="*/ 1132791 w 1453314"/>
                <a:gd name="connsiteY85" fmla="*/ 773915 h 967051"/>
                <a:gd name="connsiteX86" fmla="*/ 1131421 w 1453314"/>
                <a:gd name="connsiteY86" fmla="*/ 771175 h 967051"/>
                <a:gd name="connsiteX87" fmla="*/ 1138270 w 1453314"/>
                <a:gd name="connsiteY87" fmla="*/ 768435 h 967051"/>
                <a:gd name="connsiteX88" fmla="*/ 499962 w 1453314"/>
                <a:gd name="connsiteY88" fmla="*/ 768435 h 967051"/>
                <a:gd name="connsiteX89" fmla="*/ 505441 w 1453314"/>
                <a:gd name="connsiteY89" fmla="*/ 769805 h 967051"/>
                <a:gd name="connsiteX90" fmla="*/ 502579 w 1453314"/>
                <a:gd name="connsiteY90" fmla="*/ 772764 h 967051"/>
                <a:gd name="connsiteX91" fmla="*/ 498592 w 1453314"/>
                <a:gd name="connsiteY91" fmla="*/ 772545 h 967051"/>
                <a:gd name="connsiteX92" fmla="*/ 462979 w 1453314"/>
                <a:gd name="connsiteY92" fmla="*/ 768435 h 967051"/>
                <a:gd name="connsiteX93" fmla="*/ 464348 w 1453314"/>
                <a:gd name="connsiteY93" fmla="*/ 771175 h 967051"/>
                <a:gd name="connsiteX94" fmla="*/ 460239 w 1453314"/>
                <a:gd name="connsiteY94" fmla="*/ 771175 h 967051"/>
                <a:gd name="connsiteX95" fmla="*/ 1306750 w 1453314"/>
                <a:gd name="connsiteY95" fmla="*/ 764326 h 967051"/>
                <a:gd name="connsiteX96" fmla="*/ 1310859 w 1453314"/>
                <a:gd name="connsiteY96" fmla="*/ 765696 h 967051"/>
                <a:gd name="connsiteX97" fmla="*/ 1305380 w 1453314"/>
                <a:gd name="connsiteY97" fmla="*/ 769805 h 967051"/>
                <a:gd name="connsiteX98" fmla="*/ 1304011 w 1453314"/>
                <a:gd name="connsiteY98" fmla="*/ 767065 h 967051"/>
                <a:gd name="connsiteX99" fmla="*/ 1099403 w 1453314"/>
                <a:gd name="connsiteY99" fmla="*/ 761587 h 967051"/>
                <a:gd name="connsiteX100" fmla="*/ 1102656 w 1453314"/>
                <a:gd name="connsiteY100" fmla="*/ 761587 h 967051"/>
                <a:gd name="connsiteX101" fmla="*/ 1112244 w 1453314"/>
                <a:gd name="connsiteY101" fmla="*/ 767065 h 967051"/>
                <a:gd name="connsiteX102" fmla="*/ 1104026 w 1453314"/>
                <a:gd name="connsiteY102" fmla="*/ 772545 h 967051"/>
                <a:gd name="connsiteX103" fmla="*/ 1097177 w 1453314"/>
                <a:gd name="connsiteY103" fmla="*/ 765696 h 967051"/>
                <a:gd name="connsiteX104" fmla="*/ 1099403 w 1453314"/>
                <a:gd name="connsiteY104" fmla="*/ 761587 h 967051"/>
                <a:gd name="connsiteX105" fmla="*/ 1228674 w 1453314"/>
                <a:gd name="connsiteY105" fmla="*/ 756107 h 967051"/>
                <a:gd name="connsiteX106" fmla="*/ 1235523 w 1453314"/>
                <a:gd name="connsiteY106" fmla="*/ 757477 h 967051"/>
                <a:gd name="connsiteX107" fmla="*/ 1225934 w 1453314"/>
                <a:gd name="connsiteY107" fmla="*/ 762956 h 967051"/>
                <a:gd name="connsiteX108" fmla="*/ 1228674 w 1453314"/>
                <a:gd name="connsiteY108" fmla="*/ 756107 h 967051"/>
                <a:gd name="connsiteX109" fmla="*/ 1050605 w 1453314"/>
                <a:gd name="connsiteY109" fmla="*/ 756107 h 967051"/>
                <a:gd name="connsiteX110" fmla="*/ 1053344 w 1453314"/>
                <a:gd name="connsiteY110" fmla="*/ 757477 h 967051"/>
                <a:gd name="connsiteX111" fmla="*/ 1050605 w 1453314"/>
                <a:gd name="connsiteY111" fmla="*/ 760217 h 967051"/>
                <a:gd name="connsiteX112" fmla="*/ 1046496 w 1453314"/>
                <a:gd name="connsiteY112" fmla="*/ 758847 h 967051"/>
                <a:gd name="connsiteX113" fmla="*/ 1050605 w 1453314"/>
                <a:gd name="connsiteY113" fmla="*/ 756107 h 967051"/>
                <a:gd name="connsiteX114" fmla="*/ 1028689 w 1453314"/>
                <a:gd name="connsiteY114" fmla="*/ 750628 h 967051"/>
                <a:gd name="connsiteX115" fmla="*/ 1025949 w 1453314"/>
                <a:gd name="connsiteY115" fmla="*/ 754738 h 967051"/>
                <a:gd name="connsiteX116" fmla="*/ 1019101 w 1453314"/>
                <a:gd name="connsiteY116" fmla="*/ 753368 h 967051"/>
                <a:gd name="connsiteX117" fmla="*/ 1028689 w 1453314"/>
                <a:gd name="connsiteY117" fmla="*/ 750628 h 967051"/>
                <a:gd name="connsiteX118" fmla="*/ 583517 w 1453314"/>
                <a:gd name="connsiteY118" fmla="*/ 750628 h 967051"/>
                <a:gd name="connsiteX119" fmla="*/ 605434 w 1453314"/>
                <a:gd name="connsiteY119" fmla="*/ 767065 h 967051"/>
                <a:gd name="connsiteX120" fmla="*/ 594476 w 1453314"/>
                <a:gd name="connsiteY120" fmla="*/ 772545 h 967051"/>
                <a:gd name="connsiteX121" fmla="*/ 571189 w 1453314"/>
                <a:gd name="connsiteY121" fmla="*/ 765696 h 967051"/>
                <a:gd name="connsiteX122" fmla="*/ 569820 w 1453314"/>
                <a:gd name="connsiteY122" fmla="*/ 758847 h 967051"/>
                <a:gd name="connsiteX123" fmla="*/ 583517 w 1453314"/>
                <a:gd name="connsiteY123" fmla="*/ 750628 h 967051"/>
                <a:gd name="connsiteX124" fmla="*/ 851990 w 1453314"/>
                <a:gd name="connsiteY124" fmla="*/ 745150 h 967051"/>
                <a:gd name="connsiteX125" fmla="*/ 864318 w 1453314"/>
                <a:gd name="connsiteY125" fmla="*/ 754738 h 967051"/>
                <a:gd name="connsiteX126" fmla="*/ 856099 w 1453314"/>
                <a:gd name="connsiteY126" fmla="*/ 757477 h 967051"/>
                <a:gd name="connsiteX127" fmla="*/ 845141 w 1453314"/>
                <a:gd name="connsiteY127" fmla="*/ 751998 h 967051"/>
                <a:gd name="connsiteX128" fmla="*/ 851990 w 1453314"/>
                <a:gd name="connsiteY128" fmla="*/ 745150 h 967051"/>
                <a:gd name="connsiteX129" fmla="*/ 150674 w 1453314"/>
                <a:gd name="connsiteY129" fmla="*/ 742410 h 967051"/>
                <a:gd name="connsiteX130" fmla="*/ 161632 w 1453314"/>
                <a:gd name="connsiteY130" fmla="*/ 743780 h 967051"/>
                <a:gd name="connsiteX131" fmla="*/ 165741 w 1453314"/>
                <a:gd name="connsiteY131" fmla="*/ 750628 h 967051"/>
                <a:gd name="connsiteX132" fmla="*/ 160262 w 1453314"/>
                <a:gd name="connsiteY132" fmla="*/ 754738 h 967051"/>
                <a:gd name="connsiteX133" fmla="*/ 147934 w 1453314"/>
                <a:gd name="connsiteY133" fmla="*/ 751998 h 967051"/>
                <a:gd name="connsiteX134" fmla="*/ 146564 w 1453314"/>
                <a:gd name="connsiteY134" fmla="*/ 746519 h 967051"/>
                <a:gd name="connsiteX135" fmla="*/ 150674 w 1453314"/>
                <a:gd name="connsiteY135" fmla="*/ 742410 h 967051"/>
                <a:gd name="connsiteX136" fmla="*/ 1227304 w 1453314"/>
                <a:gd name="connsiteY136" fmla="*/ 736931 h 967051"/>
                <a:gd name="connsiteX137" fmla="*/ 1232783 w 1453314"/>
                <a:gd name="connsiteY137" fmla="*/ 742410 h 967051"/>
                <a:gd name="connsiteX138" fmla="*/ 1231413 w 1453314"/>
                <a:gd name="connsiteY138" fmla="*/ 746519 h 967051"/>
                <a:gd name="connsiteX139" fmla="*/ 1225934 w 1453314"/>
                <a:gd name="connsiteY139" fmla="*/ 741040 h 967051"/>
                <a:gd name="connsiteX140" fmla="*/ 1227304 w 1453314"/>
                <a:gd name="connsiteY140" fmla="*/ 736931 h 967051"/>
                <a:gd name="connsiteX141" fmla="*/ 704056 w 1453314"/>
                <a:gd name="connsiteY141" fmla="*/ 735561 h 967051"/>
                <a:gd name="connsiteX142" fmla="*/ 709535 w 1453314"/>
                <a:gd name="connsiteY142" fmla="*/ 736931 h 967051"/>
                <a:gd name="connsiteX143" fmla="*/ 706796 w 1453314"/>
                <a:gd name="connsiteY143" fmla="*/ 739670 h 967051"/>
                <a:gd name="connsiteX144" fmla="*/ 702687 w 1453314"/>
                <a:gd name="connsiteY144" fmla="*/ 739670 h 967051"/>
                <a:gd name="connsiteX145" fmla="*/ 1014991 w 1453314"/>
                <a:gd name="connsiteY145" fmla="*/ 732822 h 967051"/>
                <a:gd name="connsiteX146" fmla="*/ 1013621 w 1453314"/>
                <a:gd name="connsiteY146" fmla="*/ 735561 h 967051"/>
                <a:gd name="connsiteX147" fmla="*/ 1010882 w 1453314"/>
                <a:gd name="connsiteY147" fmla="*/ 734192 h 967051"/>
                <a:gd name="connsiteX148" fmla="*/ 1014991 w 1453314"/>
                <a:gd name="connsiteY148" fmla="*/ 732822 h 967051"/>
                <a:gd name="connsiteX149" fmla="*/ 149304 w 1453314"/>
                <a:gd name="connsiteY149" fmla="*/ 730082 h 967051"/>
                <a:gd name="connsiteX150" fmla="*/ 153413 w 1453314"/>
                <a:gd name="connsiteY150" fmla="*/ 730082 h 967051"/>
                <a:gd name="connsiteX151" fmla="*/ 149304 w 1453314"/>
                <a:gd name="connsiteY151" fmla="*/ 734192 h 967051"/>
                <a:gd name="connsiteX152" fmla="*/ 584887 w 1453314"/>
                <a:gd name="connsiteY152" fmla="*/ 727342 h 967051"/>
                <a:gd name="connsiteX153" fmla="*/ 583517 w 1453314"/>
                <a:gd name="connsiteY153" fmla="*/ 735561 h 967051"/>
                <a:gd name="connsiteX154" fmla="*/ 576669 w 1453314"/>
                <a:gd name="connsiteY154" fmla="*/ 736931 h 967051"/>
                <a:gd name="connsiteX155" fmla="*/ 573929 w 1453314"/>
                <a:gd name="connsiteY155" fmla="*/ 731452 h 967051"/>
                <a:gd name="connsiteX156" fmla="*/ 584887 w 1453314"/>
                <a:gd name="connsiteY156" fmla="*/ 727342 h 967051"/>
                <a:gd name="connsiteX157" fmla="*/ 1136900 w 1453314"/>
                <a:gd name="connsiteY157" fmla="*/ 719124 h 967051"/>
                <a:gd name="connsiteX158" fmla="*/ 1136900 w 1453314"/>
                <a:gd name="connsiteY158" fmla="*/ 723233 h 967051"/>
                <a:gd name="connsiteX159" fmla="*/ 1141009 w 1453314"/>
                <a:gd name="connsiteY159" fmla="*/ 723233 h 967051"/>
                <a:gd name="connsiteX160" fmla="*/ 1136900 w 1453314"/>
                <a:gd name="connsiteY160" fmla="*/ 719124 h 967051"/>
                <a:gd name="connsiteX161" fmla="*/ 1420440 w 1453314"/>
                <a:gd name="connsiteY161" fmla="*/ 717754 h 967051"/>
                <a:gd name="connsiteX162" fmla="*/ 1431398 w 1453314"/>
                <a:gd name="connsiteY162" fmla="*/ 728712 h 967051"/>
                <a:gd name="connsiteX163" fmla="*/ 1424549 w 1453314"/>
                <a:gd name="connsiteY163" fmla="*/ 730082 h 967051"/>
                <a:gd name="connsiteX164" fmla="*/ 1413591 w 1453314"/>
                <a:gd name="connsiteY164" fmla="*/ 724603 h 967051"/>
                <a:gd name="connsiteX165" fmla="*/ 1420440 w 1453314"/>
                <a:gd name="connsiteY165" fmla="*/ 717754 h 967051"/>
                <a:gd name="connsiteX166" fmla="*/ 1006773 w 1453314"/>
                <a:gd name="connsiteY166" fmla="*/ 717754 h 967051"/>
                <a:gd name="connsiteX167" fmla="*/ 1012252 w 1453314"/>
                <a:gd name="connsiteY167" fmla="*/ 720494 h 967051"/>
                <a:gd name="connsiteX168" fmla="*/ 1004033 w 1453314"/>
                <a:gd name="connsiteY168" fmla="*/ 720494 h 967051"/>
                <a:gd name="connsiteX169" fmla="*/ 990336 w 1453314"/>
                <a:gd name="connsiteY169" fmla="*/ 717754 h 967051"/>
                <a:gd name="connsiteX170" fmla="*/ 994445 w 1453314"/>
                <a:gd name="connsiteY170" fmla="*/ 720494 h 967051"/>
                <a:gd name="connsiteX171" fmla="*/ 987596 w 1453314"/>
                <a:gd name="connsiteY171" fmla="*/ 720494 h 967051"/>
                <a:gd name="connsiteX172" fmla="*/ 1235523 w 1453314"/>
                <a:gd name="connsiteY172" fmla="*/ 715015 h 967051"/>
                <a:gd name="connsiteX173" fmla="*/ 1246481 w 1453314"/>
                <a:gd name="connsiteY173" fmla="*/ 715015 h 967051"/>
                <a:gd name="connsiteX174" fmla="*/ 1243741 w 1453314"/>
                <a:gd name="connsiteY174" fmla="*/ 719124 h 967051"/>
                <a:gd name="connsiteX175" fmla="*/ 1235523 w 1453314"/>
                <a:gd name="connsiteY175" fmla="*/ 715015 h 967051"/>
                <a:gd name="connsiteX176" fmla="*/ 1006773 w 1453314"/>
                <a:gd name="connsiteY176" fmla="*/ 708166 h 967051"/>
                <a:gd name="connsiteX177" fmla="*/ 1008143 w 1453314"/>
                <a:gd name="connsiteY177" fmla="*/ 712275 h 967051"/>
                <a:gd name="connsiteX178" fmla="*/ 1001294 w 1453314"/>
                <a:gd name="connsiteY178" fmla="*/ 712275 h 967051"/>
                <a:gd name="connsiteX179" fmla="*/ 1006773 w 1453314"/>
                <a:gd name="connsiteY179" fmla="*/ 708166 h 967051"/>
                <a:gd name="connsiteX180" fmla="*/ 575299 w 1453314"/>
                <a:gd name="connsiteY180" fmla="*/ 705427 h 967051"/>
                <a:gd name="connsiteX181" fmla="*/ 580778 w 1453314"/>
                <a:gd name="connsiteY181" fmla="*/ 705427 h 967051"/>
                <a:gd name="connsiteX182" fmla="*/ 580778 w 1453314"/>
                <a:gd name="connsiteY182" fmla="*/ 720494 h 967051"/>
                <a:gd name="connsiteX183" fmla="*/ 578038 w 1453314"/>
                <a:gd name="connsiteY183" fmla="*/ 721864 h 967051"/>
                <a:gd name="connsiteX184" fmla="*/ 576669 w 1453314"/>
                <a:gd name="connsiteY184" fmla="*/ 717754 h 967051"/>
                <a:gd name="connsiteX185" fmla="*/ 579408 w 1453314"/>
                <a:gd name="connsiteY185" fmla="*/ 712275 h 967051"/>
                <a:gd name="connsiteX186" fmla="*/ 573929 w 1453314"/>
                <a:gd name="connsiteY186" fmla="*/ 708166 h 967051"/>
                <a:gd name="connsiteX187" fmla="*/ 575299 w 1453314"/>
                <a:gd name="connsiteY187" fmla="*/ 705427 h 967051"/>
                <a:gd name="connsiteX188" fmla="*/ 196127 w 1453314"/>
                <a:gd name="connsiteY188" fmla="*/ 705398 h 967051"/>
                <a:gd name="connsiteX189" fmla="*/ 198051 w 1453314"/>
                <a:gd name="connsiteY189" fmla="*/ 705990 h 967051"/>
                <a:gd name="connsiteX190" fmla="*/ 197245 w 1453314"/>
                <a:gd name="connsiteY190" fmla="*/ 706796 h 967051"/>
                <a:gd name="connsiteX191" fmla="*/ 179439 w 1453314"/>
                <a:gd name="connsiteY191" fmla="*/ 704057 h 967051"/>
                <a:gd name="connsiteX192" fmla="*/ 186440 w 1453314"/>
                <a:gd name="connsiteY192" fmla="*/ 704386 h 967051"/>
                <a:gd name="connsiteX193" fmla="*/ 183548 w 1453314"/>
                <a:gd name="connsiteY193" fmla="*/ 706796 h 967051"/>
                <a:gd name="connsiteX194" fmla="*/ 179439 w 1453314"/>
                <a:gd name="connsiteY194" fmla="*/ 704057 h 967051"/>
                <a:gd name="connsiteX195" fmla="*/ 1261548 w 1453314"/>
                <a:gd name="connsiteY195" fmla="*/ 702687 h 967051"/>
                <a:gd name="connsiteX196" fmla="*/ 1269766 w 1453314"/>
                <a:gd name="connsiteY196" fmla="*/ 709536 h 967051"/>
                <a:gd name="connsiteX197" fmla="*/ 1287573 w 1453314"/>
                <a:gd name="connsiteY197" fmla="*/ 731452 h 967051"/>
                <a:gd name="connsiteX198" fmla="*/ 1291683 w 1453314"/>
                <a:gd name="connsiteY198" fmla="*/ 734192 h 967051"/>
                <a:gd name="connsiteX199" fmla="*/ 1286204 w 1453314"/>
                <a:gd name="connsiteY199" fmla="*/ 732822 h 967051"/>
                <a:gd name="connsiteX200" fmla="*/ 1282094 w 1453314"/>
                <a:gd name="connsiteY200" fmla="*/ 736931 h 967051"/>
                <a:gd name="connsiteX201" fmla="*/ 1268397 w 1453314"/>
                <a:gd name="connsiteY201" fmla="*/ 741040 h 967051"/>
                <a:gd name="connsiteX202" fmla="*/ 1251960 w 1453314"/>
                <a:gd name="connsiteY202" fmla="*/ 709536 h 967051"/>
                <a:gd name="connsiteX203" fmla="*/ 1251960 w 1453314"/>
                <a:gd name="connsiteY203" fmla="*/ 705427 h 967051"/>
                <a:gd name="connsiteX204" fmla="*/ 1261548 w 1453314"/>
                <a:gd name="connsiteY204" fmla="*/ 702687 h 967051"/>
                <a:gd name="connsiteX205" fmla="*/ 1005403 w 1453314"/>
                <a:gd name="connsiteY205" fmla="*/ 702687 h 967051"/>
                <a:gd name="connsiteX206" fmla="*/ 1012252 w 1453314"/>
                <a:gd name="connsiteY206" fmla="*/ 704057 h 967051"/>
                <a:gd name="connsiteX207" fmla="*/ 1010882 w 1453314"/>
                <a:gd name="connsiteY207" fmla="*/ 706796 h 967051"/>
                <a:gd name="connsiteX208" fmla="*/ 1005403 w 1453314"/>
                <a:gd name="connsiteY208" fmla="*/ 702687 h 967051"/>
                <a:gd name="connsiteX209" fmla="*/ 326003 w 1453314"/>
                <a:gd name="connsiteY209" fmla="*/ 702687 h 967051"/>
                <a:gd name="connsiteX210" fmla="*/ 328742 w 1453314"/>
                <a:gd name="connsiteY210" fmla="*/ 705427 h 967051"/>
                <a:gd name="connsiteX211" fmla="*/ 320524 w 1453314"/>
                <a:gd name="connsiteY211" fmla="*/ 706796 h 967051"/>
                <a:gd name="connsiteX212" fmla="*/ 326003 w 1453314"/>
                <a:gd name="connsiteY212" fmla="*/ 702687 h 967051"/>
                <a:gd name="connsiteX213" fmla="*/ 475307 w 1453314"/>
                <a:gd name="connsiteY213" fmla="*/ 699947 h 967051"/>
                <a:gd name="connsiteX214" fmla="*/ 478046 w 1453314"/>
                <a:gd name="connsiteY214" fmla="*/ 702687 h 967051"/>
                <a:gd name="connsiteX215" fmla="*/ 475307 w 1453314"/>
                <a:gd name="connsiteY215" fmla="*/ 704057 h 967051"/>
                <a:gd name="connsiteX216" fmla="*/ 475307 w 1453314"/>
                <a:gd name="connsiteY216" fmla="*/ 699947 h 967051"/>
                <a:gd name="connsiteX217" fmla="*/ 191767 w 1453314"/>
                <a:gd name="connsiteY217" fmla="*/ 699947 h 967051"/>
                <a:gd name="connsiteX218" fmla="*/ 196127 w 1453314"/>
                <a:gd name="connsiteY218" fmla="*/ 705398 h 967051"/>
                <a:gd name="connsiteX219" fmla="*/ 193992 w 1453314"/>
                <a:gd name="connsiteY219" fmla="*/ 704742 h 967051"/>
                <a:gd name="connsiteX220" fmla="*/ 186440 w 1453314"/>
                <a:gd name="connsiteY220" fmla="*/ 704386 h 967051"/>
                <a:gd name="connsiteX221" fmla="*/ 1245111 w 1453314"/>
                <a:gd name="connsiteY221" fmla="*/ 697208 h 967051"/>
                <a:gd name="connsiteX222" fmla="*/ 1250590 w 1453314"/>
                <a:gd name="connsiteY222" fmla="*/ 698577 h 967051"/>
                <a:gd name="connsiteX223" fmla="*/ 1245111 w 1453314"/>
                <a:gd name="connsiteY223" fmla="*/ 699947 h 967051"/>
                <a:gd name="connsiteX224" fmla="*/ 580778 w 1453314"/>
                <a:gd name="connsiteY224" fmla="*/ 697208 h 967051"/>
                <a:gd name="connsiteX225" fmla="*/ 586257 w 1453314"/>
                <a:gd name="connsiteY225" fmla="*/ 697208 h 967051"/>
                <a:gd name="connsiteX226" fmla="*/ 588996 w 1453314"/>
                <a:gd name="connsiteY226" fmla="*/ 702687 h 967051"/>
                <a:gd name="connsiteX227" fmla="*/ 579408 w 1453314"/>
                <a:gd name="connsiteY227" fmla="*/ 701317 h 967051"/>
                <a:gd name="connsiteX228" fmla="*/ 497223 w 1453314"/>
                <a:gd name="connsiteY228" fmla="*/ 697208 h 967051"/>
                <a:gd name="connsiteX229" fmla="*/ 501332 w 1453314"/>
                <a:gd name="connsiteY229" fmla="*/ 698577 h 967051"/>
                <a:gd name="connsiteX230" fmla="*/ 498592 w 1453314"/>
                <a:gd name="connsiteY230" fmla="*/ 702687 h 967051"/>
                <a:gd name="connsiteX231" fmla="*/ 642417 w 1453314"/>
                <a:gd name="connsiteY231" fmla="*/ 691729 h 967051"/>
                <a:gd name="connsiteX232" fmla="*/ 646526 w 1453314"/>
                <a:gd name="connsiteY232" fmla="*/ 704057 h 967051"/>
                <a:gd name="connsiteX233" fmla="*/ 641047 w 1453314"/>
                <a:gd name="connsiteY233" fmla="*/ 715015 h 967051"/>
                <a:gd name="connsiteX234" fmla="*/ 649266 w 1453314"/>
                <a:gd name="connsiteY234" fmla="*/ 721864 h 967051"/>
                <a:gd name="connsiteX235" fmla="*/ 650635 w 1453314"/>
                <a:gd name="connsiteY235" fmla="*/ 699947 h 967051"/>
                <a:gd name="connsiteX236" fmla="*/ 647896 w 1453314"/>
                <a:gd name="connsiteY236" fmla="*/ 691729 h 967051"/>
                <a:gd name="connsiteX237" fmla="*/ 560231 w 1453314"/>
                <a:gd name="connsiteY237" fmla="*/ 691729 h 967051"/>
                <a:gd name="connsiteX238" fmla="*/ 565711 w 1453314"/>
                <a:gd name="connsiteY238" fmla="*/ 691729 h 967051"/>
                <a:gd name="connsiteX239" fmla="*/ 565711 w 1453314"/>
                <a:gd name="connsiteY239" fmla="*/ 697208 h 967051"/>
                <a:gd name="connsiteX240" fmla="*/ 560231 w 1453314"/>
                <a:gd name="connsiteY240" fmla="*/ 691729 h 967051"/>
                <a:gd name="connsiteX241" fmla="*/ 712275 w 1453314"/>
                <a:gd name="connsiteY241" fmla="*/ 690359 h 967051"/>
                <a:gd name="connsiteX242" fmla="*/ 715014 w 1453314"/>
                <a:gd name="connsiteY242" fmla="*/ 693099 h 967051"/>
                <a:gd name="connsiteX243" fmla="*/ 710905 w 1453314"/>
                <a:gd name="connsiteY243" fmla="*/ 693099 h 967051"/>
                <a:gd name="connsiteX244" fmla="*/ 712275 w 1453314"/>
                <a:gd name="connsiteY244" fmla="*/ 690359 h 967051"/>
                <a:gd name="connsiteX245" fmla="*/ 731451 w 1453314"/>
                <a:gd name="connsiteY245" fmla="*/ 686250 h 967051"/>
                <a:gd name="connsiteX246" fmla="*/ 738300 w 1453314"/>
                <a:gd name="connsiteY246" fmla="*/ 687620 h 967051"/>
                <a:gd name="connsiteX247" fmla="*/ 735561 w 1453314"/>
                <a:gd name="connsiteY247" fmla="*/ 690359 h 967051"/>
                <a:gd name="connsiteX248" fmla="*/ 731451 w 1453314"/>
                <a:gd name="connsiteY248" fmla="*/ 686250 h 967051"/>
                <a:gd name="connsiteX249" fmla="*/ 580778 w 1453314"/>
                <a:gd name="connsiteY249" fmla="*/ 684880 h 967051"/>
                <a:gd name="connsiteX250" fmla="*/ 576669 w 1453314"/>
                <a:gd name="connsiteY250" fmla="*/ 690359 h 967051"/>
                <a:gd name="connsiteX251" fmla="*/ 576669 w 1453314"/>
                <a:gd name="connsiteY251" fmla="*/ 686250 h 967051"/>
                <a:gd name="connsiteX252" fmla="*/ 580778 w 1453314"/>
                <a:gd name="connsiteY252" fmla="*/ 684880 h 967051"/>
                <a:gd name="connsiteX253" fmla="*/ 1368389 w 1453314"/>
                <a:gd name="connsiteY253" fmla="*/ 682141 h 967051"/>
                <a:gd name="connsiteX254" fmla="*/ 1371129 w 1453314"/>
                <a:gd name="connsiteY254" fmla="*/ 684880 h 967051"/>
                <a:gd name="connsiteX255" fmla="*/ 1368389 w 1453314"/>
                <a:gd name="connsiteY255" fmla="*/ 686250 h 967051"/>
                <a:gd name="connsiteX256" fmla="*/ 1365650 w 1453314"/>
                <a:gd name="connsiteY256" fmla="*/ 683510 h 967051"/>
                <a:gd name="connsiteX257" fmla="*/ 1368389 w 1453314"/>
                <a:gd name="connsiteY257" fmla="*/ 682141 h 967051"/>
                <a:gd name="connsiteX258" fmla="*/ 128757 w 1453314"/>
                <a:gd name="connsiteY258" fmla="*/ 682141 h 967051"/>
                <a:gd name="connsiteX259" fmla="*/ 130127 w 1453314"/>
                <a:gd name="connsiteY259" fmla="*/ 684880 h 967051"/>
                <a:gd name="connsiteX260" fmla="*/ 121909 w 1453314"/>
                <a:gd name="connsiteY260" fmla="*/ 698577 h 967051"/>
                <a:gd name="connsiteX261" fmla="*/ 113690 w 1453314"/>
                <a:gd name="connsiteY261" fmla="*/ 695838 h 967051"/>
                <a:gd name="connsiteX262" fmla="*/ 128757 w 1453314"/>
                <a:gd name="connsiteY262" fmla="*/ 682141 h 967051"/>
                <a:gd name="connsiteX263" fmla="*/ 1010882 w 1453314"/>
                <a:gd name="connsiteY263" fmla="*/ 679401 h 967051"/>
                <a:gd name="connsiteX264" fmla="*/ 1012252 w 1453314"/>
                <a:gd name="connsiteY264" fmla="*/ 684880 h 967051"/>
                <a:gd name="connsiteX265" fmla="*/ 1004033 w 1453314"/>
                <a:gd name="connsiteY265" fmla="*/ 684880 h 967051"/>
                <a:gd name="connsiteX266" fmla="*/ 1010882 w 1453314"/>
                <a:gd name="connsiteY266" fmla="*/ 679401 h 967051"/>
                <a:gd name="connsiteX267" fmla="*/ 195876 w 1453314"/>
                <a:gd name="connsiteY267" fmla="*/ 678031 h 967051"/>
                <a:gd name="connsiteX268" fmla="*/ 187657 w 1453314"/>
                <a:gd name="connsiteY268" fmla="*/ 684880 h 967051"/>
                <a:gd name="connsiteX269" fmla="*/ 191767 w 1453314"/>
                <a:gd name="connsiteY269" fmla="*/ 683510 h 967051"/>
                <a:gd name="connsiteX270" fmla="*/ 197245 w 1453314"/>
                <a:gd name="connsiteY270" fmla="*/ 688989 h 967051"/>
                <a:gd name="connsiteX271" fmla="*/ 875276 w 1453314"/>
                <a:gd name="connsiteY271" fmla="*/ 675292 h 967051"/>
                <a:gd name="connsiteX272" fmla="*/ 880755 w 1453314"/>
                <a:gd name="connsiteY272" fmla="*/ 675292 h 967051"/>
                <a:gd name="connsiteX273" fmla="*/ 883495 w 1453314"/>
                <a:gd name="connsiteY273" fmla="*/ 687620 h 967051"/>
                <a:gd name="connsiteX274" fmla="*/ 879385 w 1453314"/>
                <a:gd name="connsiteY274" fmla="*/ 691729 h 967051"/>
                <a:gd name="connsiteX275" fmla="*/ 867057 w 1453314"/>
                <a:gd name="connsiteY275" fmla="*/ 690359 h 967051"/>
                <a:gd name="connsiteX276" fmla="*/ 875276 w 1453314"/>
                <a:gd name="connsiteY276" fmla="*/ 675292 h 967051"/>
                <a:gd name="connsiteX277" fmla="*/ 565711 w 1453314"/>
                <a:gd name="connsiteY277" fmla="*/ 675292 h 967051"/>
                <a:gd name="connsiteX278" fmla="*/ 567080 w 1453314"/>
                <a:gd name="connsiteY278" fmla="*/ 680771 h 967051"/>
                <a:gd name="connsiteX279" fmla="*/ 562971 w 1453314"/>
                <a:gd name="connsiteY279" fmla="*/ 683510 h 967051"/>
                <a:gd name="connsiteX280" fmla="*/ 561601 w 1453314"/>
                <a:gd name="connsiteY280" fmla="*/ 680771 h 967051"/>
                <a:gd name="connsiteX281" fmla="*/ 565711 w 1453314"/>
                <a:gd name="connsiteY281" fmla="*/ 675292 h 967051"/>
                <a:gd name="connsiteX282" fmla="*/ 1114984 w 1453314"/>
                <a:gd name="connsiteY282" fmla="*/ 673922 h 967051"/>
                <a:gd name="connsiteX283" fmla="*/ 1110874 w 1453314"/>
                <a:gd name="connsiteY283" fmla="*/ 694469 h 967051"/>
                <a:gd name="connsiteX284" fmla="*/ 1117723 w 1453314"/>
                <a:gd name="connsiteY284" fmla="*/ 698577 h 967051"/>
                <a:gd name="connsiteX285" fmla="*/ 1106765 w 1453314"/>
                <a:gd name="connsiteY285" fmla="*/ 724603 h 967051"/>
                <a:gd name="connsiteX286" fmla="*/ 1106765 w 1453314"/>
                <a:gd name="connsiteY286" fmla="*/ 728712 h 967051"/>
                <a:gd name="connsiteX287" fmla="*/ 1114984 w 1453314"/>
                <a:gd name="connsiteY287" fmla="*/ 734192 h 967051"/>
                <a:gd name="connsiteX288" fmla="*/ 1112244 w 1453314"/>
                <a:gd name="connsiteY288" fmla="*/ 739670 h 967051"/>
                <a:gd name="connsiteX289" fmla="*/ 1117723 w 1453314"/>
                <a:gd name="connsiteY289" fmla="*/ 745150 h 967051"/>
                <a:gd name="connsiteX290" fmla="*/ 1114984 w 1453314"/>
                <a:gd name="connsiteY290" fmla="*/ 747889 h 967051"/>
                <a:gd name="connsiteX291" fmla="*/ 1119093 w 1453314"/>
                <a:gd name="connsiteY291" fmla="*/ 750628 h 967051"/>
                <a:gd name="connsiteX292" fmla="*/ 1124572 w 1453314"/>
                <a:gd name="connsiteY292" fmla="*/ 742410 h 967051"/>
                <a:gd name="connsiteX293" fmla="*/ 1117723 w 1453314"/>
                <a:gd name="connsiteY293" fmla="*/ 742410 h 967051"/>
                <a:gd name="connsiteX294" fmla="*/ 1125942 w 1453314"/>
                <a:gd name="connsiteY294" fmla="*/ 736931 h 967051"/>
                <a:gd name="connsiteX295" fmla="*/ 1136900 w 1453314"/>
                <a:gd name="connsiteY295" fmla="*/ 745150 h 967051"/>
                <a:gd name="connsiteX296" fmla="*/ 1142379 w 1453314"/>
                <a:gd name="connsiteY296" fmla="*/ 746519 h 967051"/>
                <a:gd name="connsiteX297" fmla="*/ 1143749 w 1453314"/>
                <a:gd name="connsiteY297" fmla="*/ 751998 h 967051"/>
                <a:gd name="connsiteX298" fmla="*/ 1153337 w 1453314"/>
                <a:gd name="connsiteY298" fmla="*/ 745150 h 967051"/>
                <a:gd name="connsiteX299" fmla="*/ 1156077 w 1453314"/>
                <a:gd name="connsiteY299" fmla="*/ 736931 h 967051"/>
                <a:gd name="connsiteX300" fmla="*/ 1146488 w 1453314"/>
                <a:gd name="connsiteY300" fmla="*/ 724603 h 967051"/>
                <a:gd name="connsiteX301" fmla="*/ 1146488 w 1453314"/>
                <a:gd name="connsiteY301" fmla="*/ 731452 h 967051"/>
                <a:gd name="connsiteX302" fmla="*/ 1150597 w 1453314"/>
                <a:gd name="connsiteY302" fmla="*/ 736931 h 967051"/>
                <a:gd name="connsiteX303" fmla="*/ 1147858 w 1453314"/>
                <a:gd name="connsiteY303" fmla="*/ 741040 h 967051"/>
                <a:gd name="connsiteX304" fmla="*/ 1139639 w 1453314"/>
                <a:gd name="connsiteY304" fmla="*/ 732822 h 967051"/>
                <a:gd name="connsiteX305" fmla="*/ 1134160 w 1453314"/>
                <a:gd name="connsiteY305" fmla="*/ 732822 h 967051"/>
                <a:gd name="connsiteX306" fmla="*/ 1141009 w 1453314"/>
                <a:gd name="connsiteY306" fmla="*/ 725973 h 967051"/>
                <a:gd name="connsiteX307" fmla="*/ 1120463 w 1453314"/>
                <a:gd name="connsiteY307" fmla="*/ 735561 h 967051"/>
                <a:gd name="connsiteX308" fmla="*/ 1113614 w 1453314"/>
                <a:gd name="connsiteY308" fmla="*/ 725973 h 967051"/>
                <a:gd name="connsiteX309" fmla="*/ 1138270 w 1453314"/>
                <a:gd name="connsiteY309" fmla="*/ 705427 h 967051"/>
                <a:gd name="connsiteX310" fmla="*/ 1114984 w 1453314"/>
                <a:gd name="connsiteY310" fmla="*/ 680771 h 967051"/>
                <a:gd name="connsiteX311" fmla="*/ 1114984 w 1453314"/>
                <a:gd name="connsiteY311" fmla="*/ 673922 h 967051"/>
                <a:gd name="connsiteX312" fmla="*/ 1225934 w 1453314"/>
                <a:gd name="connsiteY312" fmla="*/ 672552 h 967051"/>
                <a:gd name="connsiteX313" fmla="*/ 1227304 w 1453314"/>
                <a:gd name="connsiteY313" fmla="*/ 672552 h 967051"/>
                <a:gd name="connsiteX314" fmla="*/ 1231413 w 1453314"/>
                <a:gd name="connsiteY314" fmla="*/ 673922 h 967051"/>
                <a:gd name="connsiteX315" fmla="*/ 1228674 w 1453314"/>
                <a:gd name="connsiteY315" fmla="*/ 675292 h 967051"/>
                <a:gd name="connsiteX316" fmla="*/ 1225934 w 1453314"/>
                <a:gd name="connsiteY316" fmla="*/ 672552 h 967051"/>
                <a:gd name="connsiteX317" fmla="*/ 1257439 w 1453314"/>
                <a:gd name="connsiteY317" fmla="*/ 671182 h 967051"/>
                <a:gd name="connsiteX318" fmla="*/ 1261548 w 1453314"/>
                <a:gd name="connsiteY318" fmla="*/ 673922 h 967051"/>
                <a:gd name="connsiteX319" fmla="*/ 1271136 w 1453314"/>
                <a:gd name="connsiteY319" fmla="*/ 679401 h 967051"/>
                <a:gd name="connsiteX320" fmla="*/ 1265657 w 1453314"/>
                <a:gd name="connsiteY320" fmla="*/ 684880 h 967051"/>
                <a:gd name="connsiteX321" fmla="*/ 1256069 w 1453314"/>
                <a:gd name="connsiteY321" fmla="*/ 676662 h 967051"/>
                <a:gd name="connsiteX322" fmla="*/ 1257439 w 1453314"/>
                <a:gd name="connsiteY322" fmla="*/ 671182 h 967051"/>
                <a:gd name="connsiteX323" fmla="*/ 317784 w 1453314"/>
                <a:gd name="connsiteY323" fmla="*/ 669812 h 967051"/>
                <a:gd name="connsiteX324" fmla="*/ 323263 w 1453314"/>
                <a:gd name="connsiteY324" fmla="*/ 669812 h 967051"/>
                <a:gd name="connsiteX325" fmla="*/ 321894 w 1453314"/>
                <a:gd name="connsiteY325" fmla="*/ 672552 h 967051"/>
                <a:gd name="connsiteX326" fmla="*/ 317784 w 1453314"/>
                <a:gd name="connsiteY326" fmla="*/ 669812 h 967051"/>
                <a:gd name="connsiteX327" fmla="*/ 280801 w 1453314"/>
                <a:gd name="connsiteY327" fmla="*/ 669812 h 967051"/>
                <a:gd name="connsiteX328" fmla="*/ 286280 w 1453314"/>
                <a:gd name="connsiteY328" fmla="*/ 669812 h 967051"/>
                <a:gd name="connsiteX329" fmla="*/ 283540 w 1453314"/>
                <a:gd name="connsiteY329" fmla="*/ 673922 h 967051"/>
                <a:gd name="connsiteX330" fmla="*/ 280801 w 1453314"/>
                <a:gd name="connsiteY330" fmla="*/ 669812 h 967051"/>
                <a:gd name="connsiteX331" fmla="*/ 636938 w 1453314"/>
                <a:gd name="connsiteY331" fmla="*/ 667073 h 967051"/>
                <a:gd name="connsiteX332" fmla="*/ 642417 w 1453314"/>
                <a:gd name="connsiteY332" fmla="*/ 671182 h 967051"/>
                <a:gd name="connsiteX333" fmla="*/ 634199 w 1453314"/>
                <a:gd name="connsiteY333" fmla="*/ 678031 h 967051"/>
                <a:gd name="connsiteX334" fmla="*/ 639677 w 1453314"/>
                <a:gd name="connsiteY334" fmla="*/ 682141 h 967051"/>
                <a:gd name="connsiteX335" fmla="*/ 643787 w 1453314"/>
                <a:gd name="connsiteY335" fmla="*/ 680771 h 967051"/>
                <a:gd name="connsiteX336" fmla="*/ 645157 w 1453314"/>
                <a:gd name="connsiteY336" fmla="*/ 676662 h 967051"/>
                <a:gd name="connsiteX337" fmla="*/ 641047 w 1453314"/>
                <a:gd name="connsiteY337" fmla="*/ 667073 h 967051"/>
                <a:gd name="connsiteX338" fmla="*/ 128757 w 1453314"/>
                <a:gd name="connsiteY338" fmla="*/ 667073 h 967051"/>
                <a:gd name="connsiteX339" fmla="*/ 123279 w 1453314"/>
                <a:gd name="connsiteY339" fmla="*/ 675292 h 967051"/>
                <a:gd name="connsiteX340" fmla="*/ 123279 w 1453314"/>
                <a:gd name="connsiteY340" fmla="*/ 669812 h 967051"/>
                <a:gd name="connsiteX341" fmla="*/ 128757 w 1453314"/>
                <a:gd name="connsiteY341" fmla="*/ 667073 h 967051"/>
                <a:gd name="connsiteX342" fmla="*/ 639677 w 1453314"/>
                <a:gd name="connsiteY342" fmla="*/ 660224 h 967051"/>
                <a:gd name="connsiteX343" fmla="*/ 636938 w 1453314"/>
                <a:gd name="connsiteY343" fmla="*/ 662964 h 967051"/>
                <a:gd name="connsiteX344" fmla="*/ 639677 w 1453314"/>
                <a:gd name="connsiteY344" fmla="*/ 664334 h 967051"/>
                <a:gd name="connsiteX345" fmla="*/ 639677 w 1453314"/>
                <a:gd name="connsiteY345" fmla="*/ 660224 h 967051"/>
                <a:gd name="connsiteX346" fmla="*/ 110951 w 1453314"/>
                <a:gd name="connsiteY346" fmla="*/ 658855 h 967051"/>
                <a:gd name="connsiteX347" fmla="*/ 120539 w 1453314"/>
                <a:gd name="connsiteY347" fmla="*/ 661594 h 967051"/>
                <a:gd name="connsiteX348" fmla="*/ 121909 w 1453314"/>
                <a:gd name="connsiteY348" fmla="*/ 664334 h 967051"/>
                <a:gd name="connsiteX349" fmla="*/ 117799 w 1453314"/>
                <a:gd name="connsiteY349" fmla="*/ 669812 h 967051"/>
                <a:gd name="connsiteX350" fmla="*/ 110951 w 1453314"/>
                <a:gd name="connsiteY350" fmla="*/ 658855 h 967051"/>
                <a:gd name="connsiteX351" fmla="*/ 1376607 w 1453314"/>
                <a:gd name="connsiteY351" fmla="*/ 653376 h 967051"/>
                <a:gd name="connsiteX352" fmla="*/ 1382087 w 1453314"/>
                <a:gd name="connsiteY352" fmla="*/ 653376 h 967051"/>
                <a:gd name="connsiteX353" fmla="*/ 1380717 w 1453314"/>
                <a:gd name="connsiteY353" fmla="*/ 656115 h 967051"/>
                <a:gd name="connsiteX354" fmla="*/ 1376607 w 1453314"/>
                <a:gd name="connsiteY354" fmla="*/ 653376 h 967051"/>
                <a:gd name="connsiteX355" fmla="*/ 1288943 w 1453314"/>
                <a:gd name="connsiteY355" fmla="*/ 653376 h 967051"/>
                <a:gd name="connsiteX356" fmla="*/ 1294422 w 1453314"/>
                <a:gd name="connsiteY356" fmla="*/ 653376 h 967051"/>
                <a:gd name="connsiteX357" fmla="*/ 1295792 w 1453314"/>
                <a:gd name="connsiteY357" fmla="*/ 657485 h 967051"/>
                <a:gd name="connsiteX358" fmla="*/ 1293052 w 1453314"/>
                <a:gd name="connsiteY358" fmla="*/ 662964 h 967051"/>
                <a:gd name="connsiteX359" fmla="*/ 1286204 w 1453314"/>
                <a:gd name="connsiteY359" fmla="*/ 662964 h 967051"/>
                <a:gd name="connsiteX360" fmla="*/ 1284834 w 1453314"/>
                <a:gd name="connsiteY360" fmla="*/ 658855 h 967051"/>
                <a:gd name="connsiteX361" fmla="*/ 1288943 w 1453314"/>
                <a:gd name="connsiteY361" fmla="*/ 653376 h 967051"/>
                <a:gd name="connsiteX362" fmla="*/ 172590 w 1453314"/>
                <a:gd name="connsiteY362" fmla="*/ 653376 h 967051"/>
                <a:gd name="connsiteX363" fmla="*/ 171220 w 1453314"/>
                <a:gd name="connsiteY363" fmla="*/ 662964 h 967051"/>
                <a:gd name="connsiteX364" fmla="*/ 179439 w 1453314"/>
                <a:gd name="connsiteY364" fmla="*/ 657485 h 967051"/>
                <a:gd name="connsiteX365" fmla="*/ 176699 w 1453314"/>
                <a:gd name="connsiteY365" fmla="*/ 653376 h 967051"/>
                <a:gd name="connsiteX366" fmla="*/ 749258 w 1453314"/>
                <a:gd name="connsiteY366" fmla="*/ 652006 h 967051"/>
                <a:gd name="connsiteX367" fmla="*/ 753368 w 1453314"/>
                <a:gd name="connsiteY367" fmla="*/ 654745 h 967051"/>
                <a:gd name="connsiteX368" fmla="*/ 747888 w 1453314"/>
                <a:gd name="connsiteY368" fmla="*/ 654745 h 967051"/>
                <a:gd name="connsiteX369" fmla="*/ 72598 w 1453314"/>
                <a:gd name="connsiteY369" fmla="*/ 652006 h 967051"/>
                <a:gd name="connsiteX370" fmla="*/ 78076 w 1453314"/>
                <a:gd name="connsiteY370" fmla="*/ 652006 h 967051"/>
                <a:gd name="connsiteX371" fmla="*/ 76707 w 1453314"/>
                <a:gd name="connsiteY371" fmla="*/ 654745 h 967051"/>
                <a:gd name="connsiteX372" fmla="*/ 72598 w 1453314"/>
                <a:gd name="connsiteY372" fmla="*/ 652006 h 967051"/>
                <a:gd name="connsiteX373" fmla="*/ 1442356 w 1453314"/>
                <a:gd name="connsiteY373" fmla="*/ 649266 h 967051"/>
                <a:gd name="connsiteX374" fmla="*/ 1446465 w 1453314"/>
                <a:gd name="connsiteY374" fmla="*/ 649266 h 967051"/>
                <a:gd name="connsiteX375" fmla="*/ 1449205 w 1453314"/>
                <a:gd name="connsiteY375" fmla="*/ 653376 h 967051"/>
                <a:gd name="connsiteX376" fmla="*/ 1443726 w 1453314"/>
                <a:gd name="connsiteY376" fmla="*/ 654745 h 967051"/>
                <a:gd name="connsiteX377" fmla="*/ 1442356 w 1453314"/>
                <a:gd name="connsiteY377" fmla="*/ 649266 h 967051"/>
                <a:gd name="connsiteX378" fmla="*/ 1430028 w 1453314"/>
                <a:gd name="connsiteY378" fmla="*/ 647897 h 967051"/>
                <a:gd name="connsiteX379" fmla="*/ 1436877 w 1453314"/>
                <a:gd name="connsiteY379" fmla="*/ 653376 h 967051"/>
                <a:gd name="connsiteX380" fmla="*/ 1430028 w 1453314"/>
                <a:gd name="connsiteY380" fmla="*/ 660224 h 967051"/>
                <a:gd name="connsiteX381" fmla="*/ 1424549 w 1453314"/>
                <a:gd name="connsiteY381" fmla="*/ 653376 h 967051"/>
                <a:gd name="connsiteX382" fmla="*/ 1430028 w 1453314"/>
                <a:gd name="connsiteY382" fmla="*/ 647897 h 967051"/>
                <a:gd name="connsiteX383" fmla="*/ 745149 w 1453314"/>
                <a:gd name="connsiteY383" fmla="*/ 646527 h 967051"/>
                <a:gd name="connsiteX384" fmla="*/ 749258 w 1453314"/>
                <a:gd name="connsiteY384" fmla="*/ 647897 h 967051"/>
                <a:gd name="connsiteX385" fmla="*/ 743779 w 1453314"/>
                <a:gd name="connsiteY385" fmla="*/ 649266 h 967051"/>
                <a:gd name="connsiteX386" fmla="*/ 536946 w 1453314"/>
                <a:gd name="connsiteY386" fmla="*/ 646527 h 967051"/>
                <a:gd name="connsiteX387" fmla="*/ 545164 w 1453314"/>
                <a:gd name="connsiteY387" fmla="*/ 647897 h 967051"/>
                <a:gd name="connsiteX388" fmla="*/ 545164 w 1453314"/>
                <a:gd name="connsiteY388" fmla="*/ 654745 h 967051"/>
                <a:gd name="connsiteX389" fmla="*/ 541055 w 1453314"/>
                <a:gd name="connsiteY389" fmla="*/ 669812 h 967051"/>
                <a:gd name="connsiteX390" fmla="*/ 528727 w 1453314"/>
                <a:gd name="connsiteY390" fmla="*/ 678031 h 967051"/>
                <a:gd name="connsiteX391" fmla="*/ 512290 w 1453314"/>
                <a:gd name="connsiteY391" fmla="*/ 672552 h 967051"/>
                <a:gd name="connsiteX392" fmla="*/ 515030 w 1453314"/>
                <a:gd name="connsiteY392" fmla="*/ 669812 h 967051"/>
                <a:gd name="connsiteX393" fmla="*/ 531466 w 1453314"/>
                <a:gd name="connsiteY393" fmla="*/ 652006 h 967051"/>
                <a:gd name="connsiteX394" fmla="*/ 536946 w 1453314"/>
                <a:gd name="connsiteY394" fmla="*/ 646527 h 967051"/>
                <a:gd name="connsiteX395" fmla="*/ 1223195 w 1453314"/>
                <a:gd name="connsiteY395" fmla="*/ 645157 h 967051"/>
                <a:gd name="connsiteX396" fmla="*/ 1224565 w 1453314"/>
                <a:gd name="connsiteY396" fmla="*/ 649266 h 967051"/>
                <a:gd name="connsiteX397" fmla="*/ 1220455 w 1453314"/>
                <a:gd name="connsiteY397" fmla="*/ 646527 h 967051"/>
                <a:gd name="connsiteX398" fmla="*/ 1223195 w 1453314"/>
                <a:gd name="connsiteY398" fmla="*/ 645157 h 967051"/>
                <a:gd name="connsiteX399" fmla="*/ 268473 w 1453314"/>
                <a:gd name="connsiteY399" fmla="*/ 641048 h 967051"/>
                <a:gd name="connsiteX400" fmla="*/ 271213 w 1453314"/>
                <a:gd name="connsiteY400" fmla="*/ 641048 h 967051"/>
                <a:gd name="connsiteX401" fmla="*/ 272582 w 1453314"/>
                <a:gd name="connsiteY401" fmla="*/ 646527 h 967051"/>
                <a:gd name="connsiteX402" fmla="*/ 268473 w 1453314"/>
                <a:gd name="connsiteY402" fmla="*/ 645157 h 967051"/>
                <a:gd name="connsiteX403" fmla="*/ 1368389 w 1453314"/>
                <a:gd name="connsiteY403" fmla="*/ 636939 h 967051"/>
                <a:gd name="connsiteX404" fmla="*/ 1375238 w 1453314"/>
                <a:gd name="connsiteY404" fmla="*/ 641048 h 967051"/>
                <a:gd name="connsiteX405" fmla="*/ 1367019 w 1453314"/>
                <a:gd name="connsiteY405" fmla="*/ 647897 h 967051"/>
                <a:gd name="connsiteX406" fmla="*/ 1361540 w 1453314"/>
                <a:gd name="connsiteY406" fmla="*/ 645157 h 967051"/>
                <a:gd name="connsiteX407" fmla="*/ 1368389 w 1453314"/>
                <a:gd name="connsiteY407" fmla="*/ 636939 h 967051"/>
                <a:gd name="connsiteX408" fmla="*/ 4110 w 1453314"/>
                <a:gd name="connsiteY408" fmla="*/ 636939 h 967051"/>
                <a:gd name="connsiteX409" fmla="*/ 8219 w 1453314"/>
                <a:gd name="connsiteY409" fmla="*/ 636939 h 967051"/>
                <a:gd name="connsiteX410" fmla="*/ 8219 w 1453314"/>
                <a:gd name="connsiteY410" fmla="*/ 642417 h 967051"/>
                <a:gd name="connsiteX411" fmla="*/ 0 w 1453314"/>
                <a:gd name="connsiteY411" fmla="*/ 642417 h 967051"/>
                <a:gd name="connsiteX412" fmla="*/ 4110 w 1453314"/>
                <a:gd name="connsiteY412" fmla="*/ 636939 h 967051"/>
                <a:gd name="connsiteX413" fmla="*/ 95883 w 1453314"/>
                <a:gd name="connsiteY413" fmla="*/ 630089 h 967051"/>
                <a:gd name="connsiteX414" fmla="*/ 95883 w 1453314"/>
                <a:gd name="connsiteY414" fmla="*/ 634199 h 967051"/>
                <a:gd name="connsiteX415" fmla="*/ 93144 w 1453314"/>
                <a:gd name="connsiteY415" fmla="*/ 631459 h 967051"/>
                <a:gd name="connsiteX416" fmla="*/ 95883 w 1453314"/>
                <a:gd name="connsiteY416" fmla="*/ 630089 h 967051"/>
                <a:gd name="connsiteX417" fmla="*/ 746519 w 1453314"/>
                <a:gd name="connsiteY417" fmla="*/ 627350 h 967051"/>
                <a:gd name="connsiteX418" fmla="*/ 750628 w 1453314"/>
                <a:gd name="connsiteY418" fmla="*/ 631459 h 967051"/>
                <a:gd name="connsiteX419" fmla="*/ 746519 w 1453314"/>
                <a:gd name="connsiteY419" fmla="*/ 632829 h 967051"/>
                <a:gd name="connsiteX420" fmla="*/ 743779 w 1453314"/>
                <a:gd name="connsiteY420" fmla="*/ 630089 h 967051"/>
                <a:gd name="connsiteX421" fmla="*/ 746519 w 1453314"/>
                <a:gd name="connsiteY421" fmla="*/ 627350 h 967051"/>
                <a:gd name="connsiteX422" fmla="*/ 978008 w 1453314"/>
                <a:gd name="connsiteY422" fmla="*/ 625981 h 967051"/>
                <a:gd name="connsiteX423" fmla="*/ 984857 w 1453314"/>
                <a:gd name="connsiteY423" fmla="*/ 627350 h 967051"/>
                <a:gd name="connsiteX424" fmla="*/ 982117 w 1453314"/>
                <a:gd name="connsiteY424" fmla="*/ 628720 h 967051"/>
                <a:gd name="connsiteX425" fmla="*/ 978008 w 1453314"/>
                <a:gd name="connsiteY425" fmla="*/ 625981 h 967051"/>
                <a:gd name="connsiteX426" fmla="*/ 1305380 w 1453314"/>
                <a:gd name="connsiteY426" fmla="*/ 624611 h 967051"/>
                <a:gd name="connsiteX427" fmla="*/ 1306750 w 1453314"/>
                <a:gd name="connsiteY427" fmla="*/ 627350 h 967051"/>
                <a:gd name="connsiteX428" fmla="*/ 1302641 w 1453314"/>
                <a:gd name="connsiteY428" fmla="*/ 625981 h 967051"/>
                <a:gd name="connsiteX429" fmla="*/ 1305380 w 1453314"/>
                <a:gd name="connsiteY429" fmla="*/ 624611 h 967051"/>
                <a:gd name="connsiteX430" fmla="*/ 853360 w 1453314"/>
                <a:gd name="connsiteY430" fmla="*/ 624611 h 967051"/>
                <a:gd name="connsiteX431" fmla="*/ 857469 w 1453314"/>
                <a:gd name="connsiteY431" fmla="*/ 624611 h 967051"/>
                <a:gd name="connsiteX432" fmla="*/ 856099 w 1453314"/>
                <a:gd name="connsiteY432" fmla="*/ 628720 h 967051"/>
                <a:gd name="connsiteX433" fmla="*/ 853360 w 1453314"/>
                <a:gd name="connsiteY433" fmla="*/ 624611 h 967051"/>
                <a:gd name="connsiteX434" fmla="*/ 539685 w 1453314"/>
                <a:gd name="connsiteY434" fmla="*/ 623241 h 967051"/>
                <a:gd name="connsiteX435" fmla="*/ 541055 w 1453314"/>
                <a:gd name="connsiteY435" fmla="*/ 623241 h 967051"/>
                <a:gd name="connsiteX436" fmla="*/ 536946 w 1453314"/>
                <a:gd name="connsiteY436" fmla="*/ 631459 h 967051"/>
                <a:gd name="connsiteX437" fmla="*/ 530097 w 1453314"/>
                <a:gd name="connsiteY437" fmla="*/ 631459 h 967051"/>
                <a:gd name="connsiteX438" fmla="*/ 528727 w 1453314"/>
                <a:gd name="connsiteY438" fmla="*/ 627350 h 967051"/>
                <a:gd name="connsiteX439" fmla="*/ 539685 w 1453314"/>
                <a:gd name="connsiteY439" fmla="*/ 623241 h 967051"/>
                <a:gd name="connsiteX440" fmla="*/ 143825 w 1453314"/>
                <a:gd name="connsiteY440" fmla="*/ 623241 h 967051"/>
                <a:gd name="connsiteX441" fmla="*/ 149304 w 1453314"/>
                <a:gd name="connsiteY441" fmla="*/ 624611 h 967051"/>
                <a:gd name="connsiteX442" fmla="*/ 145195 w 1453314"/>
                <a:gd name="connsiteY442" fmla="*/ 630089 h 967051"/>
                <a:gd name="connsiteX443" fmla="*/ 142455 w 1453314"/>
                <a:gd name="connsiteY443" fmla="*/ 625981 h 967051"/>
                <a:gd name="connsiteX444" fmla="*/ 143825 w 1453314"/>
                <a:gd name="connsiteY444" fmla="*/ 623241 h 967051"/>
                <a:gd name="connsiteX445" fmla="*/ 1280724 w 1453314"/>
                <a:gd name="connsiteY445" fmla="*/ 621871 h 967051"/>
                <a:gd name="connsiteX446" fmla="*/ 1286204 w 1453314"/>
                <a:gd name="connsiteY446" fmla="*/ 621871 h 967051"/>
                <a:gd name="connsiteX447" fmla="*/ 1288943 w 1453314"/>
                <a:gd name="connsiteY447" fmla="*/ 624611 h 967051"/>
                <a:gd name="connsiteX448" fmla="*/ 1282094 w 1453314"/>
                <a:gd name="connsiteY448" fmla="*/ 628720 h 967051"/>
                <a:gd name="connsiteX449" fmla="*/ 1280724 w 1453314"/>
                <a:gd name="connsiteY449" fmla="*/ 621871 h 967051"/>
                <a:gd name="connsiteX450" fmla="*/ 1309489 w 1453314"/>
                <a:gd name="connsiteY450" fmla="*/ 620501 h 967051"/>
                <a:gd name="connsiteX451" fmla="*/ 1313599 w 1453314"/>
                <a:gd name="connsiteY451" fmla="*/ 620501 h 967051"/>
                <a:gd name="connsiteX452" fmla="*/ 1312229 w 1453314"/>
                <a:gd name="connsiteY452" fmla="*/ 623241 h 967051"/>
                <a:gd name="connsiteX453" fmla="*/ 1309489 w 1453314"/>
                <a:gd name="connsiteY453" fmla="*/ 620501 h 967051"/>
                <a:gd name="connsiteX454" fmla="*/ 180808 w 1453314"/>
                <a:gd name="connsiteY454" fmla="*/ 617762 h 967051"/>
                <a:gd name="connsiteX455" fmla="*/ 178069 w 1453314"/>
                <a:gd name="connsiteY455" fmla="*/ 635569 h 967051"/>
                <a:gd name="connsiteX456" fmla="*/ 179439 w 1453314"/>
                <a:gd name="connsiteY456" fmla="*/ 638308 h 967051"/>
                <a:gd name="connsiteX457" fmla="*/ 194506 w 1453314"/>
                <a:gd name="connsiteY457" fmla="*/ 630089 h 967051"/>
                <a:gd name="connsiteX458" fmla="*/ 193136 w 1453314"/>
                <a:gd name="connsiteY458" fmla="*/ 617762 h 967051"/>
                <a:gd name="connsiteX459" fmla="*/ 189027 w 1453314"/>
                <a:gd name="connsiteY459" fmla="*/ 623241 h 967051"/>
                <a:gd name="connsiteX460" fmla="*/ 180808 w 1453314"/>
                <a:gd name="connsiteY460" fmla="*/ 617762 h 967051"/>
                <a:gd name="connsiteX461" fmla="*/ 1260178 w 1453314"/>
                <a:gd name="connsiteY461" fmla="*/ 613652 h 967051"/>
                <a:gd name="connsiteX462" fmla="*/ 1260178 w 1453314"/>
                <a:gd name="connsiteY462" fmla="*/ 620501 h 967051"/>
                <a:gd name="connsiteX463" fmla="*/ 1254699 w 1453314"/>
                <a:gd name="connsiteY463" fmla="*/ 621871 h 967051"/>
                <a:gd name="connsiteX464" fmla="*/ 1251960 w 1453314"/>
                <a:gd name="connsiteY464" fmla="*/ 619132 h 967051"/>
                <a:gd name="connsiteX465" fmla="*/ 1251960 w 1453314"/>
                <a:gd name="connsiteY465" fmla="*/ 615022 h 967051"/>
                <a:gd name="connsiteX466" fmla="*/ 1260178 w 1453314"/>
                <a:gd name="connsiteY466" fmla="*/ 613652 h 967051"/>
                <a:gd name="connsiteX467" fmla="*/ 135606 w 1453314"/>
                <a:gd name="connsiteY467" fmla="*/ 609543 h 967051"/>
                <a:gd name="connsiteX468" fmla="*/ 139716 w 1453314"/>
                <a:gd name="connsiteY468" fmla="*/ 609543 h 967051"/>
                <a:gd name="connsiteX469" fmla="*/ 141085 w 1453314"/>
                <a:gd name="connsiteY469" fmla="*/ 612283 h 967051"/>
                <a:gd name="connsiteX470" fmla="*/ 138346 w 1453314"/>
                <a:gd name="connsiteY470" fmla="*/ 616392 h 967051"/>
                <a:gd name="connsiteX471" fmla="*/ 134237 w 1453314"/>
                <a:gd name="connsiteY471" fmla="*/ 615022 h 967051"/>
                <a:gd name="connsiteX472" fmla="*/ 1291683 w 1453314"/>
                <a:gd name="connsiteY472" fmla="*/ 606804 h 967051"/>
                <a:gd name="connsiteX473" fmla="*/ 1290313 w 1453314"/>
                <a:gd name="connsiteY473" fmla="*/ 615022 h 967051"/>
                <a:gd name="connsiteX474" fmla="*/ 1284834 w 1453314"/>
                <a:gd name="connsiteY474" fmla="*/ 609543 h 967051"/>
                <a:gd name="connsiteX475" fmla="*/ 1291683 w 1453314"/>
                <a:gd name="connsiteY475" fmla="*/ 606804 h 967051"/>
                <a:gd name="connsiteX476" fmla="*/ 510920 w 1453314"/>
                <a:gd name="connsiteY476" fmla="*/ 605434 h 967051"/>
                <a:gd name="connsiteX477" fmla="*/ 517769 w 1453314"/>
                <a:gd name="connsiteY477" fmla="*/ 608174 h 967051"/>
                <a:gd name="connsiteX478" fmla="*/ 517769 w 1453314"/>
                <a:gd name="connsiteY478" fmla="*/ 612283 h 967051"/>
                <a:gd name="connsiteX479" fmla="*/ 513660 w 1453314"/>
                <a:gd name="connsiteY479" fmla="*/ 613652 h 967051"/>
                <a:gd name="connsiteX480" fmla="*/ 509550 w 1453314"/>
                <a:gd name="connsiteY480" fmla="*/ 608174 h 967051"/>
                <a:gd name="connsiteX481" fmla="*/ 510920 w 1453314"/>
                <a:gd name="connsiteY481" fmla="*/ 605434 h 967051"/>
                <a:gd name="connsiteX482" fmla="*/ 439693 w 1453314"/>
                <a:gd name="connsiteY482" fmla="*/ 604064 h 967051"/>
                <a:gd name="connsiteX483" fmla="*/ 439693 w 1453314"/>
                <a:gd name="connsiteY483" fmla="*/ 608174 h 967051"/>
                <a:gd name="connsiteX484" fmla="*/ 436953 w 1453314"/>
                <a:gd name="connsiteY484" fmla="*/ 606804 h 967051"/>
                <a:gd name="connsiteX485" fmla="*/ 115060 w 1453314"/>
                <a:gd name="connsiteY485" fmla="*/ 602694 h 967051"/>
                <a:gd name="connsiteX486" fmla="*/ 116430 w 1453314"/>
                <a:gd name="connsiteY486" fmla="*/ 605434 h 967051"/>
                <a:gd name="connsiteX487" fmla="*/ 113690 w 1453314"/>
                <a:gd name="connsiteY487" fmla="*/ 606804 h 967051"/>
                <a:gd name="connsiteX488" fmla="*/ 115060 w 1453314"/>
                <a:gd name="connsiteY488" fmla="*/ 602694 h 967051"/>
                <a:gd name="connsiteX489" fmla="*/ 1324557 w 1453314"/>
                <a:gd name="connsiteY489" fmla="*/ 601324 h 967051"/>
                <a:gd name="connsiteX490" fmla="*/ 1328666 w 1453314"/>
                <a:gd name="connsiteY490" fmla="*/ 601324 h 967051"/>
                <a:gd name="connsiteX491" fmla="*/ 1330036 w 1453314"/>
                <a:gd name="connsiteY491" fmla="*/ 605434 h 967051"/>
                <a:gd name="connsiteX492" fmla="*/ 1323187 w 1453314"/>
                <a:gd name="connsiteY492" fmla="*/ 605434 h 967051"/>
                <a:gd name="connsiteX493" fmla="*/ 1299901 w 1453314"/>
                <a:gd name="connsiteY493" fmla="*/ 601324 h 967051"/>
                <a:gd name="connsiteX494" fmla="*/ 1297162 w 1453314"/>
                <a:gd name="connsiteY494" fmla="*/ 608174 h 967051"/>
                <a:gd name="connsiteX495" fmla="*/ 1297162 w 1453314"/>
                <a:gd name="connsiteY495" fmla="*/ 602694 h 967051"/>
                <a:gd name="connsiteX496" fmla="*/ 1299901 w 1453314"/>
                <a:gd name="connsiteY496" fmla="*/ 601324 h 967051"/>
                <a:gd name="connsiteX497" fmla="*/ 169850 w 1453314"/>
                <a:gd name="connsiteY497" fmla="*/ 598585 h 967051"/>
                <a:gd name="connsiteX498" fmla="*/ 169850 w 1453314"/>
                <a:gd name="connsiteY498" fmla="*/ 605434 h 967051"/>
                <a:gd name="connsiteX499" fmla="*/ 173960 w 1453314"/>
                <a:gd name="connsiteY499" fmla="*/ 609543 h 967051"/>
                <a:gd name="connsiteX500" fmla="*/ 175329 w 1453314"/>
                <a:gd name="connsiteY500" fmla="*/ 606804 h 967051"/>
                <a:gd name="connsiteX501" fmla="*/ 169850 w 1453314"/>
                <a:gd name="connsiteY501" fmla="*/ 598585 h 967051"/>
                <a:gd name="connsiteX502" fmla="*/ 1010882 w 1453314"/>
                <a:gd name="connsiteY502" fmla="*/ 593106 h 967051"/>
                <a:gd name="connsiteX503" fmla="*/ 1014991 w 1453314"/>
                <a:gd name="connsiteY503" fmla="*/ 595846 h 967051"/>
                <a:gd name="connsiteX504" fmla="*/ 1010882 w 1453314"/>
                <a:gd name="connsiteY504" fmla="*/ 597216 h 967051"/>
                <a:gd name="connsiteX505" fmla="*/ 1008143 w 1453314"/>
                <a:gd name="connsiteY505" fmla="*/ 594476 h 967051"/>
                <a:gd name="connsiteX506" fmla="*/ 1010882 w 1453314"/>
                <a:gd name="connsiteY506" fmla="*/ 593106 h 967051"/>
                <a:gd name="connsiteX507" fmla="*/ 445172 w 1453314"/>
                <a:gd name="connsiteY507" fmla="*/ 593106 h 967051"/>
                <a:gd name="connsiteX508" fmla="*/ 453390 w 1453314"/>
                <a:gd name="connsiteY508" fmla="*/ 593106 h 967051"/>
                <a:gd name="connsiteX509" fmla="*/ 454760 w 1453314"/>
                <a:gd name="connsiteY509" fmla="*/ 598585 h 967051"/>
                <a:gd name="connsiteX510" fmla="*/ 449281 w 1453314"/>
                <a:gd name="connsiteY510" fmla="*/ 601324 h 967051"/>
                <a:gd name="connsiteX511" fmla="*/ 443802 w 1453314"/>
                <a:gd name="connsiteY511" fmla="*/ 598585 h 967051"/>
                <a:gd name="connsiteX512" fmla="*/ 515030 w 1453314"/>
                <a:gd name="connsiteY512" fmla="*/ 580778 h 967051"/>
                <a:gd name="connsiteX513" fmla="*/ 520508 w 1453314"/>
                <a:gd name="connsiteY513" fmla="*/ 580778 h 967051"/>
                <a:gd name="connsiteX514" fmla="*/ 520508 w 1453314"/>
                <a:gd name="connsiteY514" fmla="*/ 584888 h 967051"/>
                <a:gd name="connsiteX515" fmla="*/ 515030 w 1453314"/>
                <a:gd name="connsiteY515" fmla="*/ 580778 h 967051"/>
                <a:gd name="connsiteX516" fmla="*/ 113690 w 1453314"/>
                <a:gd name="connsiteY516" fmla="*/ 580778 h 967051"/>
                <a:gd name="connsiteX517" fmla="*/ 115060 w 1453314"/>
                <a:gd name="connsiteY517" fmla="*/ 584888 h 967051"/>
                <a:gd name="connsiteX518" fmla="*/ 109581 w 1453314"/>
                <a:gd name="connsiteY518" fmla="*/ 584888 h 967051"/>
                <a:gd name="connsiteX519" fmla="*/ 113690 w 1453314"/>
                <a:gd name="connsiteY519" fmla="*/ 580778 h 967051"/>
                <a:gd name="connsiteX520" fmla="*/ 172590 w 1453314"/>
                <a:gd name="connsiteY520" fmla="*/ 573929 h 967051"/>
                <a:gd name="connsiteX521" fmla="*/ 175329 w 1453314"/>
                <a:gd name="connsiteY521" fmla="*/ 579409 h 967051"/>
                <a:gd name="connsiteX522" fmla="*/ 171220 w 1453314"/>
                <a:gd name="connsiteY522" fmla="*/ 583518 h 967051"/>
                <a:gd name="connsiteX523" fmla="*/ 182178 w 1453314"/>
                <a:gd name="connsiteY523" fmla="*/ 594476 h 967051"/>
                <a:gd name="connsiteX524" fmla="*/ 189027 w 1453314"/>
                <a:gd name="connsiteY524" fmla="*/ 594476 h 967051"/>
                <a:gd name="connsiteX525" fmla="*/ 189027 w 1453314"/>
                <a:gd name="connsiteY525" fmla="*/ 584888 h 967051"/>
                <a:gd name="connsiteX526" fmla="*/ 172590 w 1453314"/>
                <a:gd name="connsiteY526" fmla="*/ 573929 h 967051"/>
                <a:gd name="connsiteX527" fmla="*/ 78076 w 1453314"/>
                <a:gd name="connsiteY527" fmla="*/ 571190 h 967051"/>
                <a:gd name="connsiteX528" fmla="*/ 82186 w 1453314"/>
                <a:gd name="connsiteY528" fmla="*/ 572560 h 967051"/>
                <a:gd name="connsiteX529" fmla="*/ 78076 w 1453314"/>
                <a:gd name="connsiteY529" fmla="*/ 575299 h 967051"/>
                <a:gd name="connsiteX530" fmla="*/ 245187 w 1453314"/>
                <a:gd name="connsiteY530" fmla="*/ 568451 h 967051"/>
                <a:gd name="connsiteX531" fmla="*/ 252036 w 1453314"/>
                <a:gd name="connsiteY531" fmla="*/ 571190 h 967051"/>
                <a:gd name="connsiteX532" fmla="*/ 252036 w 1453314"/>
                <a:gd name="connsiteY532" fmla="*/ 576669 h 967051"/>
                <a:gd name="connsiteX533" fmla="*/ 245187 w 1453314"/>
                <a:gd name="connsiteY533" fmla="*/ 576669 h 967051"/>
                <a:gd name="connsiteX534" fmla="*/ 512290 w 1453314"/>
                <a:gd name="connsiteY534" fmla="*/ 567081 h 967051"/>
                <a:gd name="connsiteX535" fmla="*/ 517769 w 1453314"/>
                <a:gd name="connsiteY535" fmla="*/ 568451 h 967051"/>
                <a:gd name="connsiteX536" fmla="*/ 513660 w 1453314"/>
                <a:gd name="connsiteY536" fmla="*/ 573929 h 967051"/>
                <a:gd name="connsiteX537" fmla="*/ 512290 w 1453314"/>
                <a:gd name="connsiteY537" fmla="*/ 567081 h 967051"/>
                <a:gd name="connsiteX538" fmla="*/ 1384826 w 1453314"/>
                <a:gd name="connsiteY538" fmla="*/ 564341 h 967051"/>
                <a:gd name="connsiteX539" fmla="*/ 1388935 w 1453314"/>
                <a:gd name="connsiteY539" fmla="*/ 567081 h 967051"/>
                <a:gd name="connsiteX540" fmla="*/ 1383457 w 1453314"/>
                <a:gd name="connsiteY540" fmla="*/ 568451 h 967051"/>
                <a:gd name="connsiteX541" fmla="*/ 480785 w 1453314"/>
                <a:gd name="connsiteY541" fmla="*/ 564341 h 967051"/>
                <a:gd name="connsiteX542" fmla="*/ 486265 w 1453314"/>
                <a:gd name="connsiteY542" fmla="*/ 564341 h 967051"/>
                <a:gd name="connsiteX543" fmla="*/ 484895 w 1453314"/>
                <a:gd name="connsiteY543" fmla="*/ 567081 h 967051"/>
                <a:gd name="connsiteX544" fmla="*/ 480785 w 1453314"/>
                <a:gd name="connsiteY544" fmla="*/ 564341 h 967051"/>
                <a:gd name="connsiteX545" fmla="*/ 19177 w 1453314"/>
                <a:gd name="connsiteY545" fmla="*/ 564341 h 967051"/>
                <a:gd name="connsiteX546" fmla="*/ 23286 w 1453314"/>
                <a:gd name="connsiteY546" fmla="*/ 565711 h 967051"/>
                <a:gd name="connsiteX547" fmla="*/ 20547 w 1453314"/>
                <a:gd name="connsiteY547" fmla="*/ 568451 h 967051"/>
                <a:gd name="connsiteX548" fmla="*/ 19177 w 1453314"/>
                <a:gd name="connsiteY548" fmla="*/ 564341 h 967051"/>
                <a:gd name="connsiteX549" fmla="*/ 506811 w 1453314"/>
                <a:gd name="connsiteY549" fmla="*/ 562971 h 967051"/>
                <a:gd name="connsiteX550" fmla="*/ 506811 w 1453314"/>
                <a:gd name="connsiteY550" fmla="*/ 565711 h 967051"/>
                <a:gd name="connsiteX551" fmla="*/ 504071 w 1453314"/>
                <a:gd name="connsiteY551" fmla="*/ 564341 h 967051"/>
                <a:gd name="connsiteX552" fmla="*/ 506811 w 1453314"/>
                <a:gd name="connsiteY552" fmla="*/ 562971 h 967051"/>
                <a:gd name="connsiteX553" fmla="*/ 117799 w 1453314"/>
                <a:gd name="connsiteY553" fmla="*/ 558862 h 967051"/>
                <a:gd name="connsiteX554" fmla="*/ 115060 w 1453314"/>
                <a:gd name="connsiteY554" fmla="*/ 560232 h 967051"/>
                <a:gd name="connsiteX555" fmla="*/ 117799 w 1453314"/>
                <a:gd name="connsiteY555" fmla="*/ 558862 h 967051"/>
                <a:gd name="connsiteX556" fmla="*/ 275322 w 1453314"/>
                <a:gd name="connsiteY556" fmla="*/ 557492 h 967051"/>
                <a:gd name="connsiteX557" fmla="*/ 284910 w 1453314"/>
                <a:gd name="connsiteY557" fmla="*/ 564341 h 967051"/>
                <a:gd name="connsiteX558" fmla="*/ 279431 w 1453314"/>
                <a:gd name="connsiteY558" fmla="*/ 575299 h 967051"/>
                <a:gd name="connsiteX559" fmla="*/ 280801 w 1453314"/>
                <a:gd name="connsiteY559" fmla="*/ 578039 h 967051"/>
                <a:gd name="connsiteX560" fmla="*/ 271213 w 1453314"/>
                <a:gd name="connsiteY560" fmla="*/ 584888 h 967051"/>
                <a:gd name="connsiteX561" fmla="*/ 264364 w 1453314"/>
                <a:gd name="connsiteY561" fmla="*/ 578039 h 967051"/>
                <a:gd name="connsiteX562" fmla="*/ 265733 w 1453314"/>
                <a:gd name="connsiteY562" fmla="*/ 565711 h 967051"/>
                <a:gd name="connsiteX563" fmla="*/ 275322 w 1453314"/>
                <a:gd name="connsiteY563" fmla="*/ 557492 h 967051"/>
                <a:gd name="connsiteX564" fmla="*/ 1364280 w 1453314"/>
                <a:gd name="connsiteY564" fmla="*/ 554753 h 967051"/>
                <a:gd name="connsiteX565" fmla="*/ 1368389 w 1453314"/>
                <a:gd name="connsiteY565" fmla="*/ 554753 h 967051"/>
                <a:gd name="connsiteX566" fmla="*/ 1368389 w 1453314"/>
                <a:gd name="connsiteY566" fmla="*/ 557492 h 967051"/>
                <a:gd name="connsiteX567" fmla="*/ 1364280 w 1453314"/>
                <a:gd name="connsiteY567" fmla="*/ 557492 h 967051"/>
                <a:gd name="connsiteX568" fmla="*/ 91774 w 1453314"/>
                <a:gd name="connsiteY568" fmla="*/ 553383 h 967051"/>
                <a:gd name="connsiteX569" fmla="*/ 98623 w 1453314"/>
                <a:gd name="connsiteY569" fmla="*/ 553383 h 967051"/>
                <a:gd name="connsiteX570" fmla="*/ 98623 w 1453314"/>
                <a:gd name="connsiteY570" fmla="*/ 562971 h 967051"/>
                <a:gd name="connsiteX571" fmla="*/ 91774 w 1453314"/>
                <a:gd name="connsiteY571" fmla="*/ 562971 h 967051"/>
                <a:gd name="connsiteX572" fmla="*/ 91774 w 1453314"/>
                <a:gd name="connsiteY572" fmla="*/ 553383 h 967051"/>
                <a:gd name="connsiteX573" fmla="*/ 49311 w 1453314"/>
                <a:gd name="connsiteY573" fmla="*/ 549274 h 967051"/>
                <a:gd name="connsiteX574" fmla="*/ 46572 w 1453314"/>
                <a:gd name="connsiteY574" fmla="*/ 550644 h 967051"/>
                <a:gd name="connsiteX575" fmla="*/ 49311 w 1453314"/>
                <a:gd name="connsiteY575" fmla="*/ 549274 h 967051"/>
                <a:gd name="connsiteX576" fmla="*/ 178069 w 1453314"/>
                <a:gd name="connsiteY576" fmla="*/ 545164 h 967051"/>
                <a:gd name="connsiteX577" fmla="*/ 173960 w 1453314"/>
                <a:gd name="connsiteY577" fmla="*/ 562971 h 967051"/>
                <a:gd name="connsiteX578" fmla="*/ 180808 w 1453314"/>
                <a:gd name="connsiteY578" fmla="*/ 561602 h 967051"/>
                <a:gd name="connsiteX579" fmla="*/ 178069 w 1453314"/>
                <a:gd name="connsiteY579" fmla="*/ 545164 h 967051"/>
                <a:gd name="connsiteX580" fmla="*/ 38353 w 1453314"/>
                <a:gd name="connsiteY580" fmla="*/ 536946 h 967051"/>
                <a:gd name="connsiteX581" fmla="*/ 42463 w 1453314"/>
                <a:gd name="connsiteY581" fmla="*/ 538316 h 967051"/>
                <a:gd name="connsiteX582" fmla="*/ 39723 w 1453314"/>
                <a:gd name="connsiteY582" fmla="*/ 543795 h 967051"/>
                <a:gd name="connsiteX583" fmla="*/ 38353 w 1453314"/>
                <a:gd name="connsiteY583" fmla="*/ 536946 h 967051"/>
                <a:gd name="connsiteX584" fmla="*/ 32875 w 1453314"/>
                <a:gd name="connsiteY584" fmla="*/ 530097 h 967051"/>
                <a:gd name="connsiteX585" fmla="*/ 34244 w 1453314"/>
                <a:gd name="connsiteY585" fmla="*/ 534206 h 967051"/>
                <a:gd name="connsiteX586" fmla="*/ 31505 w 1453314"/>
                <a:gd name="connsiteY586" fmla="*/ 532837 h 967051"/>
                <a:gd name="connsiteX587" fmla="*/ 32875 w 1453314"/>
                <a:gd name="connsiteY587" fmla="*/ 530097 h 967051"/>
                <a:gd name="connsiteX588" fmla="*/ 95883 w 1453314"/>
                <a:gd name="connsiteY588" fmla="*/ 517769 h 967051"/>
                <a:gd name="connsiteX589" fmla="*/ 101362 w 1453314"/>
                <a:gd name="connsiteY589" fmla="*/ 517769 h 967051"/>
                <a:gd name="connsiteX590" fmla="*/ 102732 w 1453314"/>
                <a:gd name="connsiteY590" fmla="*/ 520509 h 967051"/>
                <a:gd name="connsiteX591" fmla="*/ 98623 w 1453314"/>
                <a:gd name="connsiteY591" fmla="*/ 527358 h 967051"/>
                <a:gd name="connsiteX592" fmla="*/ 95883 w 1453314"/>
                <a:gd name="connsiteY592" fmla="*/ 520509 h 967051"/>
                <a:gd name="connsiteX593" fmla="*/ 95883 w 1453314"/>
                <a:gd name="connsiteY593" fmla="*/ 519139 h 967051"/>
                <a:gd name="connsiteX594" fmla="*/ 80816 w 1453314"/>
                <a:gd name="connsiteY594" fmla="*/ 505441 h 967051"/>
                <a:gd name="connsiteX595" fmla="*/ 87665 w 1453314"/>
                <a:gd name="connsiteY595" fmla="*/ 509551 h 967051"/>
                <a:gd name="connsiteX596" fmla="*/ 87665 w 1453314"/>
                <a:gd name="connsiteY596" fmla="*/ 515030 h 967051"/>
                <a:gd name="connsiteX597" fmla="*/ 84925 w 1453314"/>
                <a:gd name="connsiteY597" fmla="*/ 516400 h 967051"/>
                <a:gd name="connsiteX598" fmla="*/ 78076 w 1453314"/>
                <a:gd name="connsiteY598" fmla="*/ 513660 h 967051"/>
                <a:gd name="connsiteX599" fmla="*/ 80816 w 1453314"/>
                <a:gd name="connsiteY599" fmla="*/ 505441 h 967051"/>
                <a:gd name="connsiteX600" fmla="*/ 1431398 w 1453314"/>
                <a:gd name="connsiteY600" fmla="*/ 504072 h 967051"/>
                <a:gd name="connsiteX601" fmla="*/ 1438247 w 1453314"/>
                <a:gd name="connsiteY601" fmla="*/ 508181 h 967051"/>
                <a:gd name="connsiteX602" fmla="*/ 1431398 w 1453314"/>
                <a:gd name="connsiteY602" fmla="*/ 508181 h 967051"/>
                <a:gd name="connsiteX603" fmla="*/ 1431398 w 1453314"/>
                <a:gd name="connsiteY603" fmla="*/ 504072 h 967051"/>
                <a:gd name="connsiteX604" fmla="*/ 395860 w 1453314"/>
                <a:gd name="connsiteY604" fmla="*/ 482156 h 967051"/>
                <a:gd name="connsiteX605" fmla="*/ 397230 w 1453314"/>
                <a:gd name="connsiteY605" fmla="*/ 484895 h 967051"/>
                <a:gd name="connsiteX606" fmla="*/ 393121 w 1453314"/>
                <a:gd name="connsiteY606" fmla="*/ 484895 h 967051"/>
                <a:gd name="connsiteX607" fmla="*/ 395860 w 1453314"/>
                <a:gd name="connsiteY607" fmla="*/ 482156 h 967051"/>
                <a:gd name="connsiteX608" fmla="*/ 1383457 w 1453314"/>
                <a:gd name="connsiteY608" fmla="*/ 475307 h 967051"/>
                <a:gd name="connsiteX609" fmla="*/ 1388935 w 1453314"/>
                <a:gd name="connsiteY609" fmla="*/ 476676 h 967051"/>
                <a:gd name="connsiteX610" fmla="*/ 1386196 w 1453314"/>
                <a:gd name="connsiteY610" fmla="*/ 482156 h 967051"/>
                <a:gd name="connsiteX611" fmla="*/ 1383457 w 1453314"/>
                <a:gd name="connsiteY611" fmla="*/ 475307 h 967051"/>
                <a:gd name="connsiteX612" fmla="*/ 1362910 w 1453314"/>
                <a:gd name="connsiteY612" fmla="*/ 472567 h 967051"/>
                <a:gd name="connsiteX613" fmla="*/ 1364280 w 1453314"/>
                <a:gd name="connsiteY613" fmla="*/ 478046 h 967051"/>
                <a:gd name="connsiteX614" fmla="*/ 1360171 w 1453314"/>
                <a:gd name="connsiteY614" fmla="*/ 483525 h 967051"/>
                <a:gd name="connsiteX615" fmla="*/ 1353322 w 1453314"/>
                <a:gd name="connsiteY615" fmla="*/ 483525 h 967051"/>
                <a:gd name="connsiteX616" fmla="*/ 1351952 w 1453314"/>
                <a:gd name="connsiteY616" fmla="*/ 480786 h 967051"/>
                <a:gd name="connsiteX617" fmla="*/ 1362910 w 1453314"/>
                <a:gd name="connsiteY617" fmla="*/ 472567 h 967051"/>
                <a:gd name="connsiteX618" fmla="*/ 268473 w 1453314"/>
                <a:gd name="connsiteY618" fmla="*/ 465718 h 967051"/>
                <a:gd name="connsiteX619" fmla="*/ 272582 w 1453314"/>
                <a:gd name="connsiteY619" fmla="*/ 467088 h 967051"/>
                <a:gd name="connsiteX620" fmla="*/ 268473 w 1453314"/>
                <a:gd name="connsiteY620" fmla="*/ 471198 h 967051"/>
                <a:gd name="connsiteX621" fmla="*/ 268473 w 1453314"/>
                <a:gd name="connsiteY621" fmla="*/ 465718 h 967051"/>
                <a:gd name="connsiteX622" fmla="*/ 545164 w 1453314"/>
                <a:gd name="connsiteY622" fmla="*/ 464348 h 967051"/>
                <a:gd name="connsiteX623" fmla="*/ 549273 w 1453314"/>
                <a:gd name="connsiteY623" fmla="*/ 464348 h 967051"/>
                <a:gd name="connsiteX624" fmla="*/ 547904 w 1453314"/>
                <a:gd name="connsiteY624" fmla="*/ 468458 h 967051"/>
                <a:gd name="connsiteX625" fmla="*/ 545164 w 1453314"/>
                <a:gd name="connsiteY625" fmla="*/ 464348 h 967051"/>
                <a:gd name="connsiteX626" fmla="*/ 1451945 w 1453314"/>
                <a:gd name="connsiteY626" fmla="*/ 450651 h 967051"/>
                <a:gd name="connsiteX627" fmla="*/ 1453314 w 1453314"/>
                <a:gd name="connsiteY627" fmla="*/ 453391 h 967051"/>
                <a:gd name="connsiteX628" fmla="*/ 1449205 w 1453314"/>
                <a:gd name="connsiteY628" fmla="*/ 452021 h 967051"/>
                <a:gd name="connsiteX629" fmla="*/ 1451945 w 1453314"/>
                <a:gd name="connsiteY629" fmla="*/ 450651 h 967051"/>
                <a:gd name="connsiteX630" fmla="*/ 1379347 w 1453314"/>
                <a:gd name="connsiteY630" fmla="*/ 347919 h 967051"/>
                <a:gd name="connsiteX631" fmla="*/ 1384826 w 1453314"/>
                <a:gd name="connsiteY631" fmla="*/ 352028 h 967051"/>
                <a:gd name="connsiteX632" fmla="*/ 1380717 w 1453314"/>
                <a:gd name="connsiteY632" fmla="*/ 353398 h 967051"/>
                <a:gd name="connsiteX633" fmla="*/ 1039647 w 1453314"/>
                <a:gd name="connsiteY633" fmla="*/ 280801 h 967051"/>
                <a:gd name="connsiteX634" fmla="*/ 1017731 w 1453314"/>
                <a:gd name="connsiteY634" fmla="*/ 308196 h 967051"/>
                <a:gd name="connsiteX635" fmla="*/ 1043756 w 1453314"/>
                <a:gd name="connsiteY635" fmla="*/ 335591 h 967051"/>
                <a:gd name="connsiteX636" fmla="*/ 187657 w 1453314"/>
                <a:gd name="connsiteY636" fmla="*/ 184918 h 967051"/>
                <a:gd name="connsiteX637" fmla="*/ 215052 w 1453314"/>
                <a:gd name="connsiteY637" fmla="*/ 216422 h 967051"/>
                <a:gd name="connsiteX638" fmla="*/ 219162 w 1453314"/>
                <a:gd name="connsiteY638" fmla="*/ 221901 h 967051"/>
                <a:gd name="connsiteX639" fmla="*/ 208204 w 1453314"/>
                <a:gd name="connsiteY639" fmla="*/ 250666 h 967051"/>
                <a:gd name="connsiteX640" fmla="*/ 226010 w 1453314"/>
                <a:gd name="connsiteY640" fmla="*/ 267103 h 967051"/>
                <a:gd name="connsiteX641" fmla="*/ 236968 w 1453314"/>
                <a:gd name="connsiteY641" fmla="*/ 258885 h 967051"/>
                <a:gd name="connsiteX642" fmla="*/ 247927 w 1453314"/>
                <a:gd name="connsiteY642" fmla="*/ 271212 h 967051"/>
                <a:gd name="connsiteX643" fmla="*/ 262994 w 1453314"/>
                <a:gd name="connsiteY643" fmla="*/ 273952 h 967051"/>
                <a:gd name="connsiteX644" fmla="*/ 273952 w 1453314"/>
                <a:gd name="connsiteY644" fmla="*/ 298608 h 967051"/>
                <a:gd name="connsiteX645" fmla="*/ 273952 w 1453314"/>
                <a:gd name="connsiteY645" fmla="*/ 328742 h 967051"/>
                <a:gd name="connsiteX646" fmla="*/ 275322 w 1453314"/>
                <a:gd name="connsiteY646" fmla="*/ 353398 h 967051"/>
                <a:gd name="connsiteX647" fmla="*/ 282171 w 1453314"/>
                <a:gd name="connsiteY647" fmla="*/ 380793 h 967051"/>
                <a:gd name="connsiteX648" fmla="*/ 260255 w 1453314"/>
                <a:gd name="connsiteY648" fmla="*/ 404079 h 967051"/>
                <a:gd name="connsiteX649" fmla="*/ 243817 w 1453314"/>
                <a:gd name="connsiteY649" fmla="*/ 375314 h 967051"/>
                <a:gd name="connsiteX650" fmla="*/ 232859 w 1453314"/>
                <a:gd name="connsiteY650" fmla="*/ 416407 h 967051"/>
                <a:gd name="connsiteX651" fmla="*/ 241078 w 1453314"/>
                <a:gd name="connsiteY651" fmla="*/ 446542 h 967051"/>
                <a:gd name="connsiteX652" fmla="*/ 235599 w 1453314"/>
                <a:gd name="connsiteY652" fmla="*/ 478046 h 967051"/>
                <a:gd name="connsiteX653" fmla="*/ 243817 w 1453314"/>
                <a:gd name="connsiteY653" fmla="*/ 519139 h 967051"/>
                <a:gd name="connsiteX654" fmla="*/ 254775 w 1453314"/>
                <a:gd name="connsiteY654" fmla="*/ 510921 h 967051"/>
                <a:gd name="connsiteX655" fmla="*/ 272582 w 1453314"/>
                <a:gd name="connsiteY655" fmla="*/ 515030 h 967051"/>
                <a:gd name="connsiteX656" fmla="*/ 278061 w 1453314"/>
                <a:gd name="connsiteY656" fmla="*/ 521879 h 967051"/>
                <a:gd name="connsiteX657" fmla="*/ 268473 w 1453314"/>
                <a:gd name="connsiteY657" fmla="*/ 531467 h 967051"/>
                <a:gd name="connsiteX658" fmla="*/ 242448 w 1453314"/>
                <a:gd name="connsiteY658" fmla="*/ 523248 h 967051"/>
                <a:gd name="connsiteX659" fmla="*/ 232859 w 1453314"/>
                <a:gd name="connsiteY659" fmla="*/ 553383 h 967051"/>
                <a:gd name="connsiteX660" fmla="*/ 238338 w 1453314"/>
                <a:gd name="connsiteY660" fmla="*/ 557492 h 967051"/>
                <a:gd name="connsiteX661" fmla="*/ 232859 w 1453314"/>
                <a:gd name="connsiteY661" fmla="*/ 558862 h 967051"/>
                <a:gd name="connsiteX662" fmla="*/ 232859 w 1453314"/>
                <a:gd name="connsiteY662" fmla="*/ 568451 h 967051"/>
                <a:gd name="connsiteX663" fmla="*/ 239708 w 1453314"/>
                <a:gd name="connsiteY663" fmla="*/ 569820 h 967051"/>
                <a:gd name="connsiteX664" fmla="*/ 238338 w 1453314"/>
                <a:gd name="connsiteY664" fmla="*/ 572560 h 967051"/>
                <a:gd name="connsiteX665" fmla="*/ 232859 w 1453314"/>
                <a:gd name="connsiteY665" fmla="*/ 575299 h 967051"/>
                <a:gd name="connsiteX666" fmla="*/ 231490 w 1453314"/>
                <a:gd name="connsiteY666" fmla="*/ 613652 h 967051"/>
                <a:gd name="connsiteX667" fmla="*/ 234229 w 1453314"/>
                <a:gd name="connsiteY667" fmla="*/ 624611 h 967051"/>
                <a:gd name="connsiteX668" fmla="*/ 231490 w 1453314"/>
                <a:gd name="connsiteY668" fmla="*/ 628720 h 967051"/>
                <a:gd name="connsiteX669" fmla="*/ 235599 w 1453314"/>
                <a:gd name="connsiteY669" fmla="*/ 635569 h 967051"/>
                <a:gd name="connsiteX670" fmla="*/ 232859 w 1453314"/>
                <a:gd name="connsiteY670" fmla="*/ 639678 h 967051"/>
                <a:gd name="connsiteX671" fmla="*/ 234229 w 1453314"/>
                <a:gd name="connsiteY671" fmla="*/ 654745 h 967051"/>
                <a:gd name="connsiteX672" fmla="*/ 234229 w 1453314"/>
                <a:gd name="connsiteY672" fmla="*/ 673922 h 967051"/>
                <a:gd name="connsiteX673" fmla="*/ 234229 w 1453314"/>
                <a:gd name="connsiteY673" fmla="*/ 682141 h 967051"/>
                <a:gd name="connsiteX674" fmla="*/ 239708 w 1453314"/>
                <a:gd name="connsiteY674" fmla="*/ 688989 h 967051"/>
                <a:gd name="connsiteX675" fmla="*/ 238338 w 1453314"/>
                <a:gd name="connsiteY675" fmla="*/ 691729 h 967051"/>
                <a:gd name="connsiteX676" fmla="*/ 230120 w 1453314"/>
                <a:gd name="connsiteY676" fmla="*/ 708166 h 967051"/>
                <a:gd name="connsiteX677" fmla="*/ 226010 w 1453314"/>
                <a:gd name="connsiteY677" fmla="*/ 712275 h 967051"/>
                <a:gd name="connsiteX678" fmla="*/ 221901 w 1453314"/>
                <a:gd name="connsiteY678" fmla="*/ 732822 h 967051"/>
                <a:gd name="connsiteX679" fmla="*/ 227380 w 1453314"/>
                <a:gd name="connsiteY679" fmla="*/ 735561 h 967051"/>
                <a:gd name="connsiteX680" fmla="*/ 220531 w 1453314"/>
                <a:gd name="connsiteY680" fmla="*/ 735561 h 967051"/>
                <a:gd name="connsiteX681" fmla="*/ 215052 w 1453314"/>
                <a:gd name="connsiteY681" fmla="*/ 762956 h 967051"/>
                <a:gd name="connsiteX682" fmla="*/ 227380 w 1453314"/>
                <a:gd name="connsiteY682" fmla="*/ 815007 h 967051"/>
                <a:gd name="connsiteX683" fmla="*/ 213683 w 1453314"/>
                <a:gd name="connsiteY683" fmla="*/ 825965 h 967051"/>
                <a:gd name="connsiteX684" fmla="*/ 191767 w 1453314"/>
                <a:gd name="connsiteY684" fmla="*/ 791721 h 967051"/>
                <a:gd name="connsiteX685" fmla="*/ 193136 w 1453314"/>
                <a:gd name="connsiteY685" fmla="*/ 780763 h 967051"/>
                <a:gd name="connsiteX686" fmla="*/ 183548 w 1453314"/>
                <a:gd name="connsiteY686" fmla="*/ 735561 h 967051"/>
                <a:gd name="connsiteX687" fmla="*/ 186287 w 1453314"/>
                <a:gd name="connsiteY687" fmla="*/ 723233 h 967051"/>
                <a:gd name="connsiteX688" fmla="*/ 193136 w 1453314"/>
                <a:gd name="connsiteY688" fmla="*/ 738300 h 967051"/>
                <a:gd name="connsiteX689" fmla="*/ 195876 w 1453314"/>
                <a:gd name="connsiteY689" fmla="*/ 739670 h 967051"/>
                <a:gd name="connsiteX690" fmla="*/ 202725 w 1453314"/>
                <a:gd name="connsiteY690" fmla="*/ 724603 h 967051"/>
                <a:gd name="connsiteX691" fmla="*/ 201355 w 1453314"/>
                <a:gd name="connsiteY691" fmla="*/ 713645 h 967051"/>
                <a:gd name="connsiteX692" fmla="*/ 199279 w 1453314"/>
                <a:gd name="connsiteY692" fmla="*/ 706368 h 967051"/>
                <a:gd name="connsiteX693" fmla="*/ 198051 w 1453314"/>
                <a:gd name="connsiteY693" fmla="*/ 705990 h 967051"/>
                <a:gd name="connsiteX694" fmla="*/ 199985 w 1453314"/>
                <a:gd name="connsiteY694" fmla="*/ 704057 h 967051"/>
                <a:gd name="connsiteX695" fmla="*/ 199985 w 1453314"/>
                <a:gd name="connsiteY695" fmla="*/ 695838 h 967051"/>
                <a:gd name="connsiteX696" fmla="*/ 187657 w 1453314"/>
                <a:gd name="connsiteY696" fmla="*/ 690359 h 967051"/>
                <a:gd name="connsiteX697" fmla="*/ 183548 w 1453314"/>
                <a:gd name="connsiteY697" fmla="*/ 690359 h 967051"/>
                <a:gd name="connsiteX698" fmla="*/ 186287 w 1453314"/>
                <a:gd name="connsiteY698" fmla="*/ 695838 h 967051"/>
                <a:gd name="connsiteX699" fmla="*/ 182178 w 1453314"/>
                <a:gd name="connsiteY699" fmla="*/ 698577 h 967051"/>
                <a:gd name="connsiteX700" fmla="*/ 184918 w 1453314"/>
                <a:gd name="connsiteY700" fmla="*/ 694469 h 967051"/>
                <a:gd name="connsiteX701" fmla="*/ 180808 w 1453314"/>
                <a:gd name="connsiteY701" fmla="*/ 691729 h 967051"/>
                <a:gd name="connsiteX702" fmla="*/ 176699 w 1453314"/>
                <a:gd name="connsiteY702" fmla="*/ 694469 h 967051"/>
                <a:gd name="connsiteX703" fmla="*/ 173960 w 1453314"/>
                <a:gd name="connsiteY703" fmla="*/ 686250 h 967051"/>
                <a:gd name="connsiteX704" fmla="*/ 169850 w 1453314"/>
                <a:gd name="connsiteY704" fmla="*/ 686250 h 967051"/>
                <a:gd name="connsiteX705" fmla="*/ 160262 w 1453314"/>
                <a:gd name="connsiteY705" fmla="*/ 705427 h 967051"/>
                <a:gd name="connsiteX706" fmla="*/ 156153 w 1453314"/>
                <a:gd name="connsiteY706" fmla="*/ 713645 h 967051"/>
                <a:gd name="connsiteX707" fmla="*/ 152044 w 1453314"/>
                <a:gd name="connsiteY707" fmla="*/ 713645 h 967051"/>
                <a:gd name="connsiteX708" fmla="*/ 154783 w 1453314"/>
                <a:gd name="connsiteY708" fmla="*/ 710905 h 967051"/>
                <a:gd name="connsiteX709" fmla="*/ 141085 w 1453314"/>
                <a:gd name="connsiteY709" fmla="*/ 701317 h 967051"/>
                <a:gd name="connsiteX710" fmla="*/ 142455 w 1453314"/>
                <a:gd name="connsiteY710" fmla="*/ 695838 h 967051"/>
                <a:gd name="connsiteX711" fmla="*/ 135606 w 1453314"/>
                <a:gd name="connsiteY711" fmla="*/ 688989 h 967051"/>
                <a:gd name="connsiteX712" fmla="*/ 141085 w 1453314"/>
                <a:gd name="connsiteY712" fmla="*/ 687620 h 967051"/>
                <a:gd name="connsiteX713" fmla="*/ 139716 w 1453314"/>
                <a:gd name="connsiteY713" fmla="*/ 672552 h 967051"/>
                <a:gd name="connsiteX714" fmla="*/ 139716 w 1453314"/>
                <a:gd name="connsiteY714" fmla="*/ 667073 h 967051"/>
                <a:gd name="connsiteX715" fmla="*/ 142455 w 1453314"/>
                <a:gd name="connsiteY715" fmla="*/ 652006 h 967051"/>
                <a:gd name="connsiteX716" fmla="*/ 147934 w 1453314"/>
                <a:gd name="connsiteY716" fmla="*/ 643787 h 967051"/>
                <a:gd name="connsiteX717" fmla="*/ 145195 w 1453314"/>
                <a:gd name="connsiteY717" fmla="*/ 641048 h 967051"/>
                <a:gd name="connsiteX718" fmla="*/ 153413 w 1453314"/>
                <a:gd name="connsiteY718" fmla="*/ 627350 h 967051"/>
                <a:gd name="connsiteX719" fmla="*/ 152044 w 1453314"/>
                <a:gd name="connsiteY719" fmla="*/ 612283 h 967051"/>
                <a:gd name="connsiteX720" fmla="*/ 136976 w 1453314"/>
                <a:gd name="connsiteY720" fmla="*/ 573929 h 967051"/>
                <a:gd name="connsiteX721" fmla="*/ 131497 w 1453314"/>
                <a:gd name="connsiteY721" fmla="*/ 569820 h 967051"/>
                <a:gd name="connsiteX722" fmla="*/ 134237 w 1453314"/>
                <a:gd name="connsiteY722" fmla="*/ 565711 h 967051"/>
                <a:gd name="connsiteX723" fmla="*/ 130127 w 1453314"/>
                <a:gd name="connsiteY723" fmla="*/ 556123 h 967051"/>
                <a:gd name="connsiteX724" fmla="*/ 131497 w 1453314"/>
                <a:gd name="connsiteY724" fmla="*/ 545164 h 967051"/>
                <a:gd name="connsiteX725" fmla="*/ 124648 w 1453314"/>
                <a:gd name="connsiteY725" fmla="*/ 543795 h 967051"/>
                <a:gd name="connsiteX726" fmla="*/ 117799 w 1453314"/>
                <a:gd name="connsiteY726" fmla="*/ 535576 h 967051"/>
                <a:gd name="connsiteX727" fmla="*/ 112321 w 1453314"/>
                <a:gd name="connsiteY727" fmla="*/ 539686 h 967051"/>
                <a:gd name="connsiteX728" fmla="*/ 108211 w 1453314"/>
                <a:gd name="connsiteY728" fmla="*/ 538316 h 967051"/>
                <a:gd name="connsiteX729" fmla="*/ 112321 w 1453314"/>
                <a:gd name="connsiteY729" fmla="*/ 531467 h 967051"/>
                <a:gd name="connsiteX730" fmla="*/ 116430 w 1453314"/>
                <a:gd name="connsiteY730" fmla="*/ 535576 h 967051"/>
                <a:gd name="connsiteX731" fmla="*/ 123279 w 1453314"/>
                <a:gd name="connsiteY731" fmla="*/ 525988 h 967051"/>
                <a:gd name="connsiteX732" fmla="*/ 119169 w 1453314"/>
                <a:gd name="connsiteY732" fmla="*/ 521879 h 967051"/>
                <a:gd name="connsiteX733" fmla="*/ 117799 w 1453314"/>
                <a:gd name="connsiteY733" fmla="*/ 515030 h 967051"/>
                <a:gd name="connsiteX734" fmla="*/ 121909 w 1453314"/>
                <a:gd name="connsiteY734" fmla="*/ 509551 h 967051"/>
                <a:gd name="connsiteX735" fmla="*/ 112321 w 1453314"/>
                <a:gd name="connsiteY735" fmla="*/ 487635 h 967051"/>
                <a:gd name="connsiteX736" fmla="*/ 119169 w 1453314"/>
                <a:gd name="connsiteY736" fmla="*/ 473937 h 967051"/>
                <a:gd name="connsiteX737" fmla="*/ 108211 w 1453314"/>
                <a:gd name="connsiteY737" fmla="*/ 460240 h 967051"/>
                <a:gd name="connsiteX738" fmla="*/ 108211 w 1453314"/>
                <a:gd name="connsiteY738" fmla="*/ 453391 h 967051"/>
                <a:gd name="connsiteX739" fmla="*/ 109581 w 1453314"/>
                <a:gd name="connsiteY739" fmla="*/ 447912 h 967051"/>
                <a:gd name="connsiteX740" fmla="*/ 105472 w 1453314"/>
                <a:gd name="connsiteY740" fmla="*/ 428735 h 967051"/>
                <a:gd name="connsiteX741" fmla="*/ 123279 w 1453314"/>
                <a:gd name="connsiteY741" fmla="*/ 327373 h 967051"/>
                <a:gd name="connsiteX742" fmla="*/ 120539 w 1453314"/>
                <a:gd name="connsiteY742" fmla="*/ 319154 h 967051"/>
                <a:gd name="connsiteX743" fmla="*/ 101362 w 1453314"/>
                <a:gd name="connsiteY743" fmla="*/ 343810 h 967051"/>
                <a:gd name="connsiteX744" fmla="*/ 97253 w 1453314"/>
                <a:gd name="connsiteY744" fmla="*/ 368465 h 967051"/>
                <a:gd name="connsiteX745" fmla="*/ 75337 w 1453314"/>
                <a:gd name="connsiteY745" fmla="*/ 420516 h 967051"/>
                <a:gd name="connsiteX746" fmla="*/ 75337 w 1453314"/>
                <a:gd name="connsiteY746" fmla="*/ 434214 h 967051"/>
                <a:gd name="connsiteX747" fmla="*/ 75337 w 1453314"/>
                <a:gd name="connsiteY747" fmla="*/ 457500 h 967051"/>
                <a:gd name="connsiteX748" fmla="*/ 71228 w 1453314"/>
                <a:gd name="connsiteY748" fmla="*/ 469828 h 967051"/>
                <a:gd name="connsiteX749" fmla="*/ 75337 w 1453314"/>
                <a:gd name="connsiteY749" fmla="*/ 478046 h 967051"/>
                <a:gd name="connsiteX750" fmla="*/ 67118 w 1453314"/>
                <a:gd name="connsiteY750" fmla="*/ 495853 h 967051"/>
                <a:gd name="connsiteX751" fmla="*/ 50681 w 1453314"/>
                <a:gd name="connsiteY751" fmla="*/ 482156 h 967051"/>
                <a:gd name="connsiteX752" fmla="*/ 56160 w 1453314"/>
                <a:gd name="connsiteY752" fmla="*/ 468458 h 967051"/>
                <a:gd name="connsiteX753" fmla="*/ 56160 w 1453314"/>
                <a:gd name="connsiteY753" fmla="*/ 461609 h 967051"/>
                <a:gd name="connsiteX754" fmla="*/ 58900 w 1453314"/>
                <a:gd name="connsiteY754" fmla="*/ 445172 h 967051"/>
                <a:gd name="connsiteX755" fmla="*/ 64379 w 1453314"/>
                <a:gd name="connsiteY755" fmla="*/ 401340 h 967051"/>
                <a:gd name="connsiteX756" fmla="*/ 67118 w 1453314"/>
                <a:gd name="connsiteY756" fmla="*/ 376684 h 967051"/>
                <a:gd name="connsiteX757" fmla="*/ 68488 w 1453314"/>
                <a:gd name="connsiteY757" fmla="*/ 354768 h 967051"/>
                <a:gd name="connsiteX758" fmla="*/ 91774 w 1453314"/>
                <a:gd name="connsiteY758" fmla="*/ 301347 h 967051"/>
                <a:gd name="connsiteX759" fmla="*/ 109581 w 1453314"/>
                <a:gd name="connsiteY759" fmla="*/ 268473 h 967051"/>
                <a:gd name="connsiteX760" fmla="*/ 132867 w 1453314"/>
                <a:gd name="connsiteY760" fmla="*/ 265734 h 967051"/>
                <a:gd name="connsiteX761" fmla="*/ 161632 w 1453314"/>
                <a:gd name="connsiteY761" fmla="*/ 256145 h 967051"/>
                <a:gd name="connsiteX762" fmla="*/ 164371 w 1453314"/>
                <a:gd name="connsiteY762" fmla="*/ 242448 h 967051"/>
                <a:gd name="connsiteX763" fmla="*/ 154783 w 1453314"/>
                <a:gd name="connsiteY763" fmla="*/ 223271 h 967051"/>
                <a:gd name="connsiteX764" fmla="*/ 160262 w 1453314"/>
                <a:gd name="connsiteY764" fmla="*/ 212313 h 967051"/>
                <a:gd name="connsiteX765" fmla="*/ 160262 w 1453314"/>
                <a:gd name="connsiteY765" fmla="*/ 208204 h 967051"/>
                <a:gd name="connsiteX766" fmla="*/ 187657 w 1453314"/>
                <a:gd name="connsiteY766" fmla="*/ 184918 h 967051"/>
                <a:gd name="connsiteX767" fmla="*/ 657484 w 1453314"/>
                <a:gd name="connsiteY767" fmla="*/ 150674 h 967051"/>
                <a:gd name="connsiteX768" fmla="*/ 686249 w 1453314"/>
                <a:gd name="connsiteY768" fmla="*/ 168481 h 967051"/>
                <a:gd name="connsiteX769" fmla="*/ 690359 w 1453314"/>
                <a:gd name="connsiteY769" fmla="*/ 193136 h 967051"/>
                <a:gd name="connsiteX770" fmla="*/ 698577 w 1453314"/>
                <a:gd name="connsiteY770" fmla="*/ 198615 h 967051"/>
                <a:gd name="connsiteX771" fmla="*/ 686249 w 1453314"/>
                <a:gd name="connsiteY771" fmla="*/ 217792 h 967051"/>
                <a:gd name="connsiteX772" fmla="*/ 679400 w 1453314"/>
                <a:gd name="connsiteY772" fmla="*/ 238338 h 967051"/>
                <a:gd name="connsiteX773" fmla="*/ 717754 w 1453314"/>
                <a:gd name="connsiteY773" fmla="*/ 264364 h 967051"/>
                <a:gd name="connsiteX774" fmla="*/ 756107 w 1453314"/>
                <a:gd name="connsiteY774" fmla="*/ 306826 h 967051"/>
                <a:gd name="connsiteX775" fmla="*/ 747888 w 1453314"/>
                <a:gd name="connsiteY775" fmla="*/ 339700 h 967051"/>
                <a:gd name="connsiteX776" fmla="*/ 756107 w 1453314"/>
                <a:gd name="connsiteY776" fmla="*/ 369835 h 967051"/>
                <a:gd name="connsiteX777" fmla="*/ 751998 w 1453314"/>
                <a:gd name="connsiteY777" fmla="*/ 390382 h 967051"/>
                <a:gd name="connsiteX778" fmla="*/ 756107 w 1453314"/>
                <a:gd name="connsiteY778" fmla="*/ 420516 h 967051"/>
                <a:gd name="connsiteX779" fmla="*/ 738300 w 1453314"/>
                <a:gd name="connsiteY779" fmla="*/ 447912 h 967051"/>
                <a:gd name="connsiteX780" fmla="*/ 699947 w 1453314"/>
                <a:gd name="connsiteY780" fmla="*/ 421886 h 967051"/>
                <a:gd name="connsiteX781" fmla="*/ 694468 w 1453314"/>
                <a:gd name="connsiteY781" fmla="*/ 462979 h 967051"/>
                <a:gd name="connsiteX782" fmla="*/ 715014 w 1453314"/>
                <a:gd name="connsiteY782" fmla="*/ 564341 h 967051"/>
                <a:gd name="connsiteX783" fmla="*/ 723233 w 1453314"/>
                <a:gd name="connsiteY783" fmla="*/ 571190 h 967051"/>
                <a:gd name="connsiteX784" fmla="*/ 715014 w 1453314"/>
                <a:gd name="connsiteY784" fmla="*/ 575299 h 967051"/>
                <a:gd name="connsiteX785" fmla="*/ 715014 w 1453314"/>
                <a:gd name="connsiteY785" fmla="*/ 615022 h 967051"/>
                <a:gd name="connsiteX786" fmla="*/ 710905 w 1453314"/>
                <a:gd name="connsiteY786" fmla="*/ 643787 h 967051"/>
                <a:gd name="connsiteX787" fmla="*/ 719123 w 1453314"/>
                <a:gd name="connsiteY787" fmla="*/ 643787 h 967051"/>
                <a:gd name="connsiteX788" fmla="*/ 731451 w 1453314"/>
                <a:gd name="connsiteY788" fmla="*/ 658855 h 967051"/>
                <a:gd name="connsiteX789" fmla="*/ 728712 w 1453314"/>
                <a:gd name="connsiteY789" fmla="*/ 662964 h 967051"/>
                <a:gd name="connsiteX790" fmla="*/ 734191 w 1453314"/>
                <a:gd name="connsiteY790" fmla="*/ 665704 h 967051"/>
                <a:gd name="connsiteX791" fmla="*/ 712275 w 1453314"/>
                <a:gd name="connsiteY791" fmla="*/ 672552 h 967051"/>
                <a:gd name="connsiteX792" fmla="*/ 701317 w 1453314"/>
                <a:gd name="connsiteY792" fmla="*/ 667073 h 967051"/>
                <a:gd name="connsiteX793" fmla="*/ 699947 w 1453314"/>
                <a:gd name="connsiteY793" fmla="*/ 669812 h 967051"/>
                <a:gd name="connsiteX794" fmla="*/ 704056 w 1453314"/>
                <a:gd name="connsiteY794" fmla="*/ 678031 h 967051"/>
                <a:gd name="connsiteX795" fmla="*/ 695838 w 1453314"/>
                <a:gd name="connsiteY795" fmla="*/ 687620 h 967051"/>
                <a:gd name="connsiteX796" fmla="*/ 698577 w 1453314"/>
                <a:gd name="connsiteY796" fmla="*/ 690359 h 967051"/>
                <a:gd name="connsiteX797" fmla="*/ 691728 w 1453314"/>
                <a:gd name="connsiteY797" fmla="*/ 764326 h 967051"/>
                <a:gd name="connsiteX798" fmla="*/ 660224 w 1453314"/>
                <a:gd name="connsiteY798" fmla="*/ 861579 h 967051"/>
                <a:gd name="connsiteX799" fmla="*/ 661594 w 1453314"/>
                <a:gd name="connsiteY799" fmla="*/ 887604 h 967051"/>
                <a:gd name="connsiteX800" fmla="*/ 675291 w 1453314"/>
                <a:gd name="connsiteY800" fmla="*/ 908151 h 967051"/>
                <a:gd name="connsiteX801" fmla="*/ 650635 w 1453314"/>
                <a:gd name="connsiteY801" fmla="*/ 920479 h 967051"/>
                <a:gd name="connsiteX802" fmla="*/ 627350 w 1453314"/>
                <a:gd name="connsiteY802" fmla="*/ 904041 h 967051"/>
                <a:gd name="connsiteX803" fmla="*/ 628719 w 1453314"/>
                <a:gd name="connsiteY803" fmla="*/ 891714 h 967051"/>
                <a:gd name="connsiteX804" fmla="*/ 623240 w 1453314"/>
                <a:gd name="connsiteY804" fmla="*/ 882125 h 967051"/>
                <a:gd name="connsiteX805" fmla="*/ 623240 w 1453314"/>
                <a:gd name="connsiteY805" fmla="*/ 873907 h 967051"/>
                <a:gd name="connsiteX806" fmla="*/ 634199 w 1453314"/>
                <a:gd name="connsiteY806" fmla="*/ 849251 h 967051"/>
                <a:gd name="connsiteX807" fmla="*/ 642417 w 1453314"/>
                <a:gd name="connsiteY807" fmla="*/ 825965 h 967051"/>
                <a:gd name="connsiteX808" fmla="*/ 642417 w 1453314"/>
                <a:gd name="connsiteY808" fmla="*/ 816377 h 967051"/>
                <a:gd name="connsiteX809" fmla="*/ 647896 w 1453314"/>
                <a:gd name="connsiteY809" fmla="*/ 765696 h 967051"/>
                <a:gd name="connsiteX810" fmla="*/ 647896 w 1453314"/>
                <a:gd name="connsiteY810" fmla="*/ 756107 h 967051"/>
                <a:gd name="connsiteX811" fmla="*/ 632829 w 1453314"/>
                <a:gd name="connsiteY811" fmla="*/ 746519 h 967051"/>
                <a:gd name="connsiteX812" fmla="*/ 636938 w 1453314"/>
                <a:gd name="connsiteY812" fmla="*/ 721864 h 967051"/>
                <a:gd name="connsiteX813" fmla="*/ 634199 w 1453314"/>
                <a:gd name="connsiteY813" fmla="*/ 720494 h 967051"/>
                <a:gd name="connsiteX814" fmla="*/ 624610 w 1453314"/>
                <a:gd name="connsiteY814" fmla="*/ 723233 h 967051"/>
                <a:gd name="connsiteX815" fmla="*/ 590366 w 1453314"/>
                <a:gd name="connsiteY815" fmla="*/ 688989 h 967051"/>
                <a:gd name="connsiteX816" fmla="*/ 593106 w 1453314"/>
                <a:gd name="connsiteY816" fmla="*/ 686250 h 967051"/>
                <a:gd name="connsiteX817" fmla="*/ 578038 w 1453314"/>
                <a:gd name="connsiteY817" fmla="*/ 678031 h 967051"/>
                <a:gd name="connsiteX818" fmla="*/ 556122 w 1453314"/>
                <a:gd name="connsiteY818" fmla="*/ 657485 h 967051"/>
                <a:gd name="connsiteX819" fmla="*/ 552013 w 1453314"/>
                <a:gd name="connsiteY819" fmla="*/ 660224 h 967051"/>
                <a:gd name="connsiteX820" fmla="*/ 549273 w 1453314"/>
                <a:gd name="connsiteY820" fmla="*/ 658855 h 967051"/>
                <a:gd name="connsiteX821" fmla="*/ 552013 w 1453314"/>
                <a:gd name="connsiteY821" fmla="*/ 656115 h 967051"/>
                <a:gd name="connsiteX822" fmla="*/ 557492 w 1453314"/>
                <a:gd name="connsiteY822" fmla="*/ 657485 h 967051"/>
                <a:gd name="connsiteX823" fmla="*/ 557492 w 1453314"/>
                <a:gd name="connsiteY823" fmla="*/ 647897 h 967051"/>
                <a:gd name="connsiteX824" fmla="*/ 539685 w 1453314"/>
                <a:gd name="connsiteY824" fmla="*/ 604064 h 967051"/>
                <a:gd name="connsiteX825" fmla="*/ 543794 w 1453314"/>
                <a:gd name="connsiteY825" fmla="*/ 590367 h 967051"/>
                <a:gd name="connsiteX826" fmla="*/ 542425 w 1453314"/>
                <a:gd name="connsiteY826" fmla="*/ 587627 h 967051"/>
                <a:gd name="connsiteX827" fmla="*/ 538315 w 1453314"/>
                <a:gd name="connsiteY827" fmla="*/ 576669 h 967051"/>
                <a:gd name="connsiteX828" fmla="*/ 538315 w 1453314"/>
                <a:gd name="connsiteY828" fmla="*/ 573929 h 967051"/>
                <a:gd name="connsiteX829" fmla="*/ 543794 w 1453314"/>
                <a:gd name="connsiteY829" fmla="*/ 571190 h 967051"/>
                <a:gd name="connsiteX830" fmla="*/ 543794 w 1453314"/>
                <a:gd name="connsiteY830" fmla="*/ 565711 h 967051"/>
                <a:gd name="connsiteX831" fmla="*/ 546534 w 1453314"/>
                <a:gd name="connsiteY831" fmla="*/ 549274 h 967051"/>
                <a:gd name="connsiteX832" fmla="*/ 547904 w 1453314"/>
                <a:gd name="connsiteY832" fmla="*/ 536946 h 967051"/>
                <a:gd name="connsiteX833" fmla="*/ 549273 w 1453314"/>
                <a:gd name="connsiteY833" fmla="*/ 525988 h 967051"/>
                <a:gd name="connsiteX834" fmla="*/ 549273 w 1453314"/>
                <a:gd name="connsiteY834" fmla="*/ 497223 h 967051"/>
                <a:gd name="connsiteX835" fmla="*/ 550643 w 1453314"/>
                <a:gd name="connsiteY835" fmla="*/ 489004 h 967051"/>
                <a:gd name="connsiteX836" fmla="*/ 564341 w 1453314"/>
                <a:gd name="connsiteY836" fmla="*/ 446542 h 967051"/>
                <a:gd name="connsiteX837" fmla="*/ 553383 w 1453314"/>
                <a:gd name="connsiteY837" fmla="*/ 376684 h 967051"/>
                <a:gd name="connsiteX838" fmla="*/ 553383 w 1453314"/>
                <a:gd name="connsiteY838" fmla="*/ 323264 h 967051"/>
                <a:gd name="connsiteX839" fmla="*/ 524618 w 1453314"/>
                <a:gd name="connsiteY839" fmla="*/ 345180 h 967051"/>
                <a:gd name="connsiteX840" fmla="*/ 501332 w 1453314"/>
                <a:gd name="connsiteY840" fmla="*/ 360247 h 967051"/>
                <a:gd name="connsiteX841" fmla="*/ 490374 w 1453314"/>
                <a:gd name="connsiteY841" fmla="*/ 397230 h 967051"/>
                <a:gd name="connsiteX842" fmla="*/ 482155 w 1453314"/>
                <a:gd name="connsiteY842" fmla="*/ 456130 h 967051"/>
                <a:gd name="connsiteX843" fmla="*/ 509550 w 1453314"/>
                <a:gd name="connsiteY843" fmla="*/ 520509 h 967051"/>
                <a:gd name="connsiteX844" fmla="*/ 509550 w 1453314"/>
                <a:gd name="connsiteY844" fmla="*/ 525988 h 967051"/>
                <a:gd name="connsiteX845" fmla="*/ 491743 w 1453314"/>
                <a:gd name="connsiteY845" fmla="*/ 510921 h 967051"/>
                <a:gd name="connsiteX846" fmla="*/ 487635 w 1453314"/>
                <a:gd name="connsiteY846" fmla="*/ 516400 h 967051"/>
                <a:gd name="connsiteX847" fmla="*/ 487635 w 1453314"/>
                <a:gd name="connsiteY847" fmla="*/ 519139 h 967051"/>
                <a:gd name="connsiteX848" fmla="*/ 489004 w 1453314"/>
                <a:gd name="connsiteY848" fmla="*/ 536946 h 967051"/>
                <a:gd name="connsiteX849" fmla="*/ 487635 w 1453314"/>
                <a:gd name="connsiteY849" fmla="*/ 553383 h 967051"/>
                <a:gd name="connsiteX850" fmla="*/ 484895 w 1453314"/>
                <a:gd name="connsiteY850" fmla="*/ 554753 h 967051"/>
                <a:gd name="connsiteX851" fmla="*/ 479416 w 1453314"/>
                <a:gd name="connsiteY851" fmla="*/ 521879 h 967051"/>
                <a:gd name="connsiteX852" fmla="*/ 465718 w 1453314"/>
                <a:gd name="connsiteY852" fmla="*/ 556123 h 967051"/>
                <a:gd name="connsiteX853" fmla="*/ 465718 w 1453314"/>
                <a:gd name="connsiteY853" fmla="*/ 524618 h 967051"/>
                <a:gd name="connsiteX854" fmla="*/ 450651 w 1453314"/>
                <a:gd name="connsiteY854" fmla="*/ 546534 h 967051"/>
                <a:gd name="connsiteX855" fmla="*/ 450651 w 1453314"/>
                <a:gd name="connsiteY855" fmla="*/ 541055 h 967051"/>
                <a:gd name="connsiteX856" fmla="*/ 460239 w 1453314"/>
                <a:gd name="connsiteY856" fmla="*/ 520509 h 967051"/>
                <a:gd name="connsiteX857" fmla="*/ 460239 w 1453314"/>
                <a:gd name="connsiteY857" fmla="*/ 510921 h 967051"/>
                <a:gd name="connsiteX858" fmla="*/ 456130 w 1453314"/>
                <a:gd name="connsiteY858" fmla="*/ 509551 h 967051"/>
                <a:gd name="connsiteX859" fmla="*/ 436953 w 1453314"/>
                <a:gd name="connsiteY859" fmla="*/ 520509 h 967051"/>
                <a:gd name="connsiteX860" fmla="*/ 460239 w 1453314"/>
                <a:gd name="connsiteY860" fmla="*/ 486265 h 967051"/>
                <a:gd name="connsiteX861" fmla="*/ 460239 w 1453314"/>
                <a:gd name="connsiteY861" fmla="*/ 478046 h 967051"/>
                <a:gd name="connsiteX862" fmla="*/ 452020 w 1453314"/>
                <a:gd name="connsiteY862" fmla="*/ 461609 h 967051"/>
                <a:gd name="connsiteX863" fmla="*/ 453390 w 1453314"/>
                <a:gd name="connsiteY863" fmla="*/ 456130 h 967051"/>
                <a:gd name="connsiteX864" fmla="*/ 460239 w 1453314"/>
                <a:gd name="connsiteY864" fmla="*/ 457500 h 967051"/>
                <a:gd name="connsiteX865" fmla="*/ 460239 w 1453314"/>
                <a:gd name="connsiteY865" fmla="*/ 364356 h 967051"/>
                <a:gd name="connsiteX866" fmla="*/ 467088 w 1453314"/>
                <a:gd name="connsiteY866" fmla="*/ 335591 h 967051"/>
                <a:gd name="connsiteX867" fmla="*/ 479416 w 1453314"/>
                <a:gd name="connsiteY867" fmla="*/ 327373 h 967051"/>
                <a:gd name="connsiteX868" fmla="*/ 535576 w 1453314"/>
                <a:gd name="connsiteY868" fmla="*/ 268473 h 967051"/>
                <a:gd name="connsiteX869" fmla="*/ 550643 w 1453314"/>
                <a:gd name="connsiteY869" fmla="*/ 250666 h 967051"/>
                <a:gd name="connsiteX870" fmla="*/ 571189 w 1453314"/>
                <a:gd name="connsiteY870" fmla="*/ 245187 h 967051"/>
                <a:gd name="connsiteX871" fmla="*/ 616392 w 1453314"/>
                <a:gd name="connsiteY871" fmla="*/ 234229 h 967051"/>
                <a:gd name="connsiteX872" fmla="*/ 625980 w 1453314"/>
                <a:gd name="connsiteY872" fmla="*/ 221901 h 967051"/>
                <a:gd name="connsiteX873" fmla="*/ 619131 w 1453314"/>
                <a:gd name="connsiteY873" fmla="*/ 199985 h 967051"/>
                <a:gd name="connsiteX874" fmla="*/ 621871 w 1453314"/>
                <a:gd name="connsiteY874" fmla="*/ 182178 h 967051"/>
                <a:gd name="connsiteX875" fmla="*/ 657484 w 1453314"/>
                <a:gd name="connsiteY875" fmla="*/ 150674 h 967051"/>
                <a:gd name="connsiteX876" fmla="*/ 1160186 w 1453314"/>
                <a:gd name="connsiteY876" fmla="*/ 0 h 967051"/>
                <a:gd name="connsiteX877" fmla="*/ 1190320 w 1453314"/>
                <a:gd name="connsiteY877" fmla="*/ 8219 h 967051"/>
                <a:gd name="connsiteX878" fmla="*/ 1217716 w 1453314"/>
                <a:gd name="connsiteY878" fmla="*/ 63009 h 967051"/>
                <a:gd name="connsiteX879" fmla="*/ 1197169 w 1453314"/>
                <a:gd name="connsiteY879" fmla="*/ 123278 h 967051"/>
                <a:gd name="connsiteX880" fmla="*/ 1236892 w 1453314"/>
                <a:gd name="connsiteY880" fmla="*/ 146564 h 967051"/>
                <a:gd name="connsiteX881" fmla="*/ 1271136 w 1453314"/>
                <a:gd name="connsiteY881" fmla="*/ 156153 h 967051"/>
                <a:gd name="connsiteX882" fmla="*/ 1277985 w 1453314"/>
                <a:gd name="connsiteY882" fmla="*/ 169850 h 967051"/>
                <a:gd name="connsiteX883" fmla="*/ 1284834 w 1453314"/>
                <a:gd name="connsiteY883" fmla="*/ 206834 h 967051"/>
                <a:gd name="connsiteX884" fmla="*/ 1280724 w 1453314"/>
                <a:gd name="connsiteY884" fmla="*/ 227380 h 967051"/>
                <a:gd name="connsiteX885" fmla="*/ 1297162 w 1453314"/>
                <a:gd name="connsiteY885" fmla="*/ 289019 h 967051"/>
                <a:gd name="connsiteX886" fmla="*/ 1310859 w 1453314"/>
                <a:gd name="connsiteY886" fmla="*/ 364356 h 967051"/>
                <a:gd name="connsiteX887" fmla="*/ 1345103 w 1453314"/>
                <a:gd name="connsiteY887" fmla="*/ 473937 h 967051"/>
                <a:gd name="connsiteX888" fmla="*/ 1349212 w 1453314"/>
                <a:gd name="connsiteY888" fmla="*/ 491744 h 967051"/>
                <a:gd name="connsiteX889" fmla="*/ 1356061 w 1453314"/>
                <a:gd name="connsiteY889" fmla="*/ 491744 h 967051"/>
                <a:gd name="connsiteX890" fmla="*/ 1350582 w 1453314"/>
                <a:gd name="connsiteY890" fmla="*/ 497223 h 967051"/>
                <a:gd name="connsiteX891" fmla="*/ 1353322 w 1453314"/>
                <a:gd name="connsiteY891" fmla="*/ 513660 h 967051"/>
                <a:gd name="connsiteX892" fmla="*/ 1342364 w 1453314"/>
                <a:gd name="connsiteY892" fmla="*/ 525988 h 967051"/>
                <a:gd name="connsiteX893" fmla="*/ 1325927 w 1453314"/>
                <a:gd name="connsiteY893" fmla="*/ 489004 h 967051"/>
                <a:gd name="connsiteX894" fmla="*/ 1324557 w 1453314"/>
                <a:gd name="connsiteY894" fmla="*/ 505441 h 967051"/>
                <a:gd name="connsiteX895" fmla="*/ 1321817 w 1453314"/>
                <a:gd name="connsiteY895" fmla="*/ 508181 h 967051"/>
                <a:gd name="connsiteX896" fmla="*/ 1319078 w 1453314"/>
                <a:gd name="connsiteY896" fmla="*/ 505441 h 967051"/>
                <a:gd name="connsiteX897" fmla="*/ 1319078 w 1453314"/>
                <a:gd name="connsiteY897" fmla="*/ 457500 h 967051"/>
                <a:gd name="connsiteX898" fmla="*/ 1258808 w 1453314"/>
                <a:gd name="connsiteY898" fmla="*/ 341070 h 967051"/>
                <a:gd name="connsiteX899" fmla="*/ 1242371 w 1453314"/>
                <a:gd name="connsiteY899" fmla="*/ 282171 h 967051"/>
                <a:gd name="connsiteX900" fmla="*/ 1239632 w 1453314"/>
                <a:gd name="connsiteY900" fmla="*/ 279431 h 967051"/>
                <a:gd name="connsiteX901" fmla="*/ 1232783 w 1453314"/>
                <a:gd name="connsiteY901" fmla="*/ 301347 h 967051"/>
                <a:gd name="connsiteX902" fmla="*/ 1224565 w 1453314"/>
                <a:gd name="connsiteY902" fmla="*/ 315045 h 967051"/>
                <a:gd name="connsiteX903" fmla="*/ 1221825 w 1453314"/>
                <a:gd name="connsiteY903" fmla="*/ 327373 h 967051"/>
                <a:gd name="connsiteX904" fmla="*/ 1220455 w 1453314"/>
                <a:gd name="connsiteY904" fmla="*/ 378054 h 967051"/>
                <a:gd name="connsiteX905" fmla="*/ 1224565 w 1453314"/>
                <a:gd name="connsiteY905" fmla="*/ 425995 h 967051"/>
                <a:gd name="connsiteX906" fmla="*/ 1231413 w 1453314"/>
                <a:gd name="connsiteY906" fmla="*/ 438323 h 967051"/>
                <a:gd name="connsiteX907" fmla="*/ 1245111 w 1453314"/>
                <a:gd name="connsiteY907" fmla="*/ 482156 h 967051"/>
                <a:gd name="connsiteX908" fmla="*/ 1254699 w 1453314"/>
                <a:gd name="connsiteY908" fmla="*/ 484895 h 967051"/>
                <a:gd name="connsiteX909" fmla="*/ 1247850 w 1453314"/>
                <a:gd name="connsiteY909" fmla="*/ 486265 h 967051"/>
                <a:gd name="connsiteX910" fmla="*/ 1246481 w 1453314"/>
                <a:gd name="connsiteY910" fmla="*/ 512290 h 967051"/>
                <a:gd name="connsiteX911" fmla="*/ 1238262 w 1453314"/>
                <a:gd name="connsiteY911" fmla="*/ 591736 h 967051"/>
                <a:gd name="connsiteX912" fmla="*/ 1212237 w 1453314"/>
                <a:gd name="connsiteY912" fmla="*/ 650636 h 967051"/>
                <a:gd name="connsiteX913" fmla="*/ 1219085 w 1453314"/>
                <a:gd name="connsiteY913" fmla="*/ 668443 h 967051"/>
                <a:gd name="connsiteX914" fmla="*/ 1213606 w 1453314"/>
                <a:gd name="connsiteY914" fmla="*/ 678031 h 967051"/>
                <a:gd name="connsiteX915" fmla="*/ 1217716 w 1453314"/>
                <a:gd name="connsiteY915" fmla="*/ 699947 h 967051"/>
                <a:gd name="connsiteX916" fmla="*/ 1225934 w 1453314"/>
                <a:gd name="connsiteY916" fmla="*/ 699947 h 967051"/>
                <a:gd name="connsiteX917" fmla="*/ 1228674 w 1453314"/>
                <a:gd name="connsiteY917" fmla="*/ 712275 h 967051"/>
                <a:gd name="connsiteX918" fmla="*/ 1214976 w 1453314"/>
                <a:gd name="connsiteY918" fmla="*/ 719124 h 967051"/>
                <a:gd name="connsiteX919" fmla="*/ 1221825 w 1453314"/>
                <a:gd name="connsiteY919" fmla="*/ 757477 h 967051"/>
                <a:gd name="connsiteX920" fmla="*/ 1217716 w 1453314"/>
                <a:gd name="connsiteY920" fmla="*/ 760217 h 967051"/>
                <a:gd name="connsiteX921" fmla="*/ 1217716 w 1453314"/>
                <a:gd name="connsiteY921" fmla="*/ 809528 h 967051"/>
                <a:gd name="connsiteX922" fmla="*/ 1210867 w 1453314"/>
                <a:gd name="connsiteY922" fmla="*/ 828705 h 967051"/>
                <a:gd name="connsiteX923" fmla="*/ 1221825 w 1453314"/>
                <a:gd name="connsiteY923" fmla="*/ 839663 h 967051"/>
                <a:gd name="connsiteX924" fmla="*/ 1213606 w 1453314"/>
                <a:gd name="connsiteY924" fmla="*/ 850621 h 967051"/>
                <a:gd name="connsiteX925" fmla="*/ 1204018 w 1453314"/>
                <a:gd name="connsiteY925" fmla="*/ 850621 h 967051"/>
                <a:gd name="connsiteX926" fmla="*/ 1193060 w 1453314"/>
                <a:gd name="connsiteY926" fmla="*/ 893083 h 967051"/>
                <a:gd name="connsiteX927" fmla="*/ 1193060 w 1453314"/>
                <a:gd name="connsiteY927" fmla="*/ 921848 h 967051"/>
                <a:gd name="connsiteX928" fmla="*/ 1187581 w 1453314"/>
                <a:gd name="connsiteY928" fmla="*/ 957462 h 967051"/>
                <a:gd name="connsiteX929" fmla="*/ 1179362 w 1453314"/>
                <a:gd name="connsiteY929" fmla="*/ 962941 h 967051"/>
                <a:gd name="connsiteX930" fmla="*/ 1177993 w 1453314"/>
                <a:gd name="connsiteY930" fmla="*/ 960202 h 967051"/>
                <a:gd name="connsiteX931" fmla="*/ 1171691 w 1453314"/>
                <a:gd name="connsiteY931" fmla="*/ 961462 h 967051"/>
                <a:gd name="connsiteX932" fmla="*/ 1168404 w 1453314"/>
                <a:gd name="connsiteY932" fmla="*/ 958832 h 967051"/>
                <a:gd name="connsiteX933" fmla="*/ 1161555 w 1453314"/>
                <a:gd name="connsiteY933" fmla="*/ 964311 h 967051"/>
                <a:gd name="connsiteX934" fmla="*/ 1164295 w 1453314"/>
                <a:gd name="connsiteY934" fmla="*/ 967051 h 967051"/>
                <a:gd name="connsiteX935" fmla="*/ 1153337 w 1453314"/>
                <a:gd name="connsiteY935" fmla="*/ 961571 h 967051"/>
                <a:gd name="connsiteX936" fmla="*/ 1147858 w 1453314"/>
                <a:gd name="connsiteY936" fmla="*/ 965681 h 967051"/>
                <a:gd name="connsiteX937" fmla="*/ 1142379 w 1453314"/>
                <a:gd name="connsiteY937" fmla="*/ 961571 h 967051"/>
                <a:gd name="connsiteX938" fmla="*/ 1142379 w 1453314"/>
                <a:gd name="connsiteY938" fmla="*/ 964311 h 967051"/>
                <a:gd name="connsiteX939" fmla="*/ 1139639 w 1453314"/>
                <a:gd name="connsiteY939" fmla="*/ 962941 h 967051"/>
                <a:gd name="connsiteX940" fmla="*/ 1139639 w 1453314"/>
                <a:gd name="connsiteY940" fmla="*/ 957462 h 967051"/>
                <a:gd name="connsiteX941" fmla="*/ 1135530 w 1453314"/>
                <a:gd name="connsiteY941" fmla="*/ 962941 h 967051"/>
                <a:gd name="connsiteX942" fmla="*/ 1131421 w 1453314"/>
                <a:gd name="connsiteY942" fmla="*/ 962941 h 967051"/>
                <a:gd name="connsiteX943" fmla="*/ 1134160 w 1453314"/>
                <a:gd name="connsiteY943" fmla="*/ 958832 h 967051"/>
                <a:gd name="connsiteX944" fmla="*/ 1131421 w 1453314"/>
                <a:gd name="connsiteY944" fmla="*/ 957462 h 967051"/>
                <a:gd name="connsiteX945" fmla="*/ 1145118 w 1453314"/>
                <a:gd name="connsiteY945" fmla="*/ 939655 h 967051"/>
                <a:gd name="connsiteX946" fmla="*/ 1157446 w 1453314"/>
                <a:gd name="connsiteY946" fmla="*/ 904041 h 967051"/>
                <a:gd name="connsiteX947" fmla="*/ 1157446 w 1453314"/>
                <a:gd name="connsiteY947" fmla="*/ 832814 h 967051"/>
                <a:gd name="connsiteX948" fmla="*/ 1151967 w 1453314"/>
                <a:gd name="connsiteY948" fmla="*/ 815007 h 967051"/>
                <a:gd name="connsiteX949" fmla="*/ 1151967 w 1453314"/>
                <a:gd name="connsiteY949" fmla="*/ 786242 h 967051"/>
                <a:gd name="connsiteX950" fmla="*/ 1154707 w 1453314"/>
                <a:gd name="connsiteY950" fmla="*/ 749259 h 967051"/>
                <a:gd name="connsiteX951" fmla="*/ 1132791 w 1453314"/>
                <a:gd name="connsiteY951" fmla="*/ 756107 h 967051"/>
                <a:gd name="connsiteX952" fmla="*/ 1120463 w 1453314"/>
                <a:gd name="connsiteY952" fmla="*/ 753368 h 967051"/>
                <a:gd name="connsiteX953" fmla="*/ 1110874 w 1453314"/>
                <a:gd name="connsiteY953" fmla="*/ 757477 h 967051"/>
                <a:gd name="connsiteX954" fmla="*/ 1095807 w 1453314"/>
                <a:gd name="connsiteY954" fmla="*/ 754738 h 967051"/>
                <a:gd name="connsiteX955" fmla="*/ 1094437 w 1453314"/>
                <a:gd name="connsiteY955" fmla="*/ 756107 h 967051"/>
                <a:gd name="connsiteX956" fmla="*/ 1094437 w 1453314"/>
                <a:gd name="connsiteY956" fmla="*/ 750628 h 967051"/>
                <a:gd name="connsiteX957" fmla="*/ 1102656 w 1453314"/>
                <a:gd name="connsiteY957" fmla="*/ 743780 h 967051"/>
                <a:gd name="connsiteX958" fmla="*/ 1097177 w 1453314"/>
                <a:gd name="connsiteY958" fmla="*/ 738300 h 967051"/>
                <a:gd name="connsiteX959" fmla="*/ 1082109 w 1453314"/>
                <a:gd name="connsiteY959" fmla="*/ 749259 h 967051"/>
                <a:gd name="connsiteX960" fmla="*/ 1084849 w 1453314"/>
                <a:gd name="connsiteY960" fmla="*/ 754738 h 967051"/>
                <a:gd name="connsiteX961" fmla="*/ 1079370 w 1453314"/>
                <a:gd name="connsiteY961" fmla="*/ 756107 h 967051"/>
                <a:gd name="connsiteX962" fmla="*/ 1076631 w 1453314"/>
                <a:gd name="connsiteY962" fmla="*/ 750628 h 967051"/>
                <a:gd name="connsiteX963" fmla="*/ 1024580 w 1453314"/>
                <a:gd name="connsiteY963" fmla="*/ 725973 h 967051"/>
                <a:gd name="connsiteX964" fmla="*/ 1030059 w 1453314"/>
                <a:gd name="connsiteY964" fmla="*/ 723233 h 967051"/>
                <a:gd name="connsiteX965" fmla="*/ 1027319 w 1453314"/>
                <a:gd name="connsiteY965" fmla="*/ 717754 h 967051"/>
                <a:gd name="connsiteX966" fmla="*/ 1039647 w 1453314"/>
                <a:gd name="connsiteY966" fmla="*/ 699947 h 967051"/>
                <a:gd name="connsiteX967" fmla="*/ 1027319 w 1453314"/>
                <a:gd name="connsiteY967" fmla="*/ 623241 h 967051"/>
                <a:gd name="connsiteX968" fmla="*/ 1027319 w 1453314"/>
                <a:gd name="connsiteY968" fmla="*/ 594476 h 967051"/>
                <a:gd name="connsiteX969" fmla="*/ 1030059 w 1453314"/>
                <a:gd name="connsiteY969" fmla="*/ 573929 h 967051"/>
                <a:gd name="connsiteX970" fmla="*/ 1028689 w 1453314"/>
                <a:gd name="connsiteY970" fmla="*/ 565711 h 967051"/>
                <a:gd name="connsiteX971" fmla="*/ 1027319 w 1453314"/>
                <a:gd name="connsiteY971" fmla="*/ 564341 h 967051"/>
                <a:gd name="connsiteX972" fmla="*/ 1030059 w 1453314"/>
                <a:gd name="connsiteY972" fmla="*/ 560232 h 967051"/>
                <a:gd name="connsiteX973" fmla="*/ 1028689 w 1453314"/>
                <a:gd name="connsiteY973" fmla="*/ 423256 h 967051"/>
                <a:gd name="connsiteX974" fmla="*/ 1030059 w 1453314"/>
                <a:gd name="connsiteY974" fmla="*/ 415037 h 967051"/>
                <a:gd name="connsiteX975" fmla="*/ 1039647 w 1453314"/>
                <a:gd name="connsiteY975" fmla="*/ 390382 h 967051"/>
                <a:gd name="connsiteX976" fmla="*/ 1027319 w 1453314"/>
                <a:gd name="connsiteY976" fmla="*/ 380793 h 967051"/>
                <a:gd name="connsiteX977" fmla="*/ 961571 w 1453314"/>
                <a:gd name="connsiteY977" fmla="*/ 331482 h 967051"/>
                <a:gd name="connsiteX978" fmla="*/ 976638 w 1453314"/>
                <a:gd name="connsiteY978" fmla="*/ 282171 h 967051"/>
                <a:gd name="connsiteX979" fmla="*/ 995815 w 1453314"/>
                <a:gd name="connsiteY979" fmla="*/ 231489 h 967051"/>
                <a:gd name="connsiteX980" fmla="*/ 1012252 w 1453314"/>
                <a:gd name="connsiteY980" fmla="*/ 193136 h 967051"/>
                <a:gd name="connsiteX981" fmla="*/ 1039647 w 1453314"/>
                <a:gd name="connsiteY981" fmla="*/ 152043 h 967051"/>
                <a:gd name="connsiteX982" fmla="*/ 1068412 w 1453314"/>
                <a:gd name="connsiteY982" fmla="*/ 139716 h 967051"/>
                <a:gd name="connsiteX983" fmla="*/ 1078000 w 1453314"/>
                <a:gd name="connsiteY983" fmla="*/ 131497 h 967051"/>
                <a:gd name="connsiteX984" fmla="*/ 1119093 w 1453314"/>
                <a:gd name="connsiteY984" fmla="*/ 116430 h 967051"/>
                <a:gd name="connsiteX985" fmla="*/ 1110874 w 1453314"/>
                <a:gd name="connsiteY985" fmla="*/ 76707 h 967051"/>
                <a:gd name="connsiteX986" fmla="*/ 1113614 w 1453314"/>
                <a:gd name="connsiteY986" fmla="*/ 54790 h 967051"/>
                <a:gd name="connsiteX987" fmla="*/ 1160186 w 1453314"/>
                <a:gd name="connsiteY987" fmla="*/ 0 h 96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</a:cxnLst>
              <a:rect l="l" t="t" r="r" b="b"/>
              <a:pathLst>
                <a:path w="1453314" h="967051">
                  <a:moveTo>
                    <a:pt x="1171691" y="961462"/>
                  </a:moveTo>
                  <a:lnTo>
                    <a:pt x="1175253" y="964311"/>
                  </a:lnTo>
                  <a:cubicBezTo>
                    <a:pt x="1173883" y="964311"/>
                    <a:pt x="1171144" y="962941"/>
                    <a:pt x="1171144" y="961571"/>
                  </a:cubicBezTo>
                  <a:close/>
                  <a:moveTo>
                    <a:pt x="1150769" y="958661"/>
                  </a:moveTo>
                  <a:cubicBezTo>
                    <a:pt x="1149913" y="958147"/>
                    <a:pt x="1149228" y="958147"/>
                    <a:pt x="1149228" y="960202"/>
                  </a:cubicBezTo>
                  <a:cubicBezTo>
                    <a:pt x="1149228" y="962941"/>
                    <a:pt x="1151967" y="961571"/>
                    <a:pt x="1153337" y="960202"/>
                  </a:cubicBezTo>
                  <a:cubicBezTo>
                    <a:pt x="1152652" y="960202"/>
                    <a:pt x="1151625" y="959174"/>
                    <a:pt x="1150769" y="958661"/>
                  </a:cubicBezTo>
                  <a:close/>
                  <a:moveTo>
                    <a:pt x="1328666" y="924588"/>
                  </a:moveTo>
                  <a:lnTo>
                    <a:pt x="1332775" y="924588"/>
                  </a:lnTo>
                  <a:cubicBezTo>
                    <a:pt x="1332775" y="925958"/>
                    <a:pt x="1334145" y="928697"/>
                    <a:pt x="1334145" y="930067"/>
                  </a:cubicBezTo>
                  <a:cubicBezTo>
                    <a:pt x="1332775" y="930067"/>
                    <a:pt x="1330036" y="931437"/>
                    <a:pt x="1327296" y="930067"/>
                  </a:cubicBezTo>
                  <a:close/>
                  <a:moveTo>
                    <a:pt x="1338254" y="872537"/>
                  </a:moveTo>
                  <a:cubicBezTo>
                    <a:pt x="1339624" y="875276"/>
                    <a:pt x="1342364" y="876646"/>
                    <a:pt x="1343734" y="876646"/>
                  </a:cubicBezTo>
                  <a:cubicBezTo>
                    <a:pt x="1342364" y="876646"/>
                    <a:pt x="1339624" y="876646"/>
                    <a:pt x="1336885" y="878016"/>
                  </a:cubicBezTo>
                  <a:cubicBezTo>
                    <a:pt x="1336885" y="876646"/>
                    <a:pt x="1338254" y="873907"/>
                    <a:pt x="1338254" y="872537"/>
                  </a:cubicBezTo>
                  <a:close/>
                  <a:moveTo>
                    <a:pt x="1388935" y="857470"/>
                  </a:moveTo>
                  <a:lnTo>
                    <a:pt x="1391675" y="860209"/>
                  </a:lnTo>
                  <a:lnTo>
                    <a:pt x="1384826" y="860209"/>
                  </a:lnTo>
                  <a:cubicBezTo>
                    <a:pt x="1386196" y="858840"/>
                    <a:pt x="1387566" y="857470"/>
                    <a:pt x="1388935" y="857470"/>
                  </a:cubicBezTo>
                  <a:close/>
                  <a:moveTo>
                    <a:pt x="1349212" y="850621"/>
                  </a:moveTo>
                  <a:cubicBezTo>
                    <a:pt x="1349212" y="847881"/>
                    <a:pt x="1353322" y="849251"/>
                    <a:pt x="1354692" y="850621"/>
                  </a:cubicBezTo>
                  <a:cubicBezTo>
                    <a:pt x="1354692" y="850621"/>
                    <a:pt x="1354692" y="851991"/>
                    <a:pt x="1353322" y="853360"/>
                  </a:cubicBezTo>
                  <a:cubicBezTo>
                    <a:pt x="1351952" y="853360"/>
                    <a:pt x="1349212" y="854730"/>
                    <a:pt x="1349212" y="850621"/>
                  </a:cubicBezTo>
                  <a:close/>
                  <a:moveTo>
                    <a:pt x="1302641" y="849251"/>
                  </a:moveTo>
                  <a:lnTo>
                    <a:pt x="1306750" y="849251"/>
                  </a:lnTo>
                  <a:cubicBezTo>
                    <a:pt x="1308120" y="850621"/>
                    <a:pt x="1309489" y="851991"/>
                    <a:pt x="1309489" y="854730"/>
                  </a:cubicBezTo>
                  <a:cubicBezTo>
                    <a:pt x="1308120" y="854730"/>
                    <a:pt x="1308120" y="856100"/>
                    <a:pt x="1305380" y="856100"/>
                  </a:cubicBezTo>
                  <a:cubicBezTo>
                    <a:pt x="1301271" y="856100"/>
                    <a:pt x="1301271" y="854730"/>
                    <a:pt x="1299901" y="853360"/>
                  </a:cubicBezTo>
                  <a:cubicBezTo>
                    <a:pt x="1299901" y="851991"/>
                    <a:pt x="1301271" y="850621"/>
                    <a:pt x="1302641" y="849251"/>
                  </a:cubicBezTo>
                  <a:close/>
                  <a:moveTo>
                    <a:pt x="1388935" y="845142"/>
                  </a:moveTo>
                  <a:cubicBezTo>
                    <a:pt x="1388935" y="849251"/>
                    <a:pt x="1393045" y="846512"/>
                    <a:pt x="1393045" y="847881"/>
                  </a:cubicBezTo>
                  <a:cubicBezTo>
                    <a:pt x="1391675" y="847881"/>
                    <a:pt x="1388935" y="849251"/>
                    <a:pt x="1388935" y="845142"/>
                  </a:cubicBezTo>
                  <a:close/>
                  <a:moveTo>
                    <a:pt x="1396641" y="838635"/>
                  </a:moveTo>
                  <a:cubicBezTo>
                    <a:pt x="1397839" y="838978"/>
                    <a:pt x="1399209" y="839663"/>
                    <a:pt x="1399894" y="839663"/>
                  </a:cubicBezTo>
                  <a:cubicBezTo>
                    <a:pt x="1399894" y="839663"/>
                    <a:pt x="1399894" y="841033"/>
                    <a:pt x="1398524" y="842403"/>
                  </a:cubicBezTo>
                  <a:cubicBezTo>
                    <a:pt x="1397154" y="842403"/>
                    <a:pt x="1394415" y="843772"/>
                    <a:pt x="1394415" y="839663"/>
                  </a:cubicBezTo>
                  <a:cubicBezTo>
                    <a:pt x="1394415" y="838293"/>
                    <a:pt x="1395442" y="838293"/>
                    <a:pt x="1396641" y="838635"/>
                  </a:cubicBezTo>
                  <a:close/>
                  <a:moveTo>
                    <a:pt x="478046" y="831444"/>
                  </a:moveTo>
                  <a:lnTo>
                    <a:pt x="483525" y="832814"/>
                  </a:lnTo>
                  <a:cubicBezTo>
                    <a:pt x="483525" y="834184"/>
                    <a:pt x="482155" y="835553"/>
                    <a:pt x="480785" y="836923"/>
                  </a:cubicBezTo>
                  <a:cubicBezTo>
                    <a:pt x="479416" y="835553"/>
                    <a:pt x="478046" y="835553"/>
                    <a:pt x="476676" y="834184"/>
                  </a:cubicBezTo>
                  <a:cubicBezTo>
                    <a:pt x="476676" y="834184"/>
                    <a:pt x="478046" y="832814"/>
                    <a:pt x="478046" y="831444"/>
                  </a:cubicBezTo>
                  <a:close/>
                  <a:moveTo>
                    <a:pt x="1016361" y="820486"/>
                  </a:moveTo>
                  <a:cubicBezTo>
                    <a:pt x="1016361" y="820486"/>
                    <a:pt x="1016361" y="821856"/>
                    <a:pt x="1017731" y="823226"/>
                  </a:cubicBezTo>
                  <a:cubicBezTo>
                    <a:pt x="1016361" y="823226"/>
                    <a:pt x="1014991" y="823226"/>
                    <a:pt x="1013621" y="821856"/>
                  </a:cubicBezTo>
                  <a:cubicBezTo>
                    <a:pt x="1013621" y="821856"/>
                    <a:pt x="1016361" y="821856"/>
                    <a:pt x="1016361" y="820486"/>
                  </a:cubicBezTo>
                  <a:close/>
                  <a:moveTo>
                    <a:pt x="1054714" y="809528"/>
                  </a:moveTo>
                  <a:lnTo>
                    <a:pt x="1060193" y="809528"/>
                  </a:lnTo>
                  <a:cubicBezTo>
                    <a:pt x="1061563" y="810898"/>
                    <a:pt x="1062933" y="812268"/>
                    <a:pt x="1062933" y="815007"/>
                  </a:cubicBezTo>
                  <a:cubicBezTo>
                    <a:pt x="1061563" y="815007"/>
                    <a:pt x="1058824" y="815007"/>
                    <a:pt x="1056084" y="816377"/>
                  </a:cubicBezTo>
                  <a:cubicBezTo>
                    <a:pt x="1054714" y="815007"/>
                    <a:pt x="1053344" y="815007"/>
                    <a:pt x="1053344" y="812268"/>
                  </a:cubicBezTo>
                  <a:cubicBezTo>
                    <a:pt x="1053344" y="808158"/>
                    <a:pt x="1054714" y="810898"/>
                    <a:pt x="1054714" y="809528"/>
                  </a:cubicBezTo>
                  <a:close/>
                  <a:moveTo>
                    <a:pt x="1273876" y="802680"/>
                  </a:moveTo>
                  <a:cubicBezTo>
                    <a:pt x="1275246" y="804049"/>
                    <a:pt x="1276615" y="804049"/>
                    <a:pt x="1276615" y="805419"/>
                  </a:cubicBezTo>
                  <a:lnTo>
                    <a:pt x="1272506" y="805419"/>
                  </a:lnTo>
                  <a:cubicBezTo>
                    <a:pt x="1272506" y="805419"/>
                    <a:pt x="1272506" y="804049"/>
                    <a:pt x="1273876" y="802680"/>
                  </a:cubicBezTo>
                  <a:close/>
                  <a:moveTo>
                    <a:pt x="1431056" y="792920"/>
                  </a:moveTo>
                  <a:cubicBezTo>
                    <a:pt x="1431741" y="792749"/>
                    <a:pt x="1432768" y="793091"/>
                    <a:pt x="1434138" y="793091"/>
                  </a:cubicBezTo>
                  <a:cubicBezTo>
                    <a:pt x="1434138" y="794461"/>
                    <a:pt x="1435507" y="795830"/>
                    <a:pt x="1435507" y="799940"/>
                  </a:cubicBezTo>
                  <a:lnTo>
                    <a:pt x="1431398" y="799940"/>
                  </a:lnTo>
                  <a:cubicBezTo>
                    <a:pt x="1431398" y="798570"/>
                    <a:pt x="1430028" y="798570"/>
                    <a:pt x="1430028" y="795830"/>
                  </a:cubicBezTo>
                  <a:cubicBezTo>
                    <a:pt x="1430028" y="793776"/>
                    <a:pt x="1430371" y="793091"/>
                    <a:pt x="1431056" y="792920"/>
                  </a:cubicBezTo>
                  <a:close/>
                  <a:moveTo>
                    <a:pt x="468458" y="790352"/>
                  </a:moveTo>
                  <a:lnTo>
                    <a:pt x="473937" y="790352"/>
                  </a:lnTo>
                  <a:cubicBezTo>
                    <a:pt x="473937" y="788982"/>
                    <a:pt x="475307" y="791721"/>
                    <a:pt x="475307" y="794461"/>
                  </a:cubicBezTo>
                  <a:cubicBezTo>
                    <a:pt x="472567" y="791721"/>
                    <a:pt x="469827" y="788982"/>
                    <a:pt x="468458" y="790352"/>
                  </a:cubicBezTo>
                  <a:close/>
                  <a:moveTo>
                    <a:pt x="1138270" y="787612"/>
                  </a:moveTo>
                  <a:cubicBezTo>
                    <a:pt x="1141009" y="787612"/>
                    <a:pt x="1143749" y="806788"/>
                    <a:pt x="1143749" y="813638"/>
                  </a:cubicBezTo>
                  <a:cubicBezTo>
                    <a:pt x="1143749" y="817747"/>
                    <a:pt x="1146488" y="820486"/>
                    <a:pt x="1146488" y="823226"/>
                  </a:cubicBezTo>
                  <a:cubicBezTo>
                    <a:pt x="1146488" y="831444"/>
                    <a:pt x="1139639" y="835553"/>
                    <a:pt x="1134160" y="835553"/>
                  </a:cubicBezTo>
                  <a:cubicBezTo>
                    <a:pt x="1120463" y="835553"/>
                    <a:pt x="1124572" y="817747"/>
                    <a:pt x="1123202" y="815007"/>
                  </a:cubicBezTo>
                  <a:cubicBezTo>
                    <a:pt x="1121832" y="810898"/>
                    <a:pt x="1120463" y="806788"/>
                    <a:pt x="1120463" y="802680"/>
                  </a:cubicBezTo>
                  <a:cubicBezTo>
                    <a:pt x="1120463" y="797200"/>
                    <a:pt x="1132791" y="787612"/>
                    <a:pt x="1138270" y="787612"/>
                  </a:cubicBezTo>
                  <a:close/>
                  <a:moveTo>
                    <a:pt x="432844" y="775284"/>
                  </a:moveTo>
                  <a:cubicBezTo>
                    <a:pt x="432844" y="775284"/>
                    <a:pt x="434214" y="776654"/>
                    <a:pt x="434214" y="778024"/>
                  </a:cubicBezTo>
                  <a:lnTo>
                    <a:pt x="430105" y="778024"/>
                  </a:lnTo>
                  <a:close/>
                  <a:moveTo>
                    <a:pt x="1261548" y="771175"/>
                  </a:moveTo>
                  <a:cubicBezTo>
                    <a:pt x="1262918" y="771175"/>
                    <a:pt x="1262918" y="772545"/>
                    <a:pt x="1262918" y="773915"/>
                  </a:cubicBezTo>
                  <a:lnTo>
                    <a:pt x="1258808" y="773915"/>
                  </a:lnTo>
                  <a:close/>
                  <a:moveTo>
                    <a:pt x="1338254" y="768435"/>
                  </a:moveTo>
                  <a:cubicBezTo>
                    <a:pt x="1338254" y="769805"/>
                    <a:pt x="1335515" y="771175"/>
                    <a:pt x="1335515" y="772545"/>
                  </a:cubicBezTo>
                  <a:lnTo>
                    <a:pt x="1332775" y="769805"/>
                  </a:lnTo>
                  <a:cubicBezTo>
                    <a:pt x="1334145" y="768435"/>
                    <a:pt x="1335515" y="767065"/>
                    <a:pt x="1338254" y="768435"/>
                  </a:cubicBezTo>
                  <a:close/>
                  <a:moveTo>
                    <a:pt x="1138270" y="768435"/>
                  </a:moveTo>
                  <a:cubicBezTo>
                    <a:pt x="1138270" y="771175"/>
                    <a:pt x="1138270" y="775284"/>
                    <a:pt x="1139639" y="776654"/>
                  </a:cubicBezTo>
                  <a:cubicBezTo>
                    <a:pt x="1138270" y="776654"/>
                    <a:pt x="1135530" y="775284"/>
                    <a:pt x="1132791" y="773915"/>
                  </a:cubicBezTo>
                  <a:cubicBezTo>
                    <a:pt x="1132791" y="773915"/>
                    <a:pt x="1132791" y="772545"/>
                    <a:pt x="1131421" y="771175"/>
                  </a:cubicBezTo>
                  <a:cubicBezTo>
                    <a:pt x="1132791" y="769805"/>
                    <a:pt x="1135530" y="768435"/>
                    <a:pt x="1138270" y="768435"/>
                  </a:cubicBezTo>
                  <a:close/>
                  <a:moveTo>
                    <a:pt x="499962" y="768435"/>
                  </a:moveTo>
                  <a:lnTo>
                    <a:pt x="505441" y="769805"/>
                  </a:lnTo>
                  <a:cubicBezTo>
                    <a:pt x="501414" y="772216"/>
                    <a:pt x="502592" y="772736"/>
                    <a:pt x="502579" y="772764"/>
                  </a:cubicBezTo>
                  <a:cubicBezTo>
                    <a:pt x="502579" y="772777"/>
                    <a:pt x="501989" y="772545"/>
                    <a:pt x="498592" y="772545"/>
                  </a:cubicBezTo>
                  <a:close/>
                  <a:moveTo>
                    <a:pt x="462979" y="768435"/>
                  </a:moveTo>
                  <a:cubicBezTo>
                    <a:pt x="462979" y="768435"/>
                    <a:pt x="464348" y="769805"/>
                    <a:pt x="464348" y="771175"/>
                  </a:cubicBezTo>
                  <a:lnTo>
                    <a:pt x="460239" y="771175"/>
                  </a:lnTo>
                  <a:close/>
                  <a:moveTo>
                    <a:pt x="1306750" y="764326"/>
                  </a:moveTo>
                  <a:cubicBezTo>
                    <a:pt x="1308120" y="764326"/>
                    <a:pt x="1309489" y="764326"/>
                    <a:pt x="1310859" y="765696"/>
                  </a:cubicBezTo>
                  <a:cubicBezTo>
                    <a:pt x="1309489" y="768435"/>
                    <a:pt x="1308120" y="769805"/>
                    <a:pt x="1305380" y="769805"/>
                  </a:cubicBezTo>
                  <a:cubicBezTo>
                    <a:pt x="1305380" y="769805"/>
                    <a:pt x="1305380" y="768435"/>
                    <a:pt x="1304011" y="767065"/>
                  </a:cubicBezTo>
                  <a:close/>
                  <a:moveTo>
                    <a:pt x="1099403" y="761587"/>
                  </a:moveTo>
                  <a:cubicBezTo>
                    <a:pt x="1100601" y="761244"/>
                    <a:pt x="1101971" y="761587"/>
                    <a:pt x="1102656" y="761587"/>
                  </a:cubicBezTo>
                  <a:cubicBezTo>
                    <a:pt x="1104026" y="761587"/>
                    <a:pt x="1109505" y="762956"/>
                    <a:pt x="1112244" y="767065"/>
                  </a:cubicBezTo>
                  <a:cubicBezTo>
                    <a:pt x="1109505" y="769805"/>
                    <a:pt x="1106765" y="772545"/>
                    <a:pt x="1104026" y="772545"/>
                  </a:cubicBezTo>
                  <a:cubicBezTo>
                    <a:pt x="1099916" y="772545"/>
                    <a:pt x="1097177" y="769805"/>
                    <a:pt x="1097177" y="765696"/>
                  </a:cubicBezTo>
                  <a:cubicBezTo>
                    <a:pt x="1097177" y="762957"/>
                    <a:pt x="1098204" y="761929"/>
                    <a:pt x="1099403" y="761587"/>
                  </a:cubicBezTo>
                  <a:close/>
                  <a:moveTo>
                    <a:pt x="1228674" y="756107"/>
                  </a:moveTo>
                  <a:cubicBezTo>
                    <a:pt x="1234153" y="756107"/>
                    <a:pt x="1234153" y="757477"/>
                    <a:pt x="1235523" y="757477"/>
                  </a:cubicBezTo>
                  <a:cubicBezTo>
                    <a:pt x="1232783" y="761587"/>
                    <a:pt x="1228674" y="762956"/>
                    <a:pt x="1225934" y="762956"/>
                  </a:cubicBezTo>
                  <a:cubicBezTo>
                    <a:pt x="1227304" y="761587"/>
                    <a:pt x="1227304" y="758847"/>
                    <a:pt x="1228674" y="756107"/>
                  </a:cubicBezTo>
                  <a:close/>
                  <a:moveTo>
                    <a:pt x="1050605" y="756107"/>
                  </a:moveTo>
                  <a:cubicBezTo>
                    <a:pt x="1050605" y="756107"/>
                    <a:pt x="1051975" y="756107"/>
                    <a:pt x="1053344" y="757477"/>
                  </a:cubicBezTo>
                  <a:lnTo>
                    <a:pt x="1050605" y="760217"/>
                  </a:lnTo>
                  <a:cubicBezTo>
                    <a:pt x="1049235" y="758847"/>
                    <a:pt x="1047866" y="758847"/>
                    <a:pt x="1046496" y="758847"/>
                  </a:cubicBezTo>
                  <a:cubicBezTo>
                    <a:pt x="1046496" y="757477"/>
                    <a:pt x="1049235" y="756107"/>
                    <a:pt x="1050605" y="756107"/>
                  </a:cubicBezTo>
                  <a:close/>
                  <a:moveTo>
                    <a:pt x="1028689" y="750628"/>
                  </a:moveTo>
                  <a:cubicBezTo>
                    <a:pt x="1028689" y="751998"/>
                    <a:pt x="1027319" y="753368"/>
                    <a:pt x="1025949" y="754738"/>
                  </a:cubicBezTo>
                  <a:lnTo>
                    <a:pt x="1019101" y="753368"/>
                  </a:lnTo>
                  <a:cubicBezTo>
                    <a:pt x="1019101" y="751998"/>
                    <a:pt x="1023210" y="749259"/>
                    <a:pt x="1028689" y="750628"/>
                  </a:cubicBezTo>
                  <a:close/>
                  <a:moveTo>
                    <a:pt x="583517" y="750628"/>
                  </a:moveTo>
                  <a:cubicBezTo>
                    <a:pt x="593106" y="750628"/>
                    <a:pt x="599954" y="749259"/>
                    <a:pt x="605434" y="767065"/>
                  </a:cubicBezTo>
                  <a:cubicBezTo>
                    <a:pt x="598585" y="767065"/>
                    <a:pt x="601324" y="772545"/>
                    <a:pt x="594476" y="772545"/>
                  </a:cubicBezTo>
                  <a:cubicBezTo>
                    <a:pt x="588996" y="772545"/>
                    <a:pt x="571189" y="767065"/>
                    <a:pt x="571189" y="765696"/>
                  </a:cubicBezTo>
                  <a:cubicBezTo>
                    <a:pt x="569820" y="764326"/>
                    <a:pt x="569820" y="761587"/>
                    <a:pt x="569820" y="758847"/>
                  </a:cubicBezTo>
                  <a:cubicBezTo>
                    <a:pt x="569820" y="747889"/>
                    <a:pt x="579408" y="750628"/>
                    <a:pt x="583517" y="750628"/>
                  </a:cubicBezTo>
                  <a:close/>
                  <a:moveTo>
                    <a:pt x="851990" y="745150"/>
                  </a:moveTo>
                  <a:cubicBezTo>
                    <a:pt x="854730" y="745150"/>
                    <a:pt x="860209" y="751998"/>
                    <a:pt x="864318" y="754738"/>
                  </a:cubicBezTo>
                  <a:cubicBezTo>
                    <a:pt x="861579" y="757477"/>
                    <a:pt x="858839" y="757477"/>
                    <a:pt x="856099" y="757477"/>
                  </a:cubicBezTo>
                  <a:cubicBezTo>
                    <a:pt x="851990" y="757477"/>
                    <a:pt x="845141" y="756107"/>
                    <a:pt x="845141" y="751998"/>
                  </a:cubicBezTo>
                  <a:cubicBezTo>
                    <a:pt x="845141" y="747889"/>
                    <a:pt x="847881" y="745150"/>
                    <a:pt x="851990" y="745150"/>
                  </a:cubicBezTo>
                  <a:close/>
                  <a:moveTo>
                    <a:pt x="150674" y="742410"/>
                  </a:moveTo>
                  <a:cubicBezTo>
                    <a:pt x="153413" y="742410"/>
                    <a:pt x="157522" y="743780"/>
                    <a:pt x="161632" y="743780"/>
                  </a:cubicBezTo>
                  <a:cubicBezTo>
                    <a:pt x="163002" y="745150"/>
                    <a:pt x="164371" y="747889"/>
                    <a:pt x="165741" y="750628"/>
                  </a:cubicBezTo>
                  <a:cubicBezTo>
                    <a:pt x="164371" y="751998"/>
                    <a:pt x="163002" y="754738"/>
                    <a:pt x="160262" y="754738"/>
                  </a:cubicBezTo>
                  <a:cubicBezTo>
                    <a:pt x="156153" y="754738"/>
                    <a:pt x="152044" y="753368"/>
                    <a:pt x="147934" y="751998"/>
                  </a:cubicBezTo>
                  <a:cubicBezTo>
                    <a:pt x="147934" y="750628"/>
                    <a:pt x="146564" y="750628"/>
                    <a:pt x="146564" y="746519"/>
                  </a:cubicBezTo>
                  <a:cubicBezTo>
                    <a:pt x="146564" y="743780"/>
                    <a:pt x="147934" y="742410"/>
                    <a:pt x="150674" y="742410"/>
                  </a:cubicBezTo>
                  <a:close/>
                  <a:moveTo>
                    <a:pt x="1227304" y="736931"/>
                  </a:moveTo>
                  <a:cubicBezTo>
                    <a:pt x="1228674" y="736931"/>
                    <a:pt x="1231413" y="739670"/>
                    <a:pt x="1232783" y="742410"/>
                  </a:cubicBezTo>
                  <a:cubicBezTo>
                    <a:pt x="1232783" y="743780"/>
                    <a:pt x="1231413" y="745150"/>
                    <a:pt x="1231413" y="746519"/>
                  </a:cubicBezTo>
                  <a:cubicBezTo>
                    <a:pt x="1230043" y="746519"/>
                    <a:pt x="1225934" y="745150"/>
                    <a:pt x="1225934" y="741040"/>
                  </a:cubicBezTo>
                  <a:cubicBezTo>
                    <a:pt x="1225934" y="738300"/>
                    <a:pt x="1227304" y="736931"/>
                    <a:pt x="1227304" y="736931"/>
                  </a:cubicBezTo>
                  <a:close/>
                  <a:moveTo>
                    <a:pt x="704056" y="735561"/>
                  </a:moveTo>
                  <a:lnTo>
                    <a:pt x="709535" y="736931"/>
                  </a:lnTo>
                  <a:cubicBezTo>
                    <a:pt x="709535" y="736931"/>
                    <a:pt x="708165" y="739670"/>
                    <a:pt x="706796" y="739670"/>
                  </a:cubicBezTo>
                  <a:lnTo>
                    <a:pt x="702687" y="739670"/>
                  </a:lnTo>
                  <a:close/>
                  <a:moveTo>
                    <a:pt x="1014991" y="732822"/>
                  </a:moveTo>
                  <a:cubicBezTo>
                    <a:pt x="1014991" y="732822"/>
                    <a:pt x="1014991" y="734192"/>
                    <a:pt x="1013621" y="735561"/>
                  </a:cubicBezTo>
                  <a:cubicBezTo>
                    <a:pt x="1013621" y="735561"/>
                    <a:pt x="1012252" y="735561"/>
                    <a:pt x="1010882" y="734192"/>
                  </a:cubicBezTo>
                  <a:cubicBezTo>
                    <a:pt x="1012252" y="734192"/>
                    <a:pt x="1013621" y="732822"/>
                    <a:pt x="1014991" y="732822"/>
                  </a:cubicBezTo>
                  <a:close/>
                  <a:moveTo>
                    <a:pt x="149304" y="730082"/>
                  </a:moveTo>
                  <a:lnTo>
                    <a:pt x="153413" y="730082"/>
                  </a:lnTo>
                  <a:cubicBezTo>
                    <a:pt x="153413" y="731452"/>
                    <a:pt x="153413" y="732822"/>
                    <a:pt x="149304" y="734192"/>
                  </a:cubicBezTo>
                  <a:close/>
                  <a:moveTo>
                    <a:pt x="584887" y="727342"/>
                  </a:moveTo>
                  <a:cubicBezTo>
                    <a:pt x="583517" y="728712"/>
                    <a:pt x="583517" y="731452"/>
                    <a:pt x="583517" y="735561"/>
                  </a:cubicBezTo>
                  <a:cubicBezTo>
                    <a:pt x="582148" y="735561"/>
                    <a:pt x="580778" y="736931"/>
                    <a:pt x="576669" y="736931"/>
                  </a:cubicBezTo>
                  <a:cubicBezTo>
                    <a:pt x="575299" y="735561"/>
                    <a:pt x="573929" y="732822"/>
                    <a:pt x="573929" y="731452"/>
                  </a:cubicBezTo>
                  <a:cubicBezTo>
                    <a:pt x="576669" y="728712"/>
                    <a:pt x="580778" y="728712"/>
                    <a:pt x="584887" y="727342"/>
                  </a:cubicBezTo>
                  <a:close/>
                  <a:moveTo>
                    <a:pt x="1136900" y="719124"/>
                  </a:moveTo>
                  <a:lnTo>
                    <a:pt x="1136900" y="723233"/>
                  </a:lnTo>
                  <a:lnTo>
                    <a:pt x="1141009" y="723233"/>
                  </a:lnTo>
                  <a:cubicBezTo>
                    <a:pt x="1141009" y="721864"/>
                    <a:pt x="1138270" y="719124"/>
                    <a:pt x="1136900" y="719124"/>
                  </a:cubicBezTo>
                  <a:close/>
                  <a:moveTo>
                    <a:pt x="1420440" y="717754"/>
                  </a:moveTo>
                  <a:cubicBezTo>
                    <a:pt x="1423180" y="717754"/>
                    <a:pt x="1427289" y="723233"/>
                    <a:pt x="1431398" y="728712"/>
                  </a:cubicBezTo>
                  <a:cubicBezTo>
                    <a:pt x="1430028" y="730082"/>
                    <a:pt x="1427289" y="730082"/>
                    <a:pt x="1424549" y="730082"/>
                  </a:cubicBezTo>
                  <a:cubicBezTo>
                    <a:pt x="1420440" y="730082"/>
                    <a:pt x="1413591" y="728712"/>
                    <a:pt x="1413591" y="724603"/>
                  </a:cubicBezTo>
                  <a:cubicBezTo>
                    <a:pt x="1413591" y="719124"/>
                    <a:pt x="1414961" y="717754"/>
                    <a:pt x="1420440" y="717754"/>
                  </a:cubicBezTo>
                  <a:close/>
                  <a:moveTo>
                    <a:pt x="1006773" y="717754"/>
                  </a:moveTo>
                  <a:cubicBezTo>
                    <a:pt x="1008143" y="717754"/>
                    <a:pt x="1010882" y="719124"/>
                    <a:pt x="1012252" y="720494"/>
                  </a:cubicBezTo>
                  <a:lnTo>
                    <a:pt x="1004033" y="720494"/>
                  </a:lnTo>
                  <a:close/>
                  <a:moveTo>
                    <a:pt x="990336" y="717754"/>
                  </a:moveTo>
                  <a:cubicBezTo>
                    <a:pt x="991705" y="717754"/>
                    <a:pt x="994445" y="719124"/>
                    <a:pt x="994445" y="720494"/>
                  </a:cubicBezTo>
                  <a:lnTo>
                    <a:pt x="987596" y="720494"/>
                  </a:lnTo>
                  <a:close/>
                  <a:moveTo>
                    <a:pt x="1235523" y="715015"/>
                  </a:moveTo>
                  <a:lnTo>
                    <a:pt x="1246481" y="715015"/>
                  </a:lnTo>
                  <a:cubicBezTo>
                    <a:pt x="1246481" y="716385"/>
                    <a:pt x="1247850" y="719124"/>
                    <a:pt x="1243741" y="719124"/>
                  </a:cubicBezTo>
                  <a:cubicBezTo>
                    <a:pt x="1241001" y="719124"/>
                    <a:pt x="1238262" y="716385"/>
                    <a:pt x="1235523" y="715015"/>
                  </a:cubicBezTo>
                  <a:close/>
                  <a:moveTo>
                    <a:pt x="1006773" y="708166"/>
                  </a:moveTo>
                  <a:cubicBezTo>
                    <a:pt x="1006773" y="709536"/>
                    <a:pt x="1008143" y="710905"/>
                    <a:pt x="1008143" y="712275"/>
                  </a:cubicBezTo>
                  <a:cubicBezTo>
                    <a:pt x="1006773" y="712275"/>
                    <a:pt x="1004033" y="713645"/>
                    <a:pt x="1001294" y="712275"/>
                  </a:cubicBezTo>
                  <a:cubicBezTo>
                    <a:pt x="1001294" y="710905"/>
                    <a:pt x="999924" y="706796"/>
                    <a:pt x="1006773" y="708166"/>
                  </a:cubicBezTo>
                  <a:close/>
                  <a:moveTo>
                    <a:pt x="575299" y="705427"/>
                  </a:moveTo>
                  <a:lnTo>
                    <a:pt x="580778" y="705427"/>
                  </a:lnTo>
                  <a:cubicBezTo>
                    <a:pt x="579408" y="709536"/>
                    <a:pt x="580778" y="715015"/>
                    <a:pt x="580778" y="720494"/>
                  </a:cubicBezTo>
                  <a:lnTo>
                    <a:pt x="578038" y="721864"/>
                  </a:lnTo>
                  <a:cubicBezTo>
                    <a:pt x="578038" y="720494"/>
                    <a:pt x="576669" y="720494"/>
                    <a:pt x="576669" y="717754"/>
                  </a:cubicBezTo>
                  <a:cubicBezTo>
                    <a:pt x="576669" y="713645"/>
                    <a:pt x="579408" y="715015"/>
                    <a:pt x="579408" y="712275"/>
                  </a:cubicBezTo>
                  <a:cubicBezTo>
                    <a:pt x="579408" y="708166"/>
                    <a:pt x="575299" y="709536"/>
                    <a:pt x="573929" y="708166"/>
                  </a:cubicBezTo>
                  <a:cubicBezTo>
                    <a:pt x="573929" y="708166"/>
                    <a:pt x="575299" y="706796"/>
                    <a:pt x="575299" y="705427"/>
                  </a:cubicBezTo>
                  <a:close/>
                  <a:moveTo>
                    <a:pt x="196127" y="705398"/>
                  </a:moveTo>
                  <a:lnTo>
                    <a:pt x="198051" y="705990"/>
                  </a:lnTo>
                  <a:lnTo>
                    <a:pt x="197245" y="706796"/>
                  </a:lnTo>
                  <a:close/>
                  <a:moveTo>
                    <a:pt x="179439" y="704057"/>
                  </a:moveTo>
                  <a:lnTo>
                    <a:pt x="186440" y="704386"/>
                  </a:lnTo>
                  <a:lnTo>
                    <a:pt x="183548" y="706796"/>
                  </a:lnTo>
                  <a:cubicBezTo>
                    <a:pt x="182178" y="705427"/>
                    <a:pt x="180808" y="704057"/>
                    <a:pt x="179439" y="704057"/>
                  </a:cubicBezTo>
                  <a:close/>
                  <a:moveTo>
                    <a:pt x="1261548" y="702687"/>
                  </a:moveTo>
                  <a:cubicBezTo>
                    <a:pt x="1264288" y="702687"/>
                    <a:pt x="1267027" y="708166"/>
                    <a:pt x="1269766" y="709536"/>
                  </a:cubicBezTo>
                  <a:cubicBezTo>
                    <a:pt x="1287573" y="712275"/>
                    <a:pt x="1286204" y="716385"/>
                    <a:pt x="1287573" y="731452"/>
                  </a:cubicBezTo>
                  <a:cubicBezTo>
                    <a:pt x="1288943" y="732822"/>
                    <a:pt x="1291683" y="732822"/>
                    <a:pt x="1291683" y="734192"/>
                  </a:cubicBezTo>
                  <a:cubicBezTo>
                    <a:pt x="1290313" y="734192"/>
                    <a:pt x="1287573" y="732822"/>
                    <a:pt x="1286204" y="732822"/>
                  </a:cubicBezTo>
                  <a:cubicBezTo>
                    <a:pt x="1284834" y="734192"/>
                    <a:pt x="1283464" y="736931"/>
                    <a:pt x="1282094" y="736931"/>
                  </a:cubicBezTo>
                  <a:cubicBezTo>
                    <a:pt x="1277985" y="739670"/>
                    <a:pt x="1272506" y="741040"/>
                    <a:pt x="1268397" y="741040"/>
                  </a:cubicBezTo>
                  <a:cubicBezTo>
                    <a:pt x="1253329" y="741040"/>
                    <a:pt x="1254699" y="715015"/>
                    <a:pt x="1251960" y="709536"/>
                  </a:cubicBezTo>
                  <a:lnTo>
                    <a:pt x="1251960" y="705427"/>
                  </a:lnTo>
                  <a:cubicBezTo>
                    <a:pt x="1254699" y="704057"/>
                    <a:pt x="1257439" y="702687"/>
                    <a:pt x="1261548" y="702687"/>
                  </a:cubicBezTo>
                  <a:close/>
                  <a:moveTo>
                    <a:pt x="1005403" y="702687"/>
                  </a:moveTo>
                  <a:cubicBezTo>
                    <a:pt x="1008143" y="701317"/>
                    <a:pt x="1010882" y="702687"/>
                    <a:pt x="1012252" y="704057"/>
                  </a:cubicBezTo>
                  <a:cubicBezTo>
                    <a:pt x="1012252" y="704057"/>
                    <a:pt x="1012252" y="705427"/>
                    <a:pt x="1010882" y="706796"/>
                  </a:cubicBezTo>
                  <a:cubicBezTo>
                    <a:pt x="1009513" y="706796"/>
                    <a:pt x="1006773" y="704057"/>
                    <a:pt x="1005403" y="702687"/>
                  </a:cubicBezTo>
                  <a:close/>
                  <a:moveTo>
                    <a:pt x="326003" y="702687"/>
                  </a:moveTo>
                  <a:lnTo>
                    <a:pt x="328742" y="705427"/>
                  </a:lnTo>
                  <a:lnTo>
                    <a:pt x="320524" y="706796"/>
                  </a:lnTo>
                  <a:cubicBezTo>
                    <a:pt x="321894" y="705427"/>
                    <a:pt x="324633" y="702687"/>
                    <a:pt x="326003" y="702687"/>
                  </a:cubicBezTo>
                  <a:close/>
                  <a:moveTo>
                    <a:pt x="475307" y="699947"/>
                  </a:moveTo>
                  <a:cubicBezTo>
                    <a:pt x="476676" y="701317"/>
                    <a:pt x="478046" y="701317"/>
                    <a:pt x="478046" y="702687"/>
                  </a:cubicBezTo>
                  <a:cubicBezTo>
                    <a:pt x="478046" y="702687"/>
                    <a:pt x="476676" y="704057"/>
                    <a:pt x="475307" y="704057"/>
                  </a:cubicBezTo>
                  <a:cubicBezTo>
                    <a:pt x="473937" y="702687"/>
                    <a:pt x="473937" y="701317"/>
                    <a:pt x="475307" y="699947"/>
                  </a:cubicBezTo>
                  <a:close/>
                  <a:moveTo>
                    <a:pt x="191767" y="699947"/>
                  </a:moveTo>
                  <a:lnTo>
                    <a:pt x="196127" y="705398"/>
                  </a:lnTo>
                  <a:lnTo>
                    <a:pt x="193992" y="704742"/>
                  </a:lnTo>
                  <a:lnTo>
                    <a:pt x="186440" y="704386"/>
                  </a:lnTo>
                  <a:close/>
                  <a:moveTo>
                    <a:pt x="1245111" y="697208"/>
                  </a:moveTo>
                  <a:lnTo>
                    <a:pt x="1250590" y="698577"/>
                  </a:lnTo>
                  <a:lnTo>
                    <a:pt x="1245111" y="699947"/>
                  </a:lnTo>
                  <a:close/>
                  <a:moveTo>
                    <a:pt x="580778" y="697208"/>
                  </a:moveTo>
                  <a:lnTo>
                    <a:pt x="586257" y="697208"/>
                  </a:lnTo>
                  <a:cubicBezTo>
                    <a:pt x="587627" y="698577"/>
                    <a:pt x="588996" y="699947"/>
                    <a:pt x="588996" y="702687"/>
                  </a:cubicBezTo>
                  <a:lnTo>
                    <a:pt x="579408" y="701317"/>
                  </a:lnTo>
                  <a:close/>
                  <a:moveTo>
                    <a:pt x="497223" y="697208"/>
                  </a:moveTo>
                  <a:cubicBezTo>
                    <a:pt x="498592" y="697208"/>
                    <a:pt x="499962" y="698577"/>
                    <a:pt x="501332" y="698577"/>
                  </a:cubicBezTo>
                  <a:cubicBezTo>
                    <a:pt x="501332" y="699947"/>
                    <a:pt x="499962" y="702687"/>
                    <a:pt x="498592" y="702687"/>
                  </a:cubicBezTo>
                  <a:close/>
                  <a:moveTo>
                    <a:pt x="642417" y="691729"/>
                  </a:moveTo>
                  <a:cubicBezTo>
                    <a:pt x="642417" y="697208"/>
                    <a:pt x="646526" y="699947"/>
                    <a:pt x="646526" y="704057"/>
                  </a:cubicBezTo>
                  <a:cubicBezTo>
                    <a:pt x="646526" y="706796"/>
                    <a:pt x="641047" y="710905"/>
                    <a:pt x="641047" y="715015"/>
                  </a:cubicBezTo>
                  <a:cubicBezTo>
                    <a:pt x="641047" y="717754"/>
                    <a:pt x="646526" y="719124"/>
                    <a:pt x="649266" y="721864"/>
                  </a:cubicBezTo>
                  <a:lnTo>
                    <a:pt x="650635" y="699947"/>
                  </a:lnTo>
                  <a:cubicBezTo>
                    <a:pt x="649266" y="697208"/>
                    <a:pt x="649266" y="694469"/>
                    <a:pt x="647896" y="691729"/>
                  </a:cubicBezTo>
                  <a:close/>
                  <a:moveTo>
                    <a:pt x="560231" y="691729"/>
                  </a:moveTo>
                  <a:lnTo>
                    <a:pt x="565711" y="691729"/>
                  </a:lnTo>
                  <a:lnTo>
                    <a:pt x="565711" y="697208"/>
                  </a:lnTo>
                  <a:cubicBezTo>
                    <a:pt x="564341" y="695838"/>
                    <a:pt x="560231" y="697208"/>
                    <a:pt x="560231" y="691729"/>
                  </a:cubicBezTo>
                  <a:close/>
                  <a:moveTo>
                    <a:pt x="712275" y="690359"/>
                  </a:moveTo>
                  <a:cubicBezTo>
                    <a:pt x="713645" y="691729"/>
                    <a:pt x="715014" y="691729"/>
                    <a:pt x="715014" y="693099"/>
                  </a:cubicBezTo>
                  <a:lnTo>
                    <a:pt x="710905" y="693099"/>
                  </a:lnTo>
                  <a:cubicBezTo>
                    <a:pt x="710905" y="693099"/>
                    <a:pt x="710905" y="691729"/>
                    <a:pt x="712275" y="690359"/>
                  </a:cubicBezTo>
                  <a:close/>
                  <a:moveTo>
                    <a:pt x="731451" y="686250"/>
                  </a:moveTo>
                  <a:lnTo>
                    <a:pt x="738300" y="687620"/>
                  </a:lnTo>
                  <a:cubicBezTo>
                    <a:pt x="738300" y="688989"/>
                    <a:pt x="738300" y="690359"/>
                    <a:pt x="735561" y="690359"/>
                  </a:cubicBezTo>
                  <a:cubicBezTo>
                    <a:pt x="731451" y="690359"/>
                    <a:pt x="731451" y="687620"/>
                    <a:pt x="731451" y="686250"/>
                  </a:cubicBezTo>
                  <a:close/>
                  <a:moveTo>
                    <a:pt x="580778" y="684880"/>
                  </a:moveTo>
                  <a:cubicBezTo>
                    <a:pt x="582148" y="686250"/>
                    <a:pt x="578038" y="688989"/>
                    <a:pt x="576669" y="690359"/>
                  </a:cubicBezTo>
                  <a:lnTo>
                    <a:pt x="576669" y="686250"/>
                  </a:lnTo>
                  <a:cubicBezTo>
                    <a:pt x="578038" y="686250"/>
                    <a:pt x="579408" y="684880"/>
                    <a:pt x="580778" y="684880"/>
                  </a:cubicBezTo>
                  <a:close/>
                  <a:moveTo>
                    <a:pt x="1368389" y="682141"/>
                  </a:moveTo>
                  <a:cubicBezTo>
                    <a:pt x="1369759" y="683510"/>
                    <a:pt x="1371129" y="683510"/>
                    <a:pt x="1371129" y="684880"/>
                  </a:cubicBezTo>
                  <a:cubicBezTo>
                    <a:pt x="1371129" y="684880"/>
                    <a:pt x="1369759" y="686250"/>
                    <a:pt x="1368389" y="686250"/>
                  </a:cubicBezTo>
                  <a:lnTo>
                    <a:pt x="1365650" y="683510"/>
                  </a:lnTo>
                  <a:cubicBezTo>
                    <a:pt x="1365650" y="683510"/>
                    <a:pt x="1367019" y="683510"/>
                    <a:pt x="1368389" y="682141"/>
                  </a:cubicBezTo>
                  <a:close/>
                  <a:moveTo>
                    <a:pt x="128757" y="682141"/>
                  </a:moveTo>
                  <a:cubicBezTo>
                    <a:pt x="130127" y="683510"/>
                    <a:pt x="130127" y="682141"/>
                    <a:pt x="130127" y="684880"/>
                  </a:cubicBezTo>
                  <a:cubicBezTo>
                    <a:pt x="130127" y="691729"/>
                    <a:pt x="128757" y="698577"/>
                    <a:pt x="121909" y="698577"/>
                  </a:cubicBezTo>
                  <a:cubicBezTo>
                    <a:pt x="117799" y="698577"/>
                    <a:pt x="116430" y="697208"/>
                    <a:pt x="113690" y="695838"/>
                  </a:cubicBezTo>
                  <a:cubicBezTo>
                    <a:pt x="123279" y="679401"/>
                    <a:pt x="119169" y="687620"/>
                    <a:pt x="128757" y="682141"/>
                  </a:cubicBezTo>
                  <a:close/>
                  <a:moveTo>
                    <a:pt x="1010882" y="679401"/>
                  </a:moveTo>
                  <a:cubicBezTo>
                    <a:pt x="1010882" y="680771"/>
                    <a:pt x="1012252" y="680771"/>
                    <a:pt x="1012252" y="684880"/>
                  </a:cubicBezTo>
                  <a:lnTo>
                    <a:pt x="1004033" y="684880"/>
                  </a:lnTo>
                  <a:cubicBezTo>
                    <a:pt x="1005403" y="682141"/>
                    <a:pt x="1004033" y="679401"/>
                    <a:pt x="1010882" y="679401"/>
                  </a:cubicBezTo>
                  <a:close/>
                  <a:moveTo>
                    <a:pt x="195876" y="678031"/>
                  </a:moveTo>
                  <a:cubicBezTo>
                    <a:pt x="191767" y="679401"/>
                    <a:pt x="189027" y="682141"/>
                    <a:pt x="187657" y="684880"/>
                  </a:cubicBezTo>
                  <a:cubicBezTo>
                    <a:pt x="190397" y="686250"/>
                    <a:pt x="190397" y="684880"/>
                    <a:pt x="191767" y="683510"/>
                  </a:cubicBezTo>
                  <a:cubicBezTo>
                    <a:pt x="193136" y="686250"/>
                    <a:pt x="194506" y="687620"/>
                    <a:pt x="197245" y="688989"/>
                  </a:cubicBezTo>
                  <a:close/>
                  <a:moveTo>
                    <a:pt x="875276" y="675292"/>
                  </a:moveTo>
                  <a:lnTo>
                    <a:pt x="880755" y="675292"/>
                  </a:lnTo>
                  <a:cubicBezTo>
                    <a:pt x="880755" y="679401"/>
                    <a:pt x="880755" y="683510"/>
                    <a:pt x="883495" y="687620"/>
                  </a:cubicBezTo>
                  <a:lnTo>
                    <a:pt x="879385" y="691729"/>
                  </a:lnTo>
                  <a:lnTo>
                    <a:pt x="867057" y="690359"/>
                  </a:lnTo>
                  <a:cubicBezTo>
                    <a:pt x="868427" y="686250"/>
                    <a:pt x="878016" y="680771"/>
                    <a:pt x="875276" y="675292"/>
                  </a:cubicBezTo>
                  <a:close/>
                  <a:moveTo>
                    <a:pt x="565711" y="675292"/>
                  </a:moveTo>
                  <a:cubicBezTo>
                    <a:pt x="565711" y="676662"/>
                    <a:pt x="567080" y="678031"/>
                    <a:pt x="567080" y="680771"/>
                  </a:cubicBezTo>
                  <a:cubicBezTo>
                    <a:pt x="565711" y="680771"/>
                    <a:pt x="564341" y="682141"/>
                    <a:pt x="562971" y="683510"/>
                  </a:cubicBezTo>
                  <a:cubicBezTo>
                    <a:pt x="562971" y="683510"/>
                    <a:pt x="561601" y="683510"/>
                    <a:pt x="561601" y="680771"/>
                  </a:cubicBezTo>
                  <a:cubicBezTo>
                    <a:pt x="561601" y="676662"/>
                    <a:pt x="562971" y="676662"/>
                    <a:pt x="565711" y="675292"/>
                  </a:cubicBezTo>
                  <a:close/>
                  <a:moveTo>
                    <a:pt x="1114984" y="673922"/>
                  </a:moveTo>
                  <a:cubicBezTo>
                    <a:pt x="1112244" y="679401"/>
                    <a:pt x="1112244" y="686250"/>
                    <a:pt x="1110874" y="694469"/>
                  </a:cubicBezTo>
                  <a:cubicBezTo>
                    <a:pt x="1113614" y="694469"/>
                    <a:pt x="1116354" y="695838"/>
                    <a:pt x="1117723" y="698577"/>
                  </a:cubicBezTo>
                  <a:cubicBezTo>
                    <a:pt x="1101286" y="698577"/>
                    <a:pt x="1112244" y="715015"/>
                    <a:pt x="1106765" y="724603"/>
                  </a:cubicBezTo>
                  <a:lnTo>
                    <a:pt x="1106765" y="728712"/>
                  </a:lnTo>
                  <a:cubicBezTo>
                    <a:pt x="1109505" y="730082"/>
                    <a:pt x="1112244" y="731452"/>
                    <a:pt x="1114984" y="734192"/>
                  </a:cubicBezTo>
                  <a:cubicBezTo>
                    <a:pt x="1113614" y="735561"/>
                    <a:pt x="1112244" y="735561"/>
                    <a:pt x="1112244" y="739670"/>
                  </a:cubicBezTo>
                  <a:cubicBezTo>
                    <a:pt x="1112244" y="742410"/>
                    <a:pt x="1116354" y="742410"/>
                    <a:pt x="1117723" y="745150"/>
                  </a:cubicBezTo>
                  <a:cubicBezTo>
                    <a:pt x="1116354" y="746519"/>
                    <a:pt x="1114984" y="745150"/>
                    <a:pt x="1114984" y="747889"/>
                  </a:cubicBezTo>
                  <a:cubicBezTo>
                    <a:pt x="1114984" y="751998"/>
                    <a:pt x="1117723" y="750628"/>
                    <a:pt x="1119093" y="750628"/>
                  </a:cubicBezTo>
                  <a:cubicBezTo>
                    <a:pt x="1120463" y="747889"/>
                    <a:pt x="1123202" y="745150"/>
                    <a:pt x="1124572" y="742410"/>
                  </a:cubicBezTo>
                  <a:cubicBezTo>
                    <a:pt x="1121832" y="742410"/>
                    <a:pt x="1119093" y="743780"/>
                    <a:pt x="1117723" y="742410"/>
                  </a:cubicBezTo>
                  <a:cubicBezTo>
                    <a:pt x="1119093" y="739670"/>
                    <a:pt x="1123202" y="736931"/>
                    <a:pt x="1125942" y="736931"/>
                  </a:cubicBezTo>
                  <a:cubicBezTo>
                    <a:pt x="1130051" y="736931"/>
                    <a:pt x="1134160" y="743780"/>
                    <a:pt x="1136900" y="745150"/>
                  </a:cubicBezTo>
                  <a:cubicBezTo>
                    <a:pt x="1138270" y="746519"/>
                    <a:pt x="1141009" y="745150"/>
                    <a:pt x="1142379" y="746519"/>
                  </a:cubicBezTo>
                  <a:cubicBezTo>
                    <a:pt x="1141009" y="747889"/>
                    <a:pt x="1141009" y="750628"/>
                    <a:pt x="1143749" y="751998"/>
                  </a:cubicBezTo>
                  <a:cubicBezTo>
                    <a:pt x="1147858" y="747889"/>
                    <a:pt x="1151967" y="746519"/>
                    <a:pt x="1153337" y="745150"/>
                  </a:cubicBezTo>
                  <a:cubicBezTo>
                    <a:pt x="1154707" y="743780"/>
                    <a:pt x="1156077" y="739670"/>
                    <a:pt x="1156077" y="736931"/>
                  </a:cubicBezTo>
                  <a:cubicBezTo>
                    <a:pt x="1156077" y="728712"/>
                    <a:pt x="1153337" y="731452"/>
                    <a:pt x="1146488" y="724603"/>
                  </a:cubicBezTo>
                  <a:lnTo>
                    <a:pt x="1146488" y="731452"/>
                  </a:lnTo>
                  <a:cubicBezTo>
                    <a:pt x="1146488" y="734192"/>
                    <a:pt x="1149228" y="735561"/>
                    <a:pt x="1150597" y="736931"/>
                  </a:cubicBezTo>
                  <a:cubicBezTo>
                    <a:pt x="1149228" y="738300"/>
                    <a:pt x="1147858" y="739670"/>
                    <a:pt x="1147858" y="741040"/>
                  </a:cubicBezTo>
                  <a:cubicBezTo>
                    <a:pt x="1143749" y="739670"/>
                    <a:pt x="1142379" y="732822"/>
                    <a:pt x="1139639" y="732822"/>
                  </a:cubicBezTo>
                  <a:cubicBezTo>
                    <a:pt x="1135530" y="732822"/>
                    <a:pt x="1135530" y="734192"/>
                    <a:pt x="1134160" y="732822"/>
                  </a:cubicBezTo>
                  <a:cubicBezTo>
                    <a:pt x="1136900" y="731452"/>
                    <a:pt x="1139639" y="728712"/>
                    <a:pt x="1141009" y="725973"/>
                  </a:cubicBezTo>
                  <a:cubicBezTo>
                    <a:pt x="1134160" y="730082"/>
                    <a:pt x="1124572" y="735561"/>
                    <a:pt x="1120463" y="735561"/>
                  </a:cubicBezTo>
                  <a:cubicBezTo>
                    <a:pt x="1117723" y="735561"/>
                    <a:pt x="1113614" y="730082"/>
                    <a:pt x="1113614" y="725973"/>
                  </a:cubicBezTo>
                  <a:cubicBezTo>
                    <a:pt x="1113614" y="710905"/>
                    <a:pt x="1134160" y="716385"/>
                    <a:pt x="1138270" y="705427"/>
                  </a:cubicBezTo>
                  <a:cubicBezTo>
                    <a:pt x="1123202" y="701317"/>
                    <a:pt x="1114984" y="691729"/>
                    <a:pt x="1114984" y="680771"/>
                  </a:cubicBezTo>
                  <a:cubicBezTo>
                    <a:pt x="1114984" y="678031"/>
                    <a:pt x="1116354" y="675292"/>
                    <a:pt x="1114984" y="673922"/>
                  </a:cubicBezTo>
                  <a:close/>
                  <a:moveTo>
                    <a:pt x="1225934" y="672552"/>
                  </a:moveTo>
                  <a:lnTo>
                    <a:pt x="1227304" y="672552"/>
                  </a:lnTo>
                  <a:cubicBezTo>
                    <a:pt x="1228674" y="672552"/>
                    <a:pt x="1230043" y="672552"/>
                    <a:pt x="1231413" y="673922"/>
                  </a:cubicBezTo>
                  <a:cubicBezTo>
                    <a:pt x="1231413" y="673922"/>
                    <a:pt x="1230043" y="676662"/>
                    <a:pt x="1228674" y="675292"/>
                  </a:cubicBezTo>
                  <a:cubicBezTo>
                    <a:pt x="1227304" y="675292"/>
                    <a:pt x="1225934" y="675292"/>
                    <a:pt x="1225934" y="672552"/>
                  </a:cubicBezTo>
                  <a:close/>
                  <a:moveTo>
                    <a:pt x="1257439" y="671182"/>
                  </a:moveTo>
                  <a:cubicBezTo>
                    <a:pt x="1258808" y="671182"/>
                    <a:pt x="1260178" y="673922"/>
                    <a:pt x="1261548" y="673922"/>
                  </a:cubicBezTo>
                  <a:cubicBezTo>
                    <a:pt x="1265657" y="672552"/>
                    <a:pt x="1271136" y="673922"/>
                    <a:pt x="1271136" y="679401"/>
                  </a:cubicBezTo>
                  <a:cubicBezTo>
                    <a:pt x="1271136" y="682141"/>
                    <a:pt x="1268397" y="684880"/>
                    <a:pt x="1265657" y="684880"/>
                  </a:cubicBezTo>
                  <a:cubicBezTo>
                    <a:pt x="1261548" y="684880"/>
                    <a:pt x="1256069" y="679401"/>
                    <a:pt x="1256069" y="676662"/>
                  </a:cubicBezTo>
                  <a:cubicBezTo>
                    <a:pt x="1256069" y="672552"/>
                    <a:pt x="1257439" y="671182"/>
                    <a:pt x="1257439" y="671182"/>
                  </a:cubicBezTo>
                  <a:close/>
                  <a:moveTo>
                    <a:pt x="317784" y="669812"/>
                  </a:moveTo>
                  <a:cubicBezTo>
                    <a:pt x="317784" y="667073"/>
                    <a:pt x="321894" y="668443"/>
                    <a:pt x="323263" y="669812"/>
                  </a:cubicBezTo>
                  <a:cubicBezTo>
                    <a:pt x="323263" y="669812"/>
                    <a:pt x="321894" y="671182"/>
                    <a:pt x="321894" y="672552"/>
                  </a:cubicBezTo>
                  <a:cubicBezTo>
                    <a:pt x="320524" y="672552"/>
                    <a:pt x="317784" y="673922"/>
                    <a:pt x="317784" y="669812"/>
                  </a:cubicBezTo>
                  <a:close/>
                  <a:moveTo>
                    <a:pt x="280801" y="669812"/>
                  </a:moveTo>
                  <a:cubicBezTo>
                    <a:pt x="282171" y="669812"/>
                    <a:pt x="284910" y="668443"/>
                    <a:pt x="286280" y="669812"/>
                  </a:cubicBezTo>
                  <a:cubicBezTo>
                    <a:pt x="284910" y="669812"/>
                    <a:pt x="283540" y="672552"/>
                    <a:pt x="283540" y="673922"/>
                  </a:cubicBezTo>
                  <a:cubicBezTo>
                    <a:pt x="283540" y="672552"/>
                    <a:pt x="282171" y="671182"/>
                    <a:pt x="280801" y="669812"/>
                  </a:cubicBezTo>
                  <a:close/>
                  <a:moveTo>
                    <a:pt x="636938" y="667073"/>
                  </a:moveTo>
                  <a:cubicBezTo>
                    <a:pt x="638308" y="668443"/>
                    <a:pt x="641047" y="669812"/>
                    <a:pt x="642417" y="671182"/>
                  </a:cubicBezTo>
                  <a:cubicBezTo>
                    <a:pt x="636938" y="673922"/>
                    <a:pt x="635568" y="675292"/>
                    <a:pt x="634199" y="678031"/>
                  </a:cubicBezTo>
                  <a:cubicBezTo>
                    <a:pt x="635568" y="679401"/>
                    <a:pt x="635568" y="682141"/>
                    <a:pt x="639677" y="682141"/>
                  </a:cubicBezTo>
                  <a:cubicBezTo>
                    <a:pt x="642417" y="682141"/>
                    <a:pt x="642417" y="680771"/>
                    <a:pt x="643787" y="680771"/>
                  </a:cubicBezTo>
                  <a:lnTo>
                    <a:pt x="645157" y="676662"/>
                  </a:lnTo>
                  <a:cubicBezTo>
                    <a:pt x="645157" y="673922"/>
                    <a:pt x="642417" y="669812"/>
                    <a:pt x="641047" y="667073"/>
                  </a:cubicBezTo>
                  <a:close/>
                  <a:moveTo>
                    <a:pt x="128757" y="667073"/>
                  </a:moveTo>
                  <a:cubicBezTo>
                    <a:pt x="127388" y="669812"/>
                    <a:pt x="126018" y="672552"/>
                    <a:pt x="123279" y="675292"/>
                  </a:cubicBezTo>
                  <a:lnTo>
                    <a:pt x="123279" y="669812"/>
                  </a:lnTo>
                  <a:cubicBezTo>
                    <a:pt x="124648" y="668443"/>
                    <a:pt x="127388" y="668443"/>
                    <a:pt x="128757" y="667073"/>
                  </a:cubicBezTo>
                  <a:close/>
                  <a:moveTo>
                    <a:pt x="639677" y="660224"/>
                  </a:moveTo>
                  <a:lnTo>
                    <a:pt x="636938" y="662964"/>
                  </a:lnTo>
                  <a:cubicBezTo>
                    <a:pt x="638308" y="664334"/>
                    <a:pt x="639677" y="664334"/>
                    <a:pt x="639677" y="664334"/>
                  </a:cubicBezTo>
                  <a:cubicBezTo>
                    <a:pt x="641047" y="661594"/>
                    <a:pt x="641047" y="661594"/>
                    <a:pt x="639677" y="660224"/>
                  </a:cubicBezTo>
                  <a:close/>
                  <a:moveTo>
                    <a:pt x="110951" y="658855"/>
                  </a:moveTo>
                  <a:cubicBezTo>
                    <a:pt x="110951" y="662964"/>
                    <a:pt x="117799" y="661594"/>
                    <a:pt x="120539" y="661594"/>
                  </a:cubicBezTo>
                  <a:cubicBezTo>
                    <a:pt x="120539" y="661594"/>
                    <a:pt x="120539" y="662964"/>
                    <a:pt x="121909" y="664334"/>
                  </a:cubicBezTo>
                  <a:cubicBezTo>
                    <a:pt x="120539" y="665704"/>
                    <a:pt x="119169" y="668443"/>
                    <a:pt x="117799" y="669812"/>
                  </a:cubicBezTo>
                  <a:cubicBezTo>
                    <a:pt x="113690" y="667073"/>
                    <a:pt x="110951" y="662964"/>
                    <a:pt x="110951" y="658855"/>
                  </a:cubicBezTo>
                  <a:close/>
                  <a:moveTo>
                    <a:pt x="1376607" y="653376"/>
                  </a:moveTo>
                  <a:cubicBezTo>
                    <a:pt x="1377977" y="652006"/>
                    <a:pt x="1380717" y="652006"/>
                    <a:pt x="1382087" y="653376"/>
                  </a:cubicBezTo>
                  <a:cubicBezTo>
                    <a:pt x="1382087" y="653376"/>
                    <a:pt x="1382087" y="654745"/>
                    <a:pt x="1380717" y="656115"/>
                  </a:cubicBezTo>
                  <a:cubicBezTo>
                    <a:pt x="1379347" y="656115"/>
                    <a:pt x="1377977" y="654745"/>
                    <a:pt x="1376607" y="653376"/>
                  </a:cubicBezTo>
                  <a:close/>
                  <a:moveTo>
                    <a:pt x="1288943" y="653376"/>
                  </a:moveTo>
                  <a:lnTo>
                    <a:pt x="1294422" y="653376"/>
                  </a:lnTo>
                  <a:cubicBezTo>
                    <a:pt x="1295792" y="654745"/>
                    <a:pt x="1295792" y="653376"/>
                    <a:pt x="1295792" y="657485"/>
                  </a:cubicBezTo>
                  <a:cubicBezTo>
                    <a:pt x="1295792" y="660224"/>
                    <a:pt x="1294422" y="661594"/>
                    <a:pt x="1293052" y="662964"/>
                  </a:cubicBezTo>
                  <a:lnTo>
                    <a:pt x="1286204" y="662964"/>
                  </a:lnTo>
                  <a:cubicBezTo>
                    <a:pt x="1286204" y="661594"/>
                    <a:pt x="1284834" y="661594"/>
                    <a:pt x="1284834" y="658855"/>
                  </a:cubicBezTo>
                  <a:cubicBezTo>
                    <a:pt x="1284834" y="654745"/>
                    <a:pt x="1287573" y="654745"/>
                    <a:pt x="1288943" y="653376"/>
                  </a:cubicBezTo>
                  <a:close/>
                  <a:moveTo>
                    <a:pt x="172590" y="653376"/>
                  </a:moveTo>
                  <a:cubicBezTo>
                    <a:pt x="172590" y="654745"/>
                    <a:pt x="171220" y="657485"/>
                    <a:pt x="171220" y="662964"/>
                  </a:cubicBezTo>
                  <a:cubicBezTo>
                    <a:pt x="173960" y="660224"/>
                    <a:pt x="175329" y="657485"/>
                    <a:pt x="179439" y="657485"/>
                  </a:cubicBezTo>
                  <a:cubicBezTo>
                    <a:pt x="178069" y="656115"/>
                    <a:pt x="176699" y="654745"/>
                    <a:pt x="176699" y="653376"/>
                  </a:cubicBezTo>
                  <a:close/>
                  <a:moveTo>
                    <a:pt x="749258" y="652006"/>
                  </a:moveTo>
                  <a:cubicBezTo>
                    <a:pt x="750628" y="652006"/>
                    <a:pt x="753368" y="653376"/>
                    <a:pt x="753368" y="654745"/>
                  </a:cubicBezTo>
                  <a:lnTo>
                    <a:pt x="747888" y="654745"/>
                  </a:lnTo>
                  <a:close/>
                  <a:moveTo>
                    <a:pt x="72598" y="652006"/>
                  </a:moveTo>
                  <a:cubicBezTo>
                    <a:pt x="72598" y="649266"/>
                    <a:pt x="76707" y="650636"/>
                    <a:pt x="78076" y="652006"/>
                  </a:cubicBezTo>
                  <a:cubicBezTo>
                    <a:pt x="78076" y="652006"/>
                    <a:pt x="78076" y="653376"/>
                    <a:pt x="76707" y="654745"/>
                  </a:cubicBezTo>
                  <a:cubicBezTo>
                    <a:pt x="75337" y="654745"/>
                    <a:pt x="72598" y="656115"/>
                    <a:pt x="72598" y="652006"/>
                  </a:cubicBezTo>
                  <a:close/>
                  <a:moveTo>
                    <a:pt x="1442356" y="649266"/>
                  </a:moveTo>
                  <a:lnTo>
                    <a:pt x="1446465" y="649266"/>
                  </a:lnTo>
                  <a:cubicBezTo>
                    <a:pt x="1447835" y="650636"/>
                    <a:pt x="1449205" y="652006"/>
                    <a:pt x="1449205" y="653376"/>
                  </a:cubicBezTo>
                  <a:lnTo>
                    <a:pt x="1443726" y="654745"/>
                  </a:lnTo>
                  <a:cubicBezTo>
                    <a:pt x="1443726" y="653376"/>
                    <a:pt x="1442356" y="650636"/>
                    <a:pt x="1442356" y="649266"/>
                  </a:cubicBezTo>
                  <a:close/>
                  <a:moveTo>
                    <a:pt x="1430028" y="647897"/>
                  </a:moveTo>
                  <a:cubicBezTo>
                    <a:pt x="1434138" y="647897"/>
                    <a:pt x="1436877" y="649266"/>
                    <a:pt x="1436877" y="653376"/>
                  </a:cubicBezTo>
                  <a:cubicBezTo>
                    <a:pt x="1436877" y="656115"/>
                    <a:pt x="1432768" y="660224"/>
                    <a:pt x="1430028" y="660224"/>
                  </a:cubicBezTo>
                  <a:cubicBezTo>
                    <a:pt x="1425919" y="660224"/>
                    <a:pt x="1424549" y="657485"/>
                    <a:pt x="1424549" y="653376"/>
                  </a:cubicBezTo>
                  <a:cubicBezTo>
                    <a:pt x="1424549" y="650636"/>
                    <a:pt x="1427289" y="647897"/>
                    <a:pt x="1430028" y="647897"/>
                  </a:cubicBezTo>
                  <a:close/>
                  <a:moveTo>
                    <a:pt x="745149" y="646527"/>
                  </a:moveTo>
                  <a:lnTo>
                    <a:pt x="749258" y="647897"/>
                  </a:lnTo>
                  <a:lnTo>
                    <a:pt x="743779" y="649266"/>
                  </a:lnTo>
                  <a:close/>
                  <a:moveTo>
                    <a:pt x="536946" y="646527"/>
                  </a:moveTo>
                  <a:cubicBezTo>
                    <a:pt x="541055" y="646527"/>
                    <a:pt x="542425" y="647897"/>
                    <a:pt x="545164" y="647897"/>
                  </a:cubicBezTo>
                  <a:lnTo>
                    <a:pt x="545164" y="654745"/>
                  </a:lnTo>
                  <a:cubicBezTo>
                    <a:pt x="536946" y="661594"/>
                    <a:pt x="542425" y="665704"/>
                    <a:pt x="541055" y="669812"/>
                  </a:cubicBezTo>
                  <a:cubicBezTo>
                    <a:pt x="538315" y="675292"/>
                    <a:pt x="534206" y="678031"/>
                    <a:pt x="528727" y="678031"/>
                  </a:cubicBezTo>
                  <a:cubicBezTo>
                    <a:pt x="525988" y="678031"/>
                    <a:pt x="517769" y="672552"/>
                    <a:pt x="512290" y="672552"/>
                  </a:cubicBezTo>
                  <a:cubicBezTo>
                    <a:pt x="512290" y="671182"/>
                    <a:pt x="515030" y="671182"/>
                    <a:pt x="515030" y="669812"/>
                  </a:cubicBezTo>
                  <a:cubicBezTo>
                    <a:pt x="510920" y="661594"/>
                    <a:pt x="523248" y="650636"/>
                    <a:pt x="531466" y="652006"/>
                  </a:cubicBezTo>
                  <a:cubicBezTo>
                    <a:pt x="532836" y="650636"/>
                    <a:pt x="534206" y="646527"/>
                    <a:pt x="536946" y="646527"/>
                  </a:cubicBezTo>
                  <a:close/>
                  <a:moveTo>
                    <a:pt x="1223195" y="645157"/>
                  </a:moveTo>
                  <a:cubicBezTo>
                    <a:pt x="1224565" y="646527"/>
                    <a:pt x="1224565" y="647897"/>
                    <a:pt x="1224565" y="649266"/>
                  </a:cubicBezTo>
                  <a:cubicBezTo>
                    <a:pt x="1223195" y="649266"/>
                    <a:pt x="1220455" y="650636"/>
                    <a:pt x="1220455" y="646527"/>
                  </a:cubicBezTo>
                  <a:cubicBezTo>
                    <a:pt x="1220455" y="643787"/>
                    <a:pt x="1221825" y="645157"/>
                    <a:pt x="1223195" y="645157"/>
                  </a:cubicBezTo>
                  <a:close/>
                  <a:moveTo>
                    <a:pt x="268473" y="641048"/>
                  </a:moveTo>
                  <a:lnTo>
                    <a:pt x="271213" y="641048"/>
                  </a:lnTo>
                  <a:lnTo>
                    <a:pt x="272582" y="646527"/>
                  </a:lnTo>
                  <a:cubicBezTo>
                    <a:pt x="271213" y="646527"/>
                    <a:pt x="269843" y="646527"/>
                    <a:pt x="268473" y="645157"/>
                  </a:cubicBezTo>
                  <a:close/>
                  <a:moveTo>
                    <a:pt x="1368389" y="636939"/>
                  </a:moveTo>
                  <a:cubicBezTo>
                    <a:pt x="1372499" y="636939"/>
                    <a:pt x="1373868" y="638308"/>
                    <a:pt x="1375238" y="641048"/>
                  </a:cubicBezTo>
                  <a:cubicBezTo>
                    <a:pt x="1372499" y="643787"/>
                    <a:pt x="1371129" y="647897"/>
                    <a:pt x="1367019" y="647897"/>
                  </a:cubicBezTo>
                  <a:cubicBezTo>
                    <a:pt x="1364280" y="647897"/>
                    <a:pt x="1362910" y="646527"/>
                    <a:pt x="1361540" y="645157"/>
                  </a:cubicBezTo>
                  <a:cubicBezTo>
                    <a:pt x="1361540" y="639678"/>
                    <a:pt x="1365650" y="636939"/>
                    <a:pt x="1368389" y="636939"/>
                  </a:cubicBezTo>
                  <a:close/>
                  <a:moveTo>
                    <a:pt x="4110" y="636939"/>
                  </a:moveTo>
                  <a:lnTo>
                    <a:pt x="8219" y="636939"/>
                  </a:lnTo>
                  <a:lnTo>
                    <a:pt x="8219" y="642417"/>
                  </a:lnTo>
                  <a:cubicBezTo>
                    <a:pt x="5479" y="643787"/>
                    <a:pt x="2740" y="643787"/>
                    <a:pt x="0" y="642417"/>
                  </a:cubicBezTo>
                  <a:cubicBezTo>
                    <a:pt x="1370" y="641048"/>
                    <a:pt x="2740" y="638308"/>
                    <a:pt x="4110" y="636939"/>
                  </a:cubicBezTo>
                  <a:close/>
                  <a:moveTo>
                    <a:pt x="95883" y="630089"/>
                  </a:moveTo>
                  <a:cubicBezTo>
                    <a:pt x="97253" y="630089"/>
                    <a:pt x="97253" y="632829"/>
                    <a:pt x="95883" y="634199"/>
                  </a:cubicBezTo>
                  <a:cubicBezTo>
                    <a:pt x="94514" y="634199"/>
                    <a:pt x="94514" y="632829"/>
                    <a:pt x="93144" y="631459"/>
                  </a:cubicBezTo>
                  <a:cubicBezTo>
                    <a:pt x="93144" y="631459"/>
                    <a:pt x="94514" y="630089"/>
                    <a:pt x="95883" y="630089"/>
                  </a:cubicBezTo>
                  <a:close/>
                  <a:moveTo>
                    <a:pt x="746519" y="627350"/>
                  </a:moveTo>
                  <a:cubicBezTo>
                    <a:pt x="747888" y="627350"/>
                    <a:pt x="750628" y="630089"/>
                    <a:pt x="750628" y="631459"/>
                  </a:cubicBezTo>
                  <a:cubicBezTo>
                    <a:pt x="749258" y="632829"/>
                    <a:pt x="747888" y="632829"/>
                    <a:pt x="746519" y="632829"/>
                  </a:cubicBezTo>
                  <a:lnTo>
                    <a:pt x="743779" y="630089"/>
                  </a:lnTo>
                  <a:cubicBezTo>
                    <a:pt x="743779" y="628720"/>
                    <a:pt x="745149" y="628720"/>
                    <a:pt x="746519" y="627350"/>
                  </a:cubicBezTo>
                  <a:close/>
                  <a:moveTo>
                    <a:pt x="978008" y="625981"/>
                  </a:moveTo>
                  <a:cubicBezTo>
                    <a:pt x="980748" y="624611"/>
                    <a:pt x="983487" y="625981"/>
                    <a:pt x="984857" y="627350"/>
                  </a:cubicBezTo>
                  <a:cubicBezTo>
                    <a:pt x="984857" y="627350"/>
                    <a:pt x="984857" y="628720"/>
                    <a:pt x="982117" y="628720"/>
                  </a:cubicBezTo>
                  <a:cubicBezTo>
                    <a:pt x="978008" y="628720"/>
                    <a:pt x="979378" y="627350"/>
                    <a:pt x="978008" y="625981"/>
                  </a:cubicBezTo>
                  <a:close/>
                  <a:moveTo>
                    <a:pt x="1305380" y="624611"/>
                  </a:moveTo>
                  <a:cubicBezTo>
                    <a:pt x="1305380" y="624611"/>
                    <a:pt x="1306750" y="625981"/>
                    <a:pt x="1306750" y="627350"/>
                  </a:cubicBezTo>
                  <a:cubicBezTo>
                    <a:pt x="1305380" y="627350"/>
                    <a:pt x="1304011" y="627350"/>
                    <a:pt x="1302641" y="625981"/>
                  </a:cubicBezTo>
                  <a:cubicBezTo>
                    <a:pt x="1302641" y="625981"/>
                    <a:pt x="1304011" y="624611"/>
                    <a:pt x="1305380" y="624611"/>
                  </a:cubicBezTo>
                  <a:close/>
                  <a:moveTo>
                    <a:pt x="853360" y="624611"/>
                  </a:moveTo>
                  <a:lnTo>
                    <a:pt x="857469" y="624611"/>
                  </a:lnTo>
                  <a:cubicBezTo>
                    <a:pt x="857469" y="625981"/>
                    <a:pt x="857469" y="627350"/>
                    <a:pt x="856099" y="628720"/>
                  </a:cubicBezTo>
                  <a:cubicBezTo>
                    <a:pt x="854730" y="628720"/>
                    <a:pt x="851990" y="627350"/>
                    <a:pt x="853360" y="624611"/>
                  </a:cubicBezTo>
                  <a:close/>
                  <a:moveTo>
                    <a:pt x="539685" y="623241"/>
                  </a:moveTo>
                  <a:lnTo>
                    <a:pt x="541055" y="623241"/>
                  </a:lnTo>
                  <a:cubicBezTo>
                    <a:pt x="541055" y="625981"/>
                    <a:pt x="538315" y="628720"/>
                    <a:pt x="536946" y="631459"/>
                  </a:cubicBezTo>
                  <a:lnTo>
                    <a:pt x="530097" y="631459"/>
                  </a:lnTo>
                  <a:cubicBezTo>
                    <a:pt x="530097" y="630089"/>
                    <a:pt x="528727" y="631459"/>
                    <a:pt x="528727" y="627350"/>
                  </a:cubicBezTo>
                  <a:cubicBezTo>
                    <a:pt x="528727" y="623241"/>
                    <a:pt x="534206" y="621871"/>
                    <a:pt x="539685" y="623241"/>
                  </a:cubicBezTo>
                  <a:close/>
                  <a:moveTo>
                    <a:pt x="143825" y="623241"/>
                  </a:moveTo>
                  <a:lnTo>
                    <a:pt x="149304" y="624611"/>
                  </a:lnTo>
                  <a:cubicBezTo>
                    <a:pt x="147934" y="627350"/>
                    <a:pt x="146564" y="628720"/>
                    <a:pt x="145195" y="630089"/>
                  </a:cubicBezTo>
                  <a:cubicBezTo>
                    <a:pt x="143825" y="628720"/>
                    <a:pt x="142455" y="628720"/>
                    <a:pt x="142455" y="625981"/>
                  </a:cubicBezTo>
                  <a:cubicBezTo>
                    <a:pt x="142455" y="621871"/>
                    <a:pt x="142455" y="624611"/>
                    <a:pt x="143825" y="623241"/>
                  </a:cubicBezTo>
                  <a:close/>
                  <a:moveTo>
                    <a:pt x="1280724" y="621871"/>
                  </a:moveTo>
                  <a:lnTo>
                    <a:pt x="1286204" y="621871"/>
                  </a:lnTo>
                  <a:lnTo>
                    <a:pt x="1288943" y="624611"/>
                  </a:lnTo>
                  <a:cubicBezTo>
                    <a:pt x="1287573" y="625981"/>
                    <a:pt x="1284834" y="627350"/>
                    <a:pt x="1282094" y="628720"/>
                  </a:cubicBezTo>
                  <a:cubicBezTo>
                    <a:pt x="1282094" y="627350"/>
                    <a:pt x="1282094" y="624611"/>
                    <a:pt x="1280724" y="621871"/>
                  </a:cubicBezTo>
                  <a:close/>
                  <a:moveTo>
                    <a:pt x="1309489" y="620501"/>
                  </a:moveTo>
                  <a:lnTo>
                    <a:pt x="1313599" y="620501"/>
                  </a:lnTo>
                  <a:cubicBezTo>
                    <a:pt x="1313599" y="620501"/>
                    <a:pt x="1313599" y="621871"/>
                    <a:pt x="1312229" y="623241"/>
                  </a:cubicBezTo>
                  <a:cubicBezTo>
                    <a:pt x="1310859" y="621871"/>
                    <a:pt x="1309489" y="621871"/>
                    <a:pt x="1309489" y="620501"/>
                  </a:cubicBezTo>
                  <a:close/>
                  <a:moveTo>
                    <a:pt x="180808" y="617762"/>
                  </a:moveTo>
                  <a:cubicBezTo>
                    <a:pt x="180808" y="623241"/>
                    <a:pt x="178069" y="631459"/>
                    <a:pt x="178069" y="635569"/>
                  </a:cubicBezTo>
                  <a:cubicBezTo>
                    <a:pt x="178069" y="638308"/>
                    <a:pt x="179439" y="638308"/>
                    <a:pt x="179439" y="638308"/>
                  </a:cubicBezTo>
                  <a:cubicBezTo>
                    <a:pt x="184918" y="635569"/>
                    <a:pt x="190397" y="631459"/>
                    <a:pt x="194506" y="630089"/>
                  </a:cubicBezTo>
                  <a:cubicBezTo>
                    <a:pt x="193136" y="625981"/>
                    <a:pt x="193136" y="621871"/>
                    <a:pt x="193136" y="617762"/>
                  </a:cubicBezTo>
                  <a:cubicBezTo>
                    <a:pt x="190397" y="619132"/>
                    <a:pt x="190397" y="621871"/>
                    <a:pt x="189027" y="623241"/>
                  </a:cubicBezTo>
                  <a:cubicBezTo>
                    <a:pt x="187657" y="620501"/>
                    <a:pt x="183548" y="619132"/>
                    <a:pt x="180808" y="617762"/>
                  </a:cubicBezTo>
                  <a:close/>
                  <a:moveTo>
                    <a:pt x="1260178" y="613652"/>
                  </a:moveTo>
                  <a:lnTo>
                    <a:pt x="1260178" y="620501"/>
                  </a:lnTo>
                  <a:cubicBezTo>
                    <a:pt x="1258808" y="620501"/>
                    <a:pt x="1256069" y="621871"/>
                    <a:pt x="1254699" y="621871"/>
                  </a:cubicBezTo>
                  <a:lnTo>
                    <a:pt x="1251960" y="619132"/>
                  </a:lnTo>
                  <a:lnTo>
                    <a:pt x="1251960" y="615022"/>
                  </a:lnTo>
                  <a:cubicBezTo>
                    <a:pt x="1253329" y="615022"/>
                    <a:pt x="1254699" y="613652"/>
                    <a:pt x="1260178" y="613652"/>
                  </a:cubicBezTo>
                  <a:close/>
                  <a:moveTo>
                    <a:pt x="135606" y="609543"/>
                  </a:moveTo>
                  <a:lnTo>
                    <a:pt x="139716" y="609543"/>
                  </a:lnTo>
                  <a:cubicBezTo>
                    <a:pt x="139716" y="609543"/>
                    <a:pt x="139716" y="610913"/>
                    <a:pt x="141085" y="612283"/>
                  </a:cubicBezTo>
                  <a:cubicBezTo>
                    <a:pt x="139716" y="613652"/>
                    <a:pt x="139716" y="615022"/>
                    <a:pt x="138346" y="616392"/>
                  </a:cubicBezTo>
                  <a:cubicBezTo>
                    <a:pt x="136976" y="616392"/>
                    <a:pt x="135606" y="616392"/>
                    <a:pt x="134237" y="615022"/>
                  </a:cubicBezTo>
                  <a:close/>
                  <a:moveTo>
                    <a:pt x="1291683" y="606804"/>
                  </a:moveTo>
                  <a:cubicBezTo>
                    <a:pt x="1290313" y="609543"/>
                    <a:pt x="1290313" y="612283"/>
                    <a:pt x="1290313" y="615022"/>
                  </a:cubicBezTo>
                  <a:cubicBezTo>
                    <a:pt x="1288943" y="613652"/>
                    <a:pt x="1287573" y="610913"/>
                    <a:pt x="1284834" y="609543"/>
                  </a:cubicBezTo>
                  <a:cubicBezTo>
                    <a:pt x="1286204" y="606804"/>
                    <a:pt x="1288943" y="606804"/>
                    <a:pt x="1291683" y="606804"/>
                  </a:cubicBezTo>
                  <a:close/>
                  <a:moveTo>
                    <a:pt x="510920" y="605434"/>
                  </a:moveTo>
                  <a:cubicBezTo>
                    <a:pt x="512290" y="605434"/>
                    <a:pt x="515030" y="606804"/>
                    <a:pt x="517769" y="608174"/>
                  </a:cubicBezTo>
                  <a:lnTo>
                    <a:pt x="517769" y="612283"/>
                  </a:lnTo>
                  <a:cubicBezTo>
                    <a:pt x="516399" y="613652"/>
                    <a:pt x="517769" y="613652"/>
                    <a:pt x="513660" y="613652"/>
                  </a:cubicBezTo>
                  <a:cubicBezTo>
                    <a:pt x="510920" y="613652"/>
                    <a:pt x="509550" y="612283"/>
                    <a:pt x="509550" y="608174"/>
                  </a:cubicBezTo>
                  <a:cubicBezTo>
                    <a:pt x="509550" y="605434"/>
                    <a:pt x="509550" y="606804"/>
                    <a:pt x="510920" y="605434"/>
                  </a:cubicBezTo>
                  <a:close/>
                  <a:moveTo>
                    <a:pt x="439693" y="604064"/>
                  </a:moveTo>
                  <a:cubicBezTo>
                    <a:pt x="441062" y="605434"/>
                    <a:pt x="441062" y="605434"/>
                    <a:pt x="439693" y="608174"/>
                  </a:cubicBezTo>
                  <a:cubicBezTo>
                    <a:pt x="439693" y="608174"/>
                    <a:pt x="438323" y="608174"/>
                    <a:pt x="436953" y="606804"/>
                  </a:cubicBezTo>
                  <a:close/>
                  <a:moveTo>
                    <a:pt x="115060" y="602694"/>
                  </a:moveTo>
                  <a:cubicBezTo>
                    <a:pt x="115060" y="602694"/>
                    <a:pt x="116430" y="604064"/>
                    <a:pt x="116430" y="605434"/>
                  </a:cubicBezTo>
                  <a:cubicBezTo>
                    <a:pt x="116430" y="605434"/>
                    <a:pt x="115060" y="606804"/>
                    <a:pt x="113690" y="606804"/>
                  </a:cubicBezTo>
                  <a:cubicBezTo>
                    <a:pt x="113690" y="606804"/>
                    <a:pt x="113690" y="602694"/>
                    <a:pt x="115060" y="602694"/>
                  </a:cubicBezTo>
                  <a:close/>
                  <a:moveTo>
                    <a:pt x="1324557" y="601324"/>
                  </a:moveTo>
                  <a:lnTo>
                    <a:pt x="1328666" y="601324"/>
                  </a:lnTo>
                  <a:cubicBezTo>
                    <a:pt x="1328666" y="602694"/>
                    <a:pt x="1330036" y="604064"/>
                    <a:pt x="1330036" y="605434"/>
                  </a:cubicBezTo>
                  <a:cubicBezTo>
                    <a:pt x="1328666" y="605434"/>
                    <a:pt x="1325927" y="606804"/>
                    <a:pt x="1323187" y="605434"/>
                  </a:cubicBezTo>
                  <a:close/>
                  <a:moveTo>
                    <a:pt x="1299901" y="601324"/>
                  </a:moveTo>
                  <a:cubicBezTo>
                    <a:pt x="1299901" y="605434"/>
                    <a:pt x="1297162" y="605434"/>
                    <a:pt x="1297162" y="608174"/>
                  </a:cubicBezTo>
                  <a:lnTo>
                    <a:pt x="1297162" y="602694"/>
                  </a:lnTo>
                  <a:cubicBezTo>
                    <a:pt x="1297162" y="602694"/>
                    <a:pt x="1298531" y="601324"/>
                    <a:pt x="1299901" y="601324"/>
                  </a:cubicBezTo>
                  <a:close/>
                  <a:moveTo>
                    <a:pt x="169850" y="598585"/>
                  </a:moveTo>
                  <a:lnTo>
                    <a:pt x="169850" y="605434"/>
                  </a:lnTo>
                  <a:lnTo>
                    <a:pt x="173960" y="609543"/>
                  </a:lnTo>
                  <a:cubicBezTo>
                    <a:pt x="173960" y="608174"/>
                    <a:pt x="175329" y="606804"/>
                    <a:pt x="175329" y="606804"/>
                  </a:cubicBezTo>
                  <a:cubicBezTo>
                    <a:pt x="175329" y="604064"/>
                    <a:pt x="172590" y="601324"/>
                    <a:pt x="169850" y="598585"/>
                  </a:cubicBezTo>
                  <a:close/>
                  <a:moveTo>
                    <a:pt x="1010882" y="593106"/>
                  </a:moveTo>
                  <a:cubicBezTo>
                    <a:pt x="1012252" y="594476"/>
                    <a:pt x="1013621" y="594476"/>
                    <a:pt x="1014991" y="595846"/>
                  </a:cubicBezTo>
                  <a:cubicBezTo>
                    <a:pt x="1013621" y="597216"/>
                    <a:pt x="1012252" y="597216"/>
                    <a:pt x="1010882" y="597216"/>
                  </a:cubicBezTo>
                  <a:lnTo>
                    <a:pt x="1008143" y="594476"/>
                  </a:lnTo>
                  <a:cubicBezTo>
                    <a:pt x="1008143" y="594476"/>
                    <a:pt x="1010882" y="594476"/>
                    <a:pt x="1010882" y="593106"/>
                  </a:cubicBezTo>
                  <a:close/>
                  <a:moveTo>
                    <a:pt x="445172" y="593106"/>
                  </a:moveTo>
                  <a:lnTo>
                    <a:pt x="453390" y="593106"/>
                  </a:lnTo>
                  <a:cubicBezTo>
                    <a:pt x="453390" y="594476"/>
                    <a:pt x="454760" y="597216"/>
                    <a:pt x="454760" y="598585"/>
                  </a:cubicBezTo>
                  <a:cubicBezTo>
                    <a:pt x="453390" y="599955"/>
                    <a:pt x="452020" y="601324"/>
                    <a:pt x="449281" y="601324"/>
                  </a:cubicBezTo>
                  <a:cubicBezTo>
                    <a:pt x="445172" y="601324"/>
                    <a:pt x="445172" y="599955"/>
                    <a:pt x="443802" y="598585"/>
                  </a:cubicBezTo>
                  <a:close/>
                  <a:moveTo>
                    <a:pt x="515030" y="580778"/>
                  </a:moveTo>
                  <a:lnTo>
                    <a:pt x="520508" y="580778"/>
                  </a:lnTo>
                  <a:lnTo>
                    <a:pt x="520508" y="584888"/>
                  </a:lnTo>
                  <a:cubicBezTo>
                    <a:pt x="519139" y="584888"/>
                    <a:pt x="516399" y="583518"/>
                    <a:pt x="515030" y="580778"/>
                  </a:cubicBezTo>
                  <a:close/>
                  <a:moveTo>
                    <a:pt x="113690" y="580778"/>
                  </a:moveTo>
                  <a:cubicBezTo>
                    <a:pt x="115060" y="582148"/>
                    <a:pt x="115060" y="583518"/>
                    <a:pt x="115060" y="584888"/>
                  </a:cubicBezTo>
                  <a:cubicBezTo>
                    <a:pt x="113690" y="586257"/>
                    <a:pt x="109581" y="582148"/>
                    <a:pt x="109581" y="584888"/>
                  </a:cubicBezTo>
                  <a:cubicBezTo>
                    <a:pt x="109581" y="582148"/>
                    <a:pt x="112321" y="580778"/>
                    <a:pt x="113690" y="580778"/>
                  </a:cubicBezTo>
                  <a:close/>
                  <a:moveTo>
                    <a:pt x="172590" y="573929"/>
                  </a:moveTo>
                  <a:cubicBezTo>
                    <a:pt x="172590" y="576669"/>
                    <a:pt x="175329" y="578039"/>
                    <a:pt x="175329" y="579409"/>
                  </a:cubicBezTo>
                  <a:cubicBezTo>
                    <a:pt x="172590" y="580778"/>
                    <a:pt x="171220" y="579409"/>
                    <a:pt x="171220" y="583518"/>
                  </a:cubicBezTo>
                  <a:cubicBezTo>
                    <a:pt x="171220" y="586257"/>
                    <a:pt x="179439" y="591736"/>
                    <a:pt x="182178" y="594476"/>
                  </a:cubicBezTo>
                  <a:lnTo>
                    <a:pt x="189027" y="594476"/>
                  </a:lnTo>
                  <a:lnTo>
                    <a:pt x="189027" y="584888"/>
                  </a:lnTo>
                  <a:cubicBezTo>
                    <a:pt x="189027" y="573929"/>
                    <a:pt x="179439" y="575299"/>
                    <a:pt x="172590" y="573929"/>
                  </a:cubicBezTo>
                  <a:close/>
                  <a:moveTo>
                    <a:pt x="78076" y="571190"/>
                  </a:moveTo>
                  <a:cubicBezTo>
                    <a:pt x="79446" y="571190"/>
                    <a:pt x="80816" y="571190"/>
                    <a:pt x="82186" y="572560"/>
                  </a:cubicBezTo>
                  <a:cubicBezTo>
                    <a:pt x="82186" y="572560"/>
                    <a:pt x="82186" y="573929"/>
                    <a:pt x="78076" y="575299"/>
                  </a:cubicBezTo>
                  <a:close/>
                  <a:moveTo>
                    <a:pt x="245187" y="568451"/>
                  </a:moveTo>
                  <a:cubicBezTo>
                    <a:pt x="246557" y="569820"/>
                    <a:pt x="249296" y="569820"/>
                    <a:pt x="252036" y="571190"/>
                  </a:cubicBezTo>
                  <a:lnTo>
                    <a:pt x="252036" y="576669"/>
                  </a:lnTo>
                  <a:cubicBezTo>
                    <a:pt x="250666" y="578039"/>
                    <a:pt x="247927" y="578039"/>
                    <a:pt x="245187" y="576669"/>
                  </a:cubicBezTo>
                  <a:close/>
                  <a:moveTo>
                    <a:pt x="512290" y="567081"/>
                  </a:moveTo>
                  <a:lnTo>
                    <a:pt x="517769" y="568451"/>
                  </a:lnTo>
                  <a:cubicBezTo>
                    <a:pt x="516399" y="569820"/>
                    <a:pt x="515030" y="572560"/>
                    <a:pt x="513660" y="573929"/>
                  </a:cubicBezTo>
                  <a:cubicBezTo>
                    <a:pt x="513660" y="572560"/>
                    <a:pt x="513660" y="569820"/>
                    <a:pt x="512290" y="567081"/>
                  </a:cubicBezTo>
                  <a:close/>
                  <a:moveTo>
                    <a:pt x="1384826" y="564341"/>
                  </a:moveTo>
                  <a:cubicBezTo>
                    <a:pt x="1386196" y="564341"/>
                    <a:pt x="1388935" y="565711"/>
                    <a:pt x="1388935" y="567081"/>
                  </a:cubicBezTo>
                  <a:lnTo>
                    <a:pt x="1383457" y="568451"/>
                  </a:lnTo>
                  <a:close/>
                  <a:moveTo>
                    <a:pt x="480785" y="564341"/>
                  </a:moveTo>
                  <a:cubicBezTo>
                    <a:pt x="480785" y="561602"/>
                    <a:pt x="484895" y="562971"/>
                    <a:pt x="486265" y="564341"/>
                  </a:cubicBezTo>
                  <a:cubicBezTo>
                    <a:pt x="486265" y="564341"/>
                    <a:pt x="486265" y="565711"/>
                    <a:pt x="484895" y="567081"/>
                  </a:cubicBezTo>
                  <a:cubicBezTo>
                    <a:pt x="483525" y="567081"/>
                    <a:pt x="480785" y="568451"/>
                    <a:pt x="480785" y="564341"/>
                  </a:cubicBezTo>
                  <a:close/>
                  <a:moveTo>
                    <a:pt x="19177" y="564341"/>
                  </a:moveTo>
                  <a:cubicBezTo>
                    <a:pt x="20547" y="564341"/>
                    <a:pt x="21916" y="564341"/>
                    <a:pt x="23286" y="565711"/>
                  </a:cubicBezTo>
                  <a:lnTo>
                    <a:pt x="20547" y="568451"/>
                  </a:lnTo>
                  <a:cubicBezTo>
                    <a:pt x="20547" y="567081"/>
                    <a:pt x="19177" y="565711"/>
                    <a:pt x="19177" y="564341"/>
                  </a:cubicBezTo>
                  <a:close/>
                  <a:moveTo>
                    <a:pt x="506811" y="562971"/>
                  </a:moveTo>
                  <a:lnTo>
                    <a:pt x="506811" y="565711"/>
                  </a:lnTo>
                  <a:cubicBezTo>
                    <a:pt x="506811" y="562971"/>
                    <a:pt x="505441" y="564341"/>
                    <a:pt x="504071" y="564341"/>
                  </a:cubicBezTo>
                  <a:cubicBezTo>
                    <a:pt x="504071" y="564341"/>
                    <a:pt x="505441" y="562971"/>
                    <a:pt x="506811" y="562971"/>
                  </a:cubicBezTo>
                  <a:close/>
                  <a:moveTo>
                    <a:pt x="117799" y="558862"/>
                  </a:moveTo>
                  <a:cubicBezTo>
                    <a:pt x="117799" y="561602"/>
                    <a:pt x="115060" y="557492"/>
                    <a:pt x="115060" y="560232"/>
                  </a:cubicBezTo>
                  <a:cubicBezTo>
                    <a:pt x="115060" y="557492"/>
                    <a:pt x="116430" y="558862"/>
                    <a:pt x="117799" y="558862"/>
                  </a:cubicBezTo>
                  <a:close/>
                  <a:moveTo>
                    <a:pt x="275322" y="557492"/>
                  </a:moveTo>
                  <a:cubicBezTo>
                    <a:pt x="279431" y="557492"/>
                    <a:pt x="284910" y="561602"/>
                    <a:pt x="284910" y="564341"/>
                  </a:cubicBezTo>
                  <a:cubicBezTo>
                    <a:pt x="284910" y="568451"/>
                    <a:pt x="282171" y="572560"/>
                    <a:pt x="279431" y="575299"/>
                  </a:cubicBezTo>
                  <a:cubicBezTo>
                    <a:pt x="279431" y="576669"/>
                    <a:pt x="280801" y="575299"/>
                    <a:pt x="280801" y="578039"/>
                  </a:cubicBezTo>
                  <a:cubicBezTo>
                    <a:pt x="280801" y="583518"/>
                    <a:pt x="272582" y="584888"/>
                    <a:pt x="271213" y="584888"/>
                  </a:cubicBezTo>
                  <a:cubicBezTo>
                    <a:pt x="265733" y="584888"/>
                    <a:pt x="264364" y="583518"/>
                    <a:pt x="264364" y="578039"/>
                  </a:cubicBezTo>
                  <a:cubicBezTo>
                    <a:pt x="264364" y="573929"/>
                    <a:pt x="265733" y="568451"/>
                    <a:pt x="265733" y="565711"/>
                  </a:cubicBezTo>
                  <a:cubicBezTo>
                    <a:pt x="265733" y="557492"/>
                    <a:pt x="273952" y="557492"/>
                    <a:pt x="275322" y="557492"/>
                  </a:cubicBezTo>
                  <a:close/>
                  <a:moveTo>
                    <a:pt x="1364280" y="554753"/>
                  </a:moveTo>
                  <a:lnTo>
                    <a:pt x="1368389" y="554753"/>
                  </a:lnTo>
                  <a:lnTo>
                    <a:pt x="1368389" y="557492"/>
                  </a:lnTo>
                  <a:lnTo>
                    <a:pt x="1364280" y="557492"/>
                  </a:lnTo>
                  <a:close/>
                  <a:moveTo>
                    <a:pt x="91774" y="553383"/>
                  </a:moveTo>
                  <a:lnTo>
                    <a:pt x="98623" y="553383"/>
                  </a:lnTo>
                  <a:cubicBezTo>
                    <a:pt x="98623" y="556123"/>
                    <a:pt x="99993" y="557492"/>
                    <a:pt x="98623" y="562971"/>
                  </a:cubicBezTo>
                  <a:cubicBezTo>
                    <a:pt x="97253" y="562971"/>
                    <a:pt x="94514" y="564341"/>
                    <a:pt x="91774" y="562971"/>
                  </a:cubicBezTo>
                  <a:cubicBezTo>
                    <a:pt x="91774" y="560232"/>
                    <a:pt x="90404" y="557492"/>
                    <a:pt x="91774" y="553383"/>
                  </a:cubicBezTo>
                  <a:close/>
                  <a:moveTo>
                    <a:pt x="49311" y="549274"/>
                  </a:moveTo>
                  <a:cubicBezTo>
                    <a:pt x="47942" y="549274"/>
                    <a:pt x="46572" y="547904"/>
                    <a:pt x="46572" y="550644"/>
                  </a:cubicBezTo>
                  <a:cubicBezTo>
                    <a:pt x="46572" y="547904"/>
                    <a:pt x="49311" y="550644"/>
                    <a:pt x="49311" y="549274"/>
                  </a:cubicBezTo>
                  <a:close/>
                  <a:moveTo>
                    <a:pt x="178069" y="545164"/>
                  </a:moveTo>
                  <a:cubicBezTo>
                    <a:pt x="175329" y="546534"/>
                    <a:pt x="173960" y="549274"/>
                    <a:pt x="173960" y="562971"/>
                  </a:cubicBezTo>
                  <a:cubicBezTo>
                    <a:pt x="175329" y="561602"/>
                    <a:pt x="179439" y="561602"/>
                    <a:pt x="180808" y="561602"/>
                  </a:cubicBezTo>
                  <a:cubicBezTo>
                    <a:pt x="179439" y="553383"/>
                    <a:pt x="178069" y="549274"/>
                    <a:pt x="178069" y="545164"/>
                  </a:cubicBezTo>
                  <a:close/>
                  <a:moveTo>
                    <a:pt x="38353" y="536946"/>
                  </a:moveTo>
                  <a:cubicBezTo>
                    <a:pt x="39723" y="536946"/>
                    <a:pt x="41093" y="536946"/>
                    <a:pt x="42463" y="538316"/>
                  </a:cubicBezTo>
                  <a:cubicBezTo>
                    <a:pt x="41093" y="539686"/>
                    <a:pt x="41093" y="542425"/>
                    <a:pt x="39723" y="543795"/>
                  </a:cubicBezTo>
                  <a:cubicBezTo>
                    <a:pt x="39723" y="542425"/>
                    <a:pt x="38353" y="541055"/>
                    <a:pt x="38353" y="536946"/>
                  </a:cubicBezTo>
                  <a:close/>
                  <a:moveTo>
                    <a:pt x="32875" y="530097"/>
                  </a:moveTo>
                  <a:cubicBezTo>
                    <a:pt x="34244" y="531467"/>
                    <a:pt x="34244" y="532837"/>
                    <a:pt x="34244" y="534206"/>
                  </a:cubicBezTo>
                  <a:cubicBezTo>
                    <a:pt x="34244" y="534206"/>
                    <a:pt x="32875" y="534206"/>
                    <a:pt x="31505" y="532837"/>
                  </a:cubicBezTo>
                  <a:cubicBezTo>
                    <a:pt x="31505" y="532837"/>
                    <a:pt x="31505" y="531467"/>
                    <a:pt x="32875" y="530097"/>
                  </a:cubicBezTo>
                  <a:close/>
                  <a:moveTo>
                    <a:pt x="95883" y="517769"/>
                  </a:moveTo>
                  <a:lnTo>
                    <a:pt x="101362" y="517769"/>
                  </a:lnTo>
                  <a:cubicBezTo>
                    <a:pt x="102732" y="519139"/>
                    <a:pt x="102732" y="517769"/>
                    <a:pt x="102732" y="520509"/>
                  </a:cubicBezTo>
                  <a:cubicBezTo>
                    <a:pt x="102732" y="524618"/>
                    <a:pt x="101362" y="525988"/>
                    <a:pt x="98623" y="527358"/>
                  </a:cubicBezTo>
                  <a:cubicBezTo>
                    <a:pt x="95883" y="525988"/>
                    <a:pt x="95883" y="523248"/>
                    <a:pt x="95883" y="520509"/>
                  </a:cubicBezTo>
                  <a:lnTo>
                    <a:pt x="95883" y="519139"/>
                  </a:lnTo>
                  <a:close/>
                  <a:moveTo>
                    <a:pt x="80816" y="505441"/>
                  </a:moveTo>
                  <a:cubicBezTo>
                    <a:pt x="82186" y="505441"/>
                    <a:pt x="84925" y="508181"/>
                    <a:pt x="87665" y="509551"/>
                  </a:cubicBezTo>
                  <a:lnTo>
                    <a:pt x="87665" y="515030"/>
                  </a:lnTo>
                  <a:cubicBezTo>
                    <a:pt x="87665" y="515030"/>
                    <a:pt x="87665" y="516400"/>
                    <a:pt x="84925" y="516400"/>
                  </a:cubicBezTo>
                  <a:cubicBezTo>
                    <a:pt x="80816" y="516400"/>
                    <a:pt x="80816" y="513660"/>
                    <a:pt x="78076" y="513660"/>
                  </a:cubicBezTo>
                  <a:cubicBezTo>
                    <a:pt x="79446" y="510921"/>
                    <a:pt x="79446" y="508181"/>
                    <a:pt x="80816" y="505441"/>
                  </a:cubicBezTo>
                  <a:close/>
                  <a:moveTo>
                    <a:pt x="1431398" y="504072"/>
                  </a:moveTo>
                  <a:cubicBezTo>
                    <a:pt x="1434138" y="504072"/>
                    <a:pt x="1436877" y="506811"/>
                    <a:pt x="1438247" y="508181"/>
                  </a:cubicBezTo>
                  <a:lnTo>
                    <a:pt x="1431398" y="508181"/>
                  </a:lnTo>
                  <a:cubicBezTo>
                    <a:pt x="1430028" y="506811"/>
                    <a:pt x="1430028" y="505441"/>
                    <a:pt x="1431398" y="504072"/>
                  </a:cubicBezTo>
                  <a:close/>
                  <a:moveTo>
                    <a:pt x="395860" y="482156"/>
                  </a:moveTo>
                  <a:cubicBezTo>
                    <a:pt x="397230" y="482156"/>
                    <a:pt x="397230" y="483525"/>
                    <a:pt x="397230" y="484895"/>
                  </a:cubicBezTo>
                  <a:lnTo>
                    <a:pt x="393121" y="484895"/>
                  </a:lnTo>
                  <a:cubicBezTo>
                    <a:pt x="394491" y="483525"/>
                    <a:pt x="394491" y="482156"/>
                    <a:pt x="395860" y="482156"/>
                  </a:cubicBezTo>
                  <a:close/>
                  <a:moveTo>
                    <a:pt x="1383457" y="475307"/>
                  </a:moveTo>
                  <a:lnTo>
                    <a:pt x="1388935" y="476676"/>
                  </a:lnTo>
                  <a:cubicBezTo>
                    <a:pt x="1388935" y="478046"/>
                    <a:pt x="1387566" y="480786"/>
                    <a:pt x="1386196" y="482156"/>
                  </a:cubicBezTo>
                  <a:cubicBezTo>
                    <a:pt x="1384826" y="480786"/>
                    <a:pt x="1380717" y="480786"/>
                    <a:pt x="1383457" y="475307"/>
                  </a:cubicBezTo>
                  <a:close/>
                  <a:moveTo>
                    <a:pt x="1362910" y="472567"/>
                  </a:moveTo>
                  <a:cubicBezTo>
                    <a:pt x="1362910" y="473937"/>
                    <a:pt x="1364280" y="473937"/>
                    <a:pt x="1364280" y="478046"/>
                  </a:cubicBezTo>
                  <a:cubicBezTo>
                    <a:pt x="1364280" y="480786"/>
                    <a:pt x="1362910" y="482156"/>
                    <a:pt x="1360171" y="483525"/>
                  </a:cubicBezTo>
                  <a:lnTo>
                    <a:pt x="1353322" y="483525"/>
                  </a:lnTo>
                  <a:cubicBezTo>
                    <a:pt x="1353322" y="483525"/>
                    <a:pt x="1351952" y="483525"/>
                    <a:pt x="1351952" y="480786"/>
                  </a:cubicBezTo>
                  <a:cubicBezTo>
                    <a:pt x="1351952" y="475307"/>
                    <a:pt x="1357431" y="472567"/>
                    <a:pt x="1362910" y="472567"/>
                  </a:cubicBezTo>
                  <a:close/>
                  <a:moveTo>
                    <a:pt x="268473" y="465718"/>
                  </a:moveTo>
                  <a:cubicBezTo>
                    <a:pt x="269843" y="465718"/>
                    <a:pt x="271213" y="465718"/>
                    <a:pt x="272582" y="467088"/>
                  </a:cubicBezTo>
                  <a:cubicBezTo>
                    <a:pt x="272582" y="469828"/>
                    <a:pt x="271213" y="469828"/>
                    <a:pt x="268473" y="471198"/>
                  </a:cubicBezTo>
                  <a:cubicBezTo>
                    <a:pt x="268473" y="469828"/>
                    <a:pt x="267103" y="467088"/>
                    <a:pt x="268473" y="465718"/>
                  </a:cubicBezTo>
                  <a:close/>
                  <a:moveTo>
                    <a:pt x="545164" y="464348"/>
                  </a:moveTo>
                  <a:lnTo>
                    <a:pt x="549273" y="464348"/>
                  </a:lnTo>
                  <a:cubicBezTo>
                    <a:pt x="549273" y="465718"/>
                    <a:pt x="549273" y="467088"/>
                    <a:pt x="547904" y="468458"/>
                  </a:cubicBezTo>
                  <a:cubicBezTo>
                    <a:pt x="546534" y="468458"/>
                    <a:pt x="543794" y="467088"/>
                    <a:pt x="545164" y="464348"/>
                  </a:cubicBezTo>
                  <a:close/>
                  <a:moveTo>
                    <a:pt x="1451945" y="450651"/>
                  </a:moveTo>
                  <a:cubicBezTo>
                    <a:pt x="1453314" y="450651"/>
                    <a:pt x="1453314" y="452021"/>
                    <a:pt x="1453314" y="453391"/>
                  </a:cubicBezTo>
                  <a:cubicBezTo>
                    <a:pt x="1451945" y="453391"/>
                    <a:pt x="1450575" y="453391"/>
                    <a:pt x="1449205" y="452021"/>
                  </a:cubicBezTo>
                  <a:cubicBezTo>
                    <a:pt x="1449205" y="452021"/>
                    <a:pt x="1450575" y="450651"/>
                    <a:pt x="1451945" y="450651"/>
                  </a:cubicBezTo>
                  <a:close/>
                  <a:moveTo>
                    <a:pt x="1379347" y="347919"/>
                  </a:moveTo>
                  <a:cubicBezTo>
                    <a:pt x="1380717" y="347919"/>
                    <a:pt x="1383457" y="349289"/>
                    <a:pt x="1384826" y="352028"/>
                  </a:cubicBezTo>
                  <a:cubicBezTo>
                    <a:pt x="1383457" y="353398"/>
                    <a:pt x="1382087" y="353398"/>
                    <a:pt x="1380717" y="353398"/>
                  </a:cubicBezTo>
                  <a:close/>
                  <a:moveTo>
                    <a:pt x="1039647" y="280801"/>
                  </a:moveTo>
                  <a:cubicBezTo>
                    <a:pt x="1031428" y="289019"/>
                    <a:pt x="1017731" y="299977"/>
                    <a:pt x="1017731" y="308196"/>
                  </a:cubicBezTo>
                  <a:cubicBezTo>
                    <a:pt x="1017731" y="320524"/>
                    <a:pt x="1031428" y="326003"/>
                    <a:pt x="1043756" y="335591"/>
                  </a:cubicBezTo>
                  <a:close/>
                  <a:moveTo>
                    <a:pt x="187657" y="184918"/>
                  </a:moveTo>
                  <a:cubicBezTo>
                    <a:pt x="205464" y="184918"/>
                    <a:pt x="210943" y="191766"/>
                    <a:pt x="215052" y="216422"/>
                  </a:cubicBezTo>
                  <a:cubicBezTo>
                    <a:pt x="216422" y="217792"/>
                    <a:pt x="219162" y="217792"/>
                    <a:pt x="219162" y="221901"/>
                  </a:cubicBezTo>
                  <a:cubicBezTo>
                    <a:pt x="219162" y="239708"/>
                    <a:pt x="208204" y="230120"/>
                    <a:pt x="208204" y="250666"/>
                  </a:cubicBezTo>
                  <a:cubicBezTo>
                    <a:pt x="208204" y="260254"/>
                    <a:pt x="216422" y="267103"/>
                    <a:pt x="226010" y="267103"/>
                  </a:cubicBezTo>
                  <a:cubicBezTo>
                    <a:pt x="230120" y="267103"/>
                    <a:pt x="230120" y="264364"/>
                    <a:pt x="236968" y="258885"/>
                  </a:cubicBezTo>
                  <a:cubicBezTo>
                    <a:pt x="239708" y="261624"/>
                    <a:pt x="242448" y="268473"/>
                    <a:pt x="247927" y="271212"/>
                  </a:cubicBezTo>
                  <a:cubicBezTo>
                    <a:pt x="250666" y="273952"/>
                    <a:pt x="258885" y="269843"/>
                    <a:pt x="262994" y="273952"/>
                  </a:cubicBezTo>
                  <a:cubicBezTo>
                    <a:pt x="269843" y="279431"/>
                    <a:pt x="273952" y="294499"/>
                    <a:pt x="273952" y="298608"/>
                  </a:cubicBezTo>
                  <a:lnTo>
                    <a:pt x="273952" y="328742"/>
                  </a:lnTo>
                  <a:cubicBezTo>
                    <a:pt x="275322" y="336961"/>
                    <a:pt x="272582" y="345180"/>
                    <a:pt x="275322" y="353398"/>
                  </a:cubicBezTo>
                  <a:cubicBezTo>
                    <a:pt x="279431" y="367096"/>
                    <a:pt x="282171" y="369835"/>
                    <a:pt x="282171" y="380793"/>
                  </a:cubicBezTo>
                  <a:cubicBezTo>
                    <a:pt x="282171" y="393121"/>
                    <a:pt x="279431" y="404079"/>
                    <a:pt x="260255" y="404079"/>
                  </a:cubicBezTo>
                  <a:cubicBezTo>
                    <a:pt x="253406" y="394491"/>
                    <a:pt x="247927" y="384903"/>
                    <a:pt x="243817" y="375314"/>
                  </a:cubicBezTo>
                  <a:cubicBezTo>
                    <a:pt x="236968" y="384903"/>
                    <a:pt x="232859" y="404079"/>
                    <a:pt x="232859" y="416407"/>
                  </a:cubicBezTo>
                  <a:cubicBezTo>
                    <a:pt x="232859" y="420516"/>
                    <a:pt x="241078" y="443802"/>
                    <a:pt x="241078" y="446542"/>
                  </a:cubicBezTo>
                  <a:cubicBezTo>
                    <a:pt x="241078" y="450651"/>
                    <a:pt x="235599" y="473937"/>
                    <a:pt x="235599" y="478046"/>
                  </a:cubicBezTo>
                  <a:cubicBezTo>
                    <a:pt x="235599" y="480786"/>
                    <a:pt x="241078" y="505441"/>
                    <a:pt x="243817" y="519139"/>
                  </a:cubicBezTo>
                  <a:cubicBezTo>
                    <a:pt x="247927" y="516400"/>
                    <a:pt x="252036" y="510921"/>
                    <a:pt x="254775" y="510921"/>
                  </a:cubicBezTo>
                  <a:cubicBezTo>
                    <a:pt x="258885" y="510921"/>
                    <a:pt x="267103" y="513660"/>
                    <a:pt x="272582" y="515030"/>
                  </a:cubicBezTo>
                  <a:cubicBezTo>
                    <a:pt x="275322" y="516400"/>
                    <a:pt x="278061" y="519139"/>
                    <a:pt x="278061" y="521879"/>
                  </a:cubicBezTo>
                  <a:cubicBezTo>
                    <a:pt x="278061" y="528728"/>
                    <a:pt x="269843" y="531467"/>
                    <a:pt x="268473" y="531467"/>
                  </a:cubicBezTo>
                  <a:cubicBezTo>
                    <a:pt x="264364" y="531467"/>
                    <a:pt x="252036" y="527358"/>
                    <a:pt x="242448" y="523248"/>
                  </a:cubicBezTo>
                  <a:cubicBezTo>
                    <a:pt x="242448" y="530097"/>
                    <a:pt x="242448" y="545164"/>
                    <a:pt x="232859" y="553383"/>
                  </a:cubicBezTo>
                  <a:cubicBezTo>
                    <a:pt x="232859" y="554753"/>
                    <a:pt x="235599" y="557492"/>
                    <a:pt x="238338" y="557492"/>
                  </a:cubicBezTo>
                  <a:cubicBezTo>
                    <a:pt x="236968" y="558862"/>
                    <a:pt x="235599" y="558862"/>
                    <a:pt x="232859" y="558862"/>
                  </a:cubicBezTo>
                  <a:lnTo>
                    <a:pt x="232859" y="568451"/>
                  </a:lnTo>
                  <a:cubicBezTo>
                    <a:pt x="234229" y="568451"/>
                    <a:pt x="238338" y="569820"/>
                    <a:pt x="239708" y="569820"/>
                  </a:cubicBezTo>
                  <a:cubicBezTo>
                    <a:pt x="239708" y="569820"/>
                    <a:pt x="239708" y="571190"/>
                    <a:pt x="238338" y="572560"/>
                  </a:cubicBezTo>
                  <a:cubicBezTo>
                    <a:pt x="238338" y="573929"/>
                    <a:pt x="235599" y="573929"/>
                    <a:pt x="232859" y="575299"/>
                  </a:cubicBezTo>
                  <a:cubicBezTo>
                    <a:pt x="232859" y="605434"/>
                    <a:pt x="231490" y="610913"/>
                    <a:pt x="231490" y="613652"/>
                  </a:cubicBezTo>
                  <a:cubicBezTo>
                    <a:pt x="231490" y="617762"/>
                    <a:pt x="234229" y="620501"/>
                    <a:pt x="234229" y="624611"/>
                  </a:cubicBezTo>
                  <a:cubicBezTo>
                    <a:pt x="234229" y="627350"/>
                    <a:pt x="231490" y="625981"/>
                    <a:pt x="231490" y="628720"/>
                  </a:cubicBezTo>
                  <a:cubicBezTo>
                    <a:pt x="231490" y="632829"/>
                    <a:pt x="235599" y="632829"/>
                    <a:pt x="235599" y="635569"/>
                  </a:cubicBezTo>
                  <a:cubicBezTo>
                    <a:pt x="235599" y="639678"/>
                    <a:pt x="232859" y="635569"/>
                    <a:pt x="232859" y="639678"/>
                  </a:cubicBezTo>
                  <a:cubicBezTo>
                    <a:pt x="232859" y="642417"/>
                    <a:pt x="234229" y="649266"/>
                    <a:pt x="234229" y="654745"/>
                  </a:cubicBezTo>
                  <a:cubicBezTo>
                    <a:pt x="235599" y="660224"/>
                    <a:pt x="234229" y="669812"/>
                    <a:pt x="234229" y="673922"/>
                  </a:cubicBezTo>
                  <a:lnTo>
                    <a:pt x="234229" y="682141"/>
                  </a:lnTo>
                  <a:cubicBezTo>
                    <a:pt x="236968" y="683510"/>
                    <a:pt x="239708" y="684880"/>
                    <a:pt x="239708" y="688989"/>
                  </a:cubicBezTo>
                  <a:cubicBezTo>
                    <a:pt x="239708" y="691729"/>
                    <a:pt x="239708" y="691729"/>
                    <a:pt x="238338" y="691729"/>
                  </a:cubicBezTo>
                  <a:cubicBezTo>
                    <a:pt x="221901" y="695838"/>
                    <a:pt x="230120" y="702687"/>
                    <a:pt x="230120" y="708166"/>
                  </a:cubicBezTo>
                  <a:cubicBezTo>
                    <a:pt x="230120" y="710905"/>
                    <a:pt x="227380" y="710905"/>
                    <a:pt x="226010" y="712275"/>
                  </a:cubicBezTo>
                  <a:cubicBezTo>
                    <a:pt x="224641" y="719124"/>
                    <a:pt x="224641" y="725973"/>
                    <a:pt x="221901" y="732822"/>
                  </a:cubicBezTo>
                  <a:cubicBezTo>
                    <a:pt x="223271" y="734192"/>
                    <a:pt x="226010" y="734192"/>
                    <a:pt x="227380" y="735561"/>
                  </a:cubicBezTo>
                  <a:lnTo>
                    <a:pt x="220531" y="735561"/>
                  </a:lnTo>
                  <a:cubicBezTo>
                    <a:pt x="219162" y="745150"/>
                    <a:pt x="215052" y="760217"/>
                    <a:pt x="215052" y="762956"/>
                  </a:cubicBezTo>
                  <a:cubicBezTo>
                    <a:pt x="215052" y="767065"/>
                    <a:pt x="227380" y="812268"/>
                    <a:pt x="227380" y="815007"/>
                  </a:cubicBezTo>
                  <a:cubicBezTo>
                    <a:pt x="227380" y="825965"/>
                    <a:pt x="216422" y="825965"/>
                    <a:pt x="213683" y="825965"/>
                  </a:cubicBezTo>
                  <a:cubicBezTo>
                    <a:pt x="194506" y="825965"/>
                    <a:pt x="190397" y="812268"/>
                    <a:pt x="191767" y="791721"/>
                  </a:cubicBezTo>
                  <a:cubicBezTo>
                    <a:pt x="191767" y="788982"/>
                    <a:pt x="191767" y="784872"/>
                    <a:pt x="193136" y="780763"/>
                  </a:cubicBezTo>
                  <a:cubicBezTo>
                    <a:pt x="189027" y="765696"/>
                    <a:pt x="183548" y="739670"/>
                    <a:pt x="183548" y="735561"/>
                  </a:cubicBezTo>
                  <a:cubicBezTo>
                    <a:pt x="183548" y="732822"/>
                    <a:pt x="183548" y="723233"/>
                    <a:pt x="186287" y="723233"/>
                  </a:cubicBezTo>
                  <a:cubicBezTo>
                    <a:pt x="195876" y="723233"/>
                    <a:pt x="193136" y="735561"/>
                    <a:pt x="193136" y="738300"/>
                  </a:cubicBezTo>
                  <a:cubicBezTo>
                    <a:pt x="193136" y="738300"/>
                    <a:pt x="191767" y="739670"/>
                    <a:pt x="195876" y="739670"/>
                  </a:cubicBezTo>
                  <a:cubicBezTo>
                    <a:pt x="201355" y="739670"/>
                    <a:pt x="202725" y="725973"/>
                    <a:pt x="202725" y="724603"/>
                  </a:cubicBezTo>
                  <a:cubicBezTo>
                    <a:pt x="202725" y="721864"/>
                    <a:pt x="201355" y="716385"/>
                    <a:pt x="201355" y="713645"/>
                  </a:cubicBezTo>
                  <a:cubicBezTo>
                    <a:pt x="201355" y="709878"/>
                    <a:pt x="200584" y="707652"/>
                    <a:pt x="199279" y="706368"/>
                  </a:cubicBezTo>
                  <a:lnTo>
                    <a:pt x="198051" y="705990"/>
                  </a:lnTo>
                  <a:lnTo>
                    <a:pt x="199985" y="704057"/>
                  </a:lnTo>
                  <a:lnTo>
                    <a:pt x="199985" y="695838"/>
                  </a:lnTo>
                  <a:cubicBezTo>
                    <a:pt x="198615" y="694469"/>
                    <a:pt x="186287" y="694469"/>
                    <a:pt x="187657" y="690359"/>
                  </a:cubicBezTo>
                  <a:cubicBezTo>
                    <a:pt x="187657" y="688989"/>
                    <a:pt x="183548" y="687620"/>
                    <a:pt x="183548" y="690359"/>
                  </a:cubicBezTo>
                  <a:cubicBezTo>
                    <a:pt x="183548" y="694469"/>
                    <a:pt x="184918" y="694469"/>
                    <a:pt x="186287" y="695838"/>
                  </a:cubicBezTo>
                  <a:cubicBezTo>
                    <a:pt x="184918" y="695838"/>
                    <a:pt x="183548" y="698577"/>
                    <a:pt x="182178" y="698577"/>
                  </a:cubicBezTo>
                  <a:cubicBezTo>
                    <a:pt x="182178" y="697208"/>
                    <a:pt x="183548" y="695838"/>
                    <a:pt x="184918" y="694469"/>
                  </a:cubicBezTo>
                  <a:cubicBezTo>
                    <a:pt x="183548" y="693099"/>
                    <a:pt x="184918" y="691729"/>
                    <a:pt x="180808" y="691729"/>
                  </a:cubicBezTo>
                  <a:cubicBezTo>
                    <a:pt x="178069" y="691729"/>
                    <a:pt x="178069" y="694469"/>
                    <a:pt x="176699" y="694469"/>
                  </a:cubicBezTo>
                  <a:cubicBezTo>
                    <a:pt x="176699" y="691729"/>
                    <a:pt x="175329" y="688989"/>
                    <a:pt x="173960" y="686250"/>
                  </a:cubicBezTo>
                  <a:lnTo>
                    <a:pt x="169850" y="686250"/>
                  </a:lnTo>
                  <a:cubicBezTo>
                    <a:pt x="169850" y="691729"/>
                    <a:pt x="163002" y="704057"/>
                    <a:pt x="160262" y="705427"/>
                  </a:cubicBezTo>
                  <a:cubicBezTo>
                    <a:pt x="156153" y="706796"/>
                    <a:pt x="154783" y="708166"/>
                    <a:pt x="156153" y="713645"/>
                  </a:cubicBezTo>
                  <a:lnTo>
                    <a:pt x="152044" y="713645"/>
                  </a:lnTo>
                  <a:cubicBezTo>
                    <a:pt x="152044" y="712275"/>
                    <a:pt x="153413" y="712275"/>
                    <a:pt x="154783" y="710905"/>
                  </a:cubicBezTo>
                  <a:cubicBezTo>
                    <a:pt x="152044" y="706796"/>
                    <a:pt x="146564" y="704057"/>
                    <a:pt x="141085" y="701317"/>
                  </a:cubicBezTo>
                  <a:cubicBezTo>
                    <a:pt x="142455" y="699947"/>
                    <a:pt x="142455" y="699947"/>
                    <a:pt x="142455" y="695838"/>
                  </a:cubicBezTo>
                  <a:cubicBezTo>
                    <a:pt x="142455" y="691729"/>
                    <a:pt x="141085" y="687620"/>
                    <a:pt x="135606" y="688989"/>
                  </a:cubicBezTo>
                  <a:cubicBezTo>
                    <a:pt x="135606" y="687620"/>
                    <a:pt x="138346" y="687620"/>
                    <a:pt x="141085" y="687620"/>
                  </a:cubicBezTo>
                  <a:cubicBezTo>
                    <a:pt x="141085" y="683510"/>
                    <a:pt x="139716" y="676662"/>
                    <a:pt x="139716" y="672552"/>
                  </a:cubicBezTo>
                  <a:lnTo>
                    <a:pt x="139716" y="667073"/>
                  </a:lnTo>
                  <a:cubicBezTo>
                    <a:pt x="141085" y="662964"/>
                    <a:pt x="142455" y="657485"/>
                    <a:pt x="142455" y="652006"/>
                  </a:cubicBezTo>
                  <a:cubicBezTo>
                    <a:pt x="145195" y="650636"/>
                    <a:pt x="147934" y="646527"/>
                    <a:pt x="147934" y="643787"/>
                  </a:cubicBezTo>
                  <a:cubicBezTo>
                    <a:pt x="147934" y="639678"/>
                    <a:pt x="146564" y="641048"/>
                    <a:pt x="145195" y="641048"/>
                  </a:cubicBezTo>
                  <a:cubicBezTo>
                    <a:pt x="147934" y="638308"/>
                    <a:pt x="153413" y="628720"/>
                    <a:pt x="153413" y="627350"/>
                  </a:cubicBezTo>
                  <a:cubicBezTo>
                    <a:pt x="153413" y="624611"/>
                    <a:pt x="152044" y="616392"/>
                    <a:pt x="152044" y="612283"/>
                  </a:cubicBezTo>
                  <a:cubicBezTo>
                    <a:pt x="152044" y="609543"/>
                    <a:pt x="139716" y="586257"/>
                    <a:pt x="136976" y="573929"/>
                  </a:cubicBezTo>
                  <a:cubicBezTo>
                    <a:pt x="134237" y="562971"/>
                    <a:pt x="141085" y="568451"/>
                    <a:pt x="131497" y="569820"/>
                  </a:cubicBezTo>
                  <a:cubicBezTo>
                    <a:pt x="132867" y="568451"/>
                    <a:pt x="134237" y="568451"/>
                    <a:pt x="134237" y="565711"/>
                  </a:cubicBezTo>
                  <a:cubicBezTo>
                    <a:pt x="134237" y="561602"/>
                    <a:pt x="131497" y="558862"/>
                    <a:pt x="130127" y="556123"/>
                  </a:cubicBezTo>
                  <a:cubicBezTo>
                    <a:pt x="130127" y="553383"/>
                    <a:pt x="131497" y="549274"/>
                    <a:pt x="131497" y="545164"/>
                  </a:cubicBezTo>
                  <a:cubicBezTo>
                    <a:pt x="130127" y="543795"/>
                    <a:pt x="127388" y="543795"/>
                    <a:pt x="124648" y="543795"/>
                  </a:cubicBezTo>
                  <a:cubicBezTo>
                    <a:pt x="123279" y="542425"/>
                    <a:pt x="120539" y="538316"/>
                    <a:pt x="117799" y="535576"/>
                  </a:cubicBezTo>
                  <a:cubicBezTo>
                    <a:pt x="116430" y="535576"/>
                    <a:pt x="115060" y="538316"/>
                    <a:pt x="112321" y="539686"/>
                  </a:cubicBezTo>
                  <a:cubicBezTo>
                    <a:pt x="110951" y="539686"/>
                    <a:pt x="109581" y="539686"/>
                    <a:pt x="108211" y="538316"/>
                  </a:cubicBezTo>
                  <a:cubicBezTo>
                    <a:pt x="109581" y="536946"/>
                    <a:pt x="109581" y="534206"/>
                    <a:pt x="112321" y="531467"/>
                  </a:cubicBezTo>
                  <a:lnTo>
                    <a:pt x="116430" y="535576"/>
                  </a:lnTo>
                  <a:cubicBezTo>
                    <a:pt x="119169" y="534206"/>
                    <a:pt x="123279" y="528728"/>
                    <a:pt x="123279" y="525988"/>
                  </a:cubicBezTo>
                  <a:cubicBezTo>
                    <a:pt x="123279" y="521879"/>
                    <a:pt x="120539" y="523248"/>
                    <a:pt x="119169" y="521879"/>
                  </a:cubicBezTo>
                  <a:cubicBezTo>
                    <a:pt x="119169" y="520509"/>
                    <a:pt x="117799" y="519139"/>
                    <a:pt x="117799" y="515030"/>
                  </a:cubicBezTo>
                  <a:cubicBezTo>
                    <a:pt x="117799" y="512290"/>
                    <a:pt x="121909" y="512290"/>
                    <a:pt x="121909" y="509551"/>
                  </a:cubicBezTo>
                  <a:cubicBezTo>
                    <a:pt x="121909" y="505441"/>
                    <a:pt x="112321" y="490374"/>
                    <a:pt x="112321" y="487635"/>
                  </a:cubicBezTo>
                  <a:cubicBezTo>
                    <a:pt x="112321" y="483525"/>
                    <a:pt x="119169" y="478046"/>
                    <a:pt x="119169" y="473937"/>
                  </a:cubicBezTo>
                  <a:cubicBezTo>
                    <a:pt x="119169" y="471198"/>
                    <a:pt x="110951" y="464348"/>
                    <a:pt x="108211" y="460240"/>
                  </a:cubicBezTo>
                  <a:cubicBezTo>
                    <a:pt x="106841" y="458870"/>
                    <a:pt x="108211" y="456130"/>
                    <a:pt x="108211" y="453391"/>
                  </a:cubicBezTo>
                  <a:cubicBezTo>
                    <a:pt x="109581" y="452021"/>
                    <a:pt x="109581" y="452021"/>
                    <a:pt x="109581" y="447912"/>
                  </a:cubicBezTo>
                  <a:cubicBezTo>
                    <a:pt x="109581" y="445172"/>
                    <a:pt x="105472" y="435584"/>
                    <a:pt x="105472" y="428735"/>
                  </a:cubicBezTo>
                  <a:lnTo>
                    <a:pt x="123279" y="327373"/>
                  </a:lnTo>
                  <a:cubicBezTo>
                    <a:pt x="121909" y="324633"/>
                    <a:pt x="121909" y="321894"/>
                    <a:pt x="120539" y="319154"/>
                  </a:cubicBezTo>
                  <a:cubicBezTo>
                    <a:pt x="110951" y="323264"/>
                    <a:pt x="102732" y="336961"/>
                    <a:pt x="101362" y="343810"/>
                  </a:cubicBezTo>
                  <a:cubicBezTo>
                    <a:pt x="98623" y="350659"/>
                    <a:pt x="99993" y="360247"/>
                    <a:pt x="97253" y="368465"/>
                  </a:cubicBezTo>
                  <a:cubicBezTo>
                    <a:pt x="91774" y="384903"/>
                    <a:pt x="83556" y="401340"/>
                    <a:pt x="75337" y="420516"/>
                  </a:cubicBezTo>
                  <a:cubicBezTo>
                    <a:pt x="73967" y="423256"/>
                    <a:pt x="75337" y="430105"/>
                    <a:pt x="75337" y="434214"/>
                  </a:cubicBezTo>
                  <a:cubicBezTo>
                    <a:pt x="75337" y="441063"/>
                    <a:pt x="76707" y="449281"/>
                    <a:pt x="75337" y="457500"/>
                  </a:cubicBezTo>
                  <a:cubicBezTo>
                    <a:pt x="75337" y="461609"/>
                    <a:pt x="71228" y="465718"/>
                    <a:pt x="71228" y="469828"/>
                  </a:cubicBezTo>
                  <a:cubicBezTo>
                    <a:pt x="71228" y="472567"/>
                    <a:pt x="75337" y="473937"/>
                    <a:pt x="75337" y="478046"/>
                  </a:cubicBezTo>
                  <a:cubicBezTo>
                    <a:pt x="75337" y="480786"/>
                    <a:pt x="71228" y="490374"/>
                    <a:pt x="67118" y="495853"/>
                  </a:cubicBezTo>
                  <a:cubicBezTo>
                    <a:pt x="63009" y="490374"/>
                    <a:pt x="50681" y="484895"/>
                    <a:pt x="50681" y="482156"/>
                  </a:cubicBezTo>
                  <a:cubicBezTo>
                    <a:pt x="50681" y="478046"/>
                    <a:pt x="54791" y="472567"/>
                    <a:pt x="56160" y="468458"/>
                  </a:cubicBezTo>
                  <a:cubicBezTo>
                    <a:pt x="57530" y="467088"/>
                    <a:pt x="56160" y="464348"/>
                    <a:pt x="56160" y="461609"/>
                  </a:cubicBezTo>
                  <a:cubicBezTo>
                    <a:pt x="57530" y="456130"/>
                    <a:pt x="58900" y="450651"/>
                    <a:pt x="58900" y="445172"/>
                  </a:cubicBezTo>
                  <a:cubicBezTo>
                    <a:pt x="60270" y="430105"/>
                    <a:pt x="65749" y="415037"/>
                    <a:pt x="64379" y="401340"/>
                  </a:cubicBezTo>
                  <a:cubicBezTo>
                    <a:pt x="65749" y="393121"/>
                    <a:pt x="65749" y="384903"/>
                    <a:pt x="67118" y="376684"/>
                  </a:cubicBezTo>
                  <a:cubicBezTo>
                    <a:pt x="68488" y="369835"/>
                    <a:pt x="68488" y="357507"/>
                    <a:pt x="68488" y="354768"/>
                  </a:cubicBezTo>
                  <a:cubicBezTo>
                    <a:pt x="68488" y="350659"/>
                    <a:pt x="83556" y="319154"/>
                    <a:pt x="91774" y="301347"/>
                  </a:cubicBezTo>
                  <a:cubicBezTo>
                    <a:pt x="97253" y="289019"/>
                    <a:pt x="98623" y="278061"/>
                    <a:pt x="109581" y="268473"/>
                  </a:cubicBezTo>
                  <a:cubicBezTo>
                    <a:pt x="113690" y="262994"/>
                    <a:pt x="124648" y="267103"/>
                    <a:pt x="132867" y="265734"/>
                  </a:cubicBezTo>
                  <a:cubicBezTo>
                    <a:pt x="142455" y="264364"/>
                    <a:pt x="153413" y="258885"/>
                    <a:pt x="161632" y="256145"/>
                  </a:cubicBezTo>
                  <a:cubicBezTo>
                    <a:pt x="163002" y="252036"/>
                    <a:pt x="164371" y="246557"/>
                    <a:pt x="164371" y="242448"/>
                  </a:cubicBezTo>
                  <a:cubicBezTo>
                    <a:pt x="164371" y="239708"/>
                    <a:pt x="154783" y="226011"/>
                    <a:pt x="154783" y="223271"/>
                  </a:cubicBezTo>
                  <a:cubicBezTo>
                    <a:pt x="154783" y="219162"/>
                    <a:pt x="158892" y="216422"/>
                    <a:pt x="160262" y="212313"/>
                  </a:cubicBezTo>
                  <a:lnTo>
                    <a:pt x="160262" y="208204"/>
                  </a:lnTo>
                  <a:cubicBezTo>
                    <a:pt x="164371" y="184918"/>
                    <a:pt x="175329" y="184918"/>
                    <a:pt x="187657" y="184918"/>
                  </a:cubicBezTo>
                  <a:close/>
                  <a:moveTo>
                    <a:pt x="657484" y="150674"/>
                  </a:moveTo>
                  <a:cubicBezTo>
                    <a:pt x="668442" y="150674"/>
                    <a:pt x="679400" y="152043"/>
                    <a:pt x="686249" y="168481"/>
                  </a:cubicBezTo>
                  <a:cubicBezTo>
                    <a:pt x="690359" y="175329"/>
                    <a:pt x="687619" y="184918"/>
                    <a:pt x="690359" y="193136"/>
                  </a:cubicBezTo>
                  <a:cubicBezTo>
                    <a:pt x="690359" y="195876"/>
                    <a:pt x="698577" y="195876"/>
                    <a:pt x="698577" y="198615"/>
                  </a:cubicBezTo>
                  <a:cubicBezTo>
                    <a:pt x="698577" y="201355"/>
                    <a:pt x="687619" y="215052"/>
                    <a:pt x="686249" y="217792"/>
                  </a:cubicBezTo>
                  <a:cubicBezTo>
                    <a:pt x="682140" y="223271"/>
                    <a:pt x="679400" y="234229"/>
                    <a:pt x="679400" y="238338"/>
                  </a:cubicBezTo>
                  <a:cubicBezTo>
                    <a:pt x="679400" y="241078"/>
                    <a:pt x="702687" y="257515"/>
                    <a:pt x="717754" y="264364"/>
                  </a:cubicBezTo>
                  <a:cubicBezTo>
                    <a:pt x="739670" y="276692"/>
                    <a:pt x="756107" y="286280"/>
                    <a:pt x="756107" y="306826"/>
                  </a:cubicBezTo>
                  <a:cubicBezTo>
                    <a:pt x="756107" y="309566"/>
                    <a:pt x="747888" y="335591"/>
                    <a:pt x="747888" y="339700"/>
                  </a:cubicBezTo>
                  <a:cubicBezTo>
                    <a:pt x="747888" y="352028"/>
                    <a:pt x="756107" y="358877"/>
                    <a:pt x="756107" y="369835"/>
                  </a:cubicBezTo>
                  <a:cubicBezTo>
                    <a:pt x="756107" y="373945"/>
                    <a:pt x="751998" y="386272"/>
                    <a:pt x="751998" y="390382"/>
                  </a:cubicBezTo>
                  <a:cubicBezTo>
                    <a:pt x="751998" y="393121"/>
                    <a:pt x="756107" y="416407"/>
                    <a:pt x="756107" y="420516"/>
                  </a:cubicBezTo>
                  <a:cubicBezTo>
                    <a:pt x="756107" y="423256"/>
                    <a:pt x="742410" y="439693"/>
                    <a:pt x="738300" y="447912"/>
                  </a:cubicBezTo>
                  <a:cubicBezTo>
                    <a:pt x="727342" y="449281"/>
                    <a:pt x="710905" y="428735"/>
                    <a:pt x="699947" y="421886"/>
                  </a:cubicBezTo>
                  <a:cubicBezTo>
                    <a:pt x="698577" y="435584"/>
                    <a:pt x="694468" y="460240"/>
                    <a:pt x="694468" y="462979"/>
                  </a:cubicBezTo>
                  <a:cubicBezTo>
                    <a:pt x="694468" y="467088"/>
                    <a:pt x="709535" y="531467"/>
                    <a:pt x="715014" y="564341"/>
                  </a:cubicBezTo>
                  <a:cubicBezTo>
                    <a:pt x="717754" y="567081"/>
                    <a:pt x="720493" y="560232"/>
                    <a:pt x="723233" y="571190"/>
                  </a:cubicBezTo>
                  <a:cubicBezTo>
                    <a:pt x="720493" y="572560"/>
                    <a:pt x="717754" y="572560"/>
                    <a:pt x="715014" y="575299"/>
                  </a:cubicBezTo>
                  <a:lnTo>
                    <a:pt x="715014" y="615022"/>
                  </a:lnTo>
                  <a:cubicBezTo>
                    <a:pt x="713645" y="623241"/>
                    <a:pt x="712275" y="631459"/>
                    <a:pt x="710905" y="643787"/>
                  </a:cubicBezTo>
                  <a:cubicBezTo>
                    <a:pt x="713645" y="645157"/>
                    <a:pt x="716384" y="645157"/>
                    <a:pt x="719123" y="643787"/>
                  </a:cubicBezTo>
                  <a:cubicBezTo>
                    <a:pt x="724603" y="650636"/>
                    <a:pt x="731451" y="650636"/>
                    <a:pt x="731451" y="658855"/>
                  </a:cubicBezTo>
                  <a:cubicBezTo>
                    <a:pt x="731451" y="662964"/>
                    <a:pt x="730082" y="661594"/>
                    <a:pt x="728712" y="662964"/>
                  </a:cubicBezTo>
                  <a:cubicBezTo>
                    <a:pt x="730082" y="664334"/>
                    <a:pt x="732821" y="665704"/>
                    <a:pt x="734191" y="665704"/>
                  </a:cubicBezTo>
                  <a:cubicBezTo>
                    <a:pt x="727342" y="667073"/>
                    <a:pt x="716384" y="672552"/>
                    <a:pt x="712275" y="672552"/>
                  </a:cubicBezTo>
                  <a:cubicBezTo>
                    <a:pt x="709535" y="672552"/>
                    <a:pt x="705426" y="669812"/>
                    <a:pt x="701317" y="667073"/>
                  </a:cubicBezTo>
                  <a:cubicBezTo>
                    <a:pt x="701317" y="667073"/>
                    <a:pt x="699947" y="665704"/>
                    <a:pt x="699947" y="669812"/>
                  </a:cubicBezTo>
                  <a:cubicBezTo>
                    <a:pt x="699947" y="672552"/>
                    <a:pt x="704056" y="675292"/>
                    <a:pt x="704056" y="678031"/>
                  </a:cubicBezTo>
                  <a:cubicBezTo>
                    <a:pt x="704056" y="682141"/>
                    <a:pt x="699947" y="683510"/>
                    <a:pt x="695838" y="687620"/>
                  </a:cubicBezTo>
                  <a:cubicBezTo>
                    <a:pt x="695838" y="688989"/>
                    <a:pt x="697207" y="690359"/>
                    <a:pt x="698577" y="690359"/>
                  </a:cubicBezTo>
                  <a:cubicBezTo>
                    <a:pt x="688989" y="715015"/>
                    <a:pt x="699947" y="739670"/>
                    <a:pt x="691728" y="764326"/>
                  </a:cubicBezTo>
                  <a:cubicBezTo>
                    <a:pt x="679400" y="801310"/>
                    <a:pt x="660224" y="828705"/>
                    <a:pt x="660224" y="861579"/>
                  </a:cubicBezTo>
                  <a:cubicBezTo>
                    <a:pt x="660224" y="865688"/>
                    <a:pt x="658854" y="879386"/>
                    <a:pt x="661594" y="887604"/>
                  </a:cubicBezTo>
                  <a:cubicBezTo>
                    <a:pt x="665703" y="898563"/>
                    <a:pt x="675291" y="902672"/>
                    <a:pt x="675291" y="908151"/>
                  </a:cubicBezTo>
                  <a:cubicBezTo>
                    <a:pt x="675291" y="916369"/>
                    <a:pt x="653375" y="920479"/>
                    <a:pt x="650635" y="920479"/>
                  </a:cubicBezTo>
                  <a:cubicBezTo>
                    <a:pt x="643787" y="920479"/>
                    <a:pt x="621871" y="915000"/>
                    <a:pt x="627350" y="904041"/>
                  </a:cubicBezTo>
                  <a:cubicBezTo>
                    <a:pt x="627350" y="899932"/>
                    <a:pt x="628719" y="895823"/>
                    <a:pt x="628719" y="891714"/>
                  </a:cubicBezTo>
                  <a:cubicBezTo>
                    <a:pt x="628719" y="884865"/>
                    <a:pt x="624610" y="886235"/>
                    <a:pt x="623240" y="882125"/>
                  </a:cubicBezTo>
                  <a:cubicBezTo>
                    <a:pt x="621871" y="879386"/>
                    <a:pt x="623240" y="878016"/>
                    <a:pt x="623240" y="873907"/>
                  </a:cubicBezTo>
                  <a:cubicBezTo>
                    <a:pt x="623240" y="860209"/>
                    <a:pt x="624610" y="865688"/>
                    <a:pt x="634199" y="849251"/>
                  </a:cubicBezTo>
                  <a:cubicBezTo>
                    <a:pt x="638308" y="842403"/>
                    <a:pt x="641047" y="834184"/>
                    <a:pt x="642417" y="825965"/>
                  </a:cubicBezTo>
                  <a:lnTo>
                    <a:pt x="642417" y="816377"/>
                  </a:lnTo>
                  <a:cubicBezTo>
                    <a:pt x="643787" y="799940"/>
                    <a:pt x="645157" y="782133"/>
                    <a:pt x="647896" y="765696"/>
                  </a:cubicBezTo>
                  <a:lnTo>
                    <a:pt x="647896" y="756107"/>
                  </a:lnTo>
                  <a:cubicBezTo>
                    <a:pt x="639677" y="756107"/>
                    <a:pt x="632829" y="754738"/>
                    <a:pt x="632829" y="746519"/>
                  </a:cubicBezTo>
                  <a:cubicBezTo>
                    <a:pt x="632829" y="743780"/>
                    <a:pt x="634199" y="730082"/>
                    <a:pt x="636938" y="721864"/>
                  </a:cubicBezTo>
                  <a:cubicBezTo>
                    <a:pt x="636938" y="721864"/>
                    <a:pt x="636938" y="720494"/>
                    <a:pt x="634199" y="720494"/>
                  </a:cubicBezTo>
                  <a:cubicBezTo>
                    <a:pt x="630089" y="720494"/>
                    <a:pt x="627350" y="723233"/>
                    <a:pt x="624610" y="723233"/>
                  </a:cubicBezTo>
                  <a:cubicBezTo>
                    <a:pt x="609543" y="723233"/>
                    <a:pt x="605434" y="691729"/>
                    <a:pt x="590366" y="688989"/>
                  </a:cubicBezTo>
                  <a:lnTo>
                    <a:pt x="593106" y="686250"/>
                  </a:lnTo>
                  <a:cubicBezTo>
                    <a:pt x="588996" y="682141"/>
                    <a:pt x="582148" y="680771"/>
                    <a:pt x="578038" y="678031"/>
                  </a:cubicBezTo>
                  <a:cubicBezTo>
                    <a:pt x="567080" y="672552"/>
                    <a:pt x="556122" y="657485"/>
                    <a:pt x="556122" y="657485"/>
                  </a:cubicBezTo>
                  <a:cubicBezTo>
                    <a:pt x="552013" y="657485"/>
                    <a:pt x="552013" y="658855"/>
                    <a:pt x="552013" y="660224"/>
                  </a:cubicBezTo>
                  <a:cubicBezTo>
                    <a:pt x="552013" y="660224"/>
                    <a:pt x="550643" y="660224"/>
                    <a:pt x="549273" y="658855"/>
                  </a:cubicBezTo>
                  <a:lnTo>
                    <a:pt x="552013" y="656115"/>
                  </a:lnTo>
                  <a:cubicBezTo>
                    <a:pt x="553383" y="657485"/>
                    <a:pt x="554753" y="657485"/>
                    <a:pt x="557492" y="657485"/>
                  </a:cubicBezTo>
                  <a:lnTo>
                    <a:pt x="557492" y="647897"/>
                  </a:lnTo>
                  <a:cubicBezTo>
                    <a:pt x="550643" y="634199"/>
                    <a:pt x="554753" y="612283"/>
                    <a:pt x="539685" y="604064"/>
                  </a:cubicBezTo>
                  <a:cubicBezTo>
                    <a:pt x="543794" y="599955"/>
                    <a:pt x="543794" y="594476"/>
                    <a:pt x="543794" y="590367"/>
                  </a:cubicBezTo>
                  <a:cubicBezTo>
                    <a:pt x="543794" y="587627"/>
                    <a:pt x="542425" y="588997"/>
                    <a:pt x="542425" y="587627"/>
                  </a:cubicBezTo>
                  <a:cubicBezTo>
                    <a:pt x="543794" y="583518"/>
                    <a:pt x="543794" y="578039"/>
                    <a:pt x="538315" y="576669"/>
                  </a:cubicBezTo>
                  <a:lnTo>
                    <a:pt x="538315" y="573929"/>
                  </a:lnTo>
                  <a:cubicBezTo>
                    <a:pt x="539685" y="572560"/>
                    <a:pt x="541055" y="573929"/>
                    <a:pt x="543794" y="571190"/>
                  </a:cubicBezTo>
                  <a:cubicBezTo>
                    <a:pt x="545164" y="569820"/>
                    <a:pt x="543794" y="567081"/>
                    <a:pt x="543794" y="565711"/>
                  </a:cubicBezTo>
                  <a:cubicBezTo>
                    <a:pt x="545164" y="560232"/>
                    <a:pt x="546534" y="554753"/>
                    <a:pt x="546534" y="549274"/>
                  </a:cubicBezTo>
                  <a:cubicBezTo>
                    <a:pt x="546534" y="545164"/>
                    <a:pt x="547904" y="541055"/>
                    <a:pt x="547904" y="536946"/>
                  </a:cubicBezTo>
                  <a:cubicBezTo>
                    <a:pt x="547904" y="534206"/>
                    <a:pt x="547904" y="530097"/>
                    <a:pt x="549273" y="525988"/>
                  </a:cubicBezTo>
                  <a:lnTo>
                    <a:pt x="549273" y="497223"/>
                  </a:lnTo>
                  <a:cubicBezTo>
                    <a:pt x="549273" y="493114"/>
                    <a:pt x="550643" y="491744"/>
                    <a:pt x="550643" y="489004"/>
                  </a:cubicBezTo>
                  <a:cubicBezTo>
                    <a:pt x="547904" y="476676"/>
                    <a:pt x="562971" y="457500"/>
                    <a:pt x="564341" y="446542"/>
                  </a:cubicBezTo>
                  <a:lnTo>
                    <a:pt x="553383" y="376684"/>
                  </a:lnTo>
                  <a:lnTo>
                    <a:pt x="553383" y="323264"/>
                  </a:lnTo>
                  <a:cubicBezTo>
                    <a:pt x="543794" y="331482"/>
                    <a:pt x="534206" y="338331"/>
                    <a:pt x="524618" y="345180"/>
                  </a:cubicBezTo>
                  <a:cubicBezTo>
                    <a:pt x="517769" y="350659"/>
                    <a:pt x="505441" y="352028"/>
                    <a:pt x="501332" y="360247"/>
                  </a:cubicBezTo>
                  <a:cubicBezTo>
                    <a:pt x="494483" y="369835"/>
                    <a:pt x="493113" y="384903"/>
                    <a:pt x="490374" y="397230"/>
                  </a:cubicBezTo>
                  <a:cubicBezTo>
                    <a:pt x="484895" y="415037"/>
                    <a:pt x="482155" y="453391"/>
                    <a:pt x="482155" y="456130"/>
                  </a:cubicBezTo>
                  <a:cubicBezTo>
                    <a:pt x="482155" y="472567"/>
                    <a:pt x="504071" y="509551"/>
                    <a:pt x="509550" y="520509"/>
                  </a:cubicBezTo>
                  <a:lnTo>
                    <a:pt x="509550" y="525988"/>
                  </a:lnTo>
                  <a:cubicBezTo>
                    <a:pt x="502702" y="521879"/>
                    <a:pt x="495853" y="510921"/>
                    <a:pt x="491743" y="510921"/>
                  </a:cubicBezTo>
                  <a:cubicBezTo>
                    <a:pt x="489004" y="510921"/>
                    <a:pt x="487635" y="512290"/>
                    <a:pt x="487635" y="516400"/>
                  </a:cubicBezTo>
                  <a:lnTo>
                    <a:pt x="487635" y="519139"/>
                  </a:lnTo>
                  <a:cubicBezTo>
                    <a:pt x="489004" y="520509"/>
                    <a:pt x="489004" y="523248"/>
                    <a:pt x="489004" y="536946"/>
                  </a:cubicBezTo>
                  <a:cubicBezTo>
                    <a:pt x="489004" y="545164"/>
                    <a:pt x="490374" y="547904"/>
                    <a:pt x="487635" y="553383"/>
                  </a:cubicBezTo>
                  <a:lnTo>
                    <a:pt x="484895" y="554753"/>
                  </a:lnTo>
                  <a:cubicBezTo>
                    <a:pt x="484895" y="543795"/>
                    <a:pt x="484895" y="532837"/>
                    <a:pt x="479416" y="521879"/>
                  </a:cubicBezTo>
                  <a:cubicBezTo>
                    <a:pt x="467088" y="528728"/>
                    <a:pt x="473937" y="543795"/>
                    <a:pt x="465718" y="556123"/>
                  </a:cubicBezTo>
                  <a:lnTo>
                    <a:pt x="465718" y="524618"/>
                  </a:lnTo>
                  <a:cubicBezTo>
                    <a:pt x="457500" y="527358"/>
                    <a:pt x="460239" y="538316"/>
                    <a:pt x="450651" y="546534"/>
                  </a:cubicBezTo>
                  <a:lnTo>
                    <a:pt x="450651" y="541055"/>
                  </a:lnTo>
                  <a:cubicBezTo>
                    <a:pt x="453390" y="534206"/>
                    <a:pt x="456130" y="527358"/>
                    <a:pt x="460239" y="520509"/>
                  </a:cubicBezTo>
                  <a:lnTo>
                    <a:pt x="460239" y="510921"/>
                  </a:lnTo>
                  <a:cubicBezTo>
                    <a:pt x="458870" y="510921"/>
                    <a:pt x="458870" y="509551"/>
                    <a:pt x="456130" y="509551"/>
                  </a:cubicBezTo>
                  <a:cubicBezTo>
                    <a:pt x="452020" y="509551"/>
                    <a:pt x="443802" y="517769"/>
                    <a:pt x="436953" y="520509"/>
                  </a:cubicBezTo>
                  <a:cubicBezTo>
                    <a:pt x="443802" y="506811"/>
                    <a:pt x="461609" y="497223"/>
                    <a:pt x="460239" y="486265"/>
                  </a:cubicBezTo>
                  <a:lnTo>
                    <a:pt x="460239" y="478046"/>
                  </a:lnTo>
                  <a:cubicBezTo>
                    <a:pt x="460239" y="469828"/>
                    <a:pt x="458870" y="464348"/>
                    <a:pt x="452020" y="461609"/>
                  </a:cubicBezTo>
                  <a:cubicBezTo>
                    <a:pt x="452020" y="460240"/>
                    <a:pt x="453390" y="457500"/>
                    <a:pt x="453390" y="456130"/>
                  </a:cubicBezTo>
                  <a:cubicBezTo>
                    <a:pt x="454760" y="456130"/>
                    <a:pt x="457500" y="457500"/>
                    <a:pt x="460239" y="457500"/>
                  </a:cubicBezTo>
                  <a:lnTo>
                    <a:pt x="460239" y="364356"/>
                  </a:lnTo>
                  <a:cubicBezTo>
                    <a:pt x="461609" y="354768"/>
                    <a:pt x="462979" y="343810"/>
                    <a:pt x="467088" y="335591"/>
                  </a:cubicBezTo>
                  <a:cubicBezTo>
                    <a:pt x="469827" y="330112"/>
                    <a:pt x="475307" y="330112"/>
                    <a:pt x="479416" y="327373"/>
                  </a:cubicBezTo>
                  <a:cubicBezTo>
                    <a:pt x="498592" y="308196"/>
                    <a:pt x="517769" y="287650"/>
                    <a:pt x="535576" y="268473"/>
                  </a:cubicBezTo>
                  <a:cubicBezTo>
                    <a:pt x="539685" y="262994"/>
                    <a:pt x="543794" y="254776"/>
                    <a:pt x="550643" y="250666"/>
                  </a:cubicBezTo>
                  <a:cubicBezTo>
                    <a:pt x="556122" y="245187"/>
                    <a:pt x="564341" y="247927"/>
                    <a:pt x="571189" y="245187"/>
                  </a:cubicBezTo>
                  <a:cubicBezTo>
                    <a:pt x="586257" y="241078"/>
                    <a:pt x="601324" y="236969"/>
                    <a:pt x="616392" y="234229"/>
                  </a:cubicBezTo>
                  <a:cubicBezTo>
                    <a:pt x="627350" y="232859"/>
                    <a:pt x="625980" y="227380"/>
                    <a:pt x="625980" y="221901"/>
                  </a:cubicBezTo>
                  <a:cubicBezTo>
                    <a:pt x="625980" y="219162"/>
                    <a:pt x="619131" y="202724"/>
                    <a:pt x="619131" y="199985"/>
                  </a:cubicBezTo>
                  <a:cubicBezTo>
                    <a:pt x="619131" y="195876"/>
                    <a:pt x="621871" y="187657"/>
                    <a:pt x="621871" y="182178"/>
                  </a:cubicBezTo>
                  <a:cubicBezTo>
                    <a:pt x="616392" y="161632"/>
                    <a:pt x="642417" y="150674"/>
                    <a:pt x="657484" y="150674"/>
                  </a:cubicBezTo>
                  <a:close/>
                  <a:moveTo>
                    <a:pt x="1160186" y="0"/>
                  </a:moveTo>
                  <a:cubicBezTo>
                    <a:pt x="1171144" y="0"/>
                    <a:pt x="1179362" y="4109"/>
                    <a:pt x="1190320" y="8219"/>
                  </a:cubicBezTo>
                  <a:cubicBezTo>
                    <a:pt x="1214976" y="19177"/>
                    <a:pt x="1217716" y="47942"/>
                    <a:pt x="1217716" y="63009"/>
                  </a:cubicBezTo>
                  <a:cubicBezTo>
                    <a:pt x="1217716" y="86295"/>
                    <a:pt x="1214976" y="97253"/>
                    <a:pt x="1197169" y="123278"/>
                  </a:cubicBezTo>
                  <a:cubicBezTo>
                    <a:pt x="1208127" y="130127"/>
                    <a:pt x="1223195" y="143825"/>
                    <a:pt x="1236892" y="146564"/>
                  </a:cubicBezTo>
                  <a:cubicBezTo>
                    <a:pt x="1245111" y="149304"/>
                    <a:pt x="1262918" y="147934"/>
                    <a:pt x="1271136" y="156153"/>
                  </a:cubicBezTo>
                  <a:cubicBezTo>
                    <a:pt x="1275246" y="158892"/>
                    <a:pt x="1277985" y="165741"/>
                    <a:pt x="1277985" y="169850"/>
                  </a:cubicBezTo>
                  <a:cubicBezTo>
                    <a:pt x="1280724" y="182178"/>
                    <a:pt x="1284834" y="204094"/>
                    <a:pt x="1284834" y="206834"/>
                  </a:cubicBezTo>
                  <a:cubicBezTo>
                    <a:pt x="1284834" y="210943"/>
                    <a:pt x="1280724" y="224641"/>
                    <a:pt x="1280724" y="227380"/>
                  </a:cubicBezTo>
                  <a:cubicBezTo>
                    <a:pt x="1280724" y="246557"/>
                    <a:pt x="1288943" y="265734"/>
                    <a:pt x="1297162" y="289019"/>
                  </a:cubicBezTo>
                  <a:cubicBezTo>
                    <a:pt x="1306750" y="312305"/>
                    <a:pt x="1304011" y="339700"/>
                    <a:pt x="1310859" y="364356"/>
                  </a:cubicBezTo>
                  <a:cubicBezTo>
                    <a:pt x="1319078" y="398600"/>
                    <a:pt x="1327296" y="436953"/>
                    <a:pt x="1345103" y="473937"/>
                  </a:cubicBezTo>
                  <a:cubicBezTo>
                    <a:pt x="1347843" y="478046"/>
                    <a:pt x="1349212" y="486265"/>
                    <a:pt x="1349212" y="491744"/>
                  </a:cubicBezTo>
                  <a:cubicBezTo>
                    <a:pt x="1350582" y="493114"/>
                    <a:pt x="1353322" y="491744"/>
                    <a:pt x="1356061" y="491744"/>
                  </a:cubicBezTo>
                  <a:cubicBezTo>
                    <a:pt x="1354692" y="494483"/>
                    <a:pt x="1350582" y="493114"/>
                    <a:pt x="1350582" y="497223"/>
                  </a:cubicBezTo>
                  <a:cubicBezTo>
                    <a:pt x="1350582" y="499963"/>
                    <a:pt x="1353322" y="510921"/>
                    <a:pt x="1353322" y="513660"/>
                  </a:cubicBezTo>
                  <a:cubicBezTo>
                    <a:pt x="1353322" y="517769"/>
                    <a:pt x="1346473" y="523248"/>
                    <a:pt x="1342364" y="525988"/>
                  </a:cubicBezTo>
                  <a:cubicBezTo>
                    <a:pt x="1338254" y="513660"/>
                    <a:pt x="1338254" y="501332"/>
                    <a:pt x="1325927" y="489004"/>
                  </a:cubicBezTo>
                  <a:cubicBezTo>
                    <a:pt x="1325927" y="494483"/>
                    <a:pt x="1324557" y="499963"/>
                    <a:pt x="1324557" y="505441"/>
                  </a:cubicBezTo>
                  <a:lnTo>
                    <a:pt x="1321817" y="508181"/>
                  </a:lnTo>
                  <a:cubicBezTo>
                    <a:pt x="1321817" y="508181"/>
                    <a:pt x="1319078" y="509551"/>
                    <a:pt x="1319078" y="505441"/>
                  </a:cubicBezTo>
                  <a:lnTo>
                    <a:pt x="1319078" y="457500"/>
                  </a:lnTo>
                  <a:cubicBezTo>
                    <a:pt x="1305380" y="420516"/>
                    <a:pt x="1280724" y="382163"/>
                    <a:pt x="1258808" y="341070"/>
                  </a:cubicBezTo>
                  <a:cubicBezTo>
                    <a:pt x="1249220" y="323264"/>
                    <a:pt x="1246481" y="302717"/>
                    <a:pt x="1242371" y="282171"/>
                  </a:cubicBezTo>
                  <a:cubicBezTo>
                    <a:pt x="1241001" y="282171"/>
                    <a:pt x="1241001" y="280801"/>
                    <a:pt x="1239632" y="279431"/>
                  </a:cubicBezTo>
                  <a:cubicBezTo>
                    <a:pt x="1236892" y="286280"/>
                    <a:pt x="1235523" y="294499"/>
                    <a:pt x="1232783" y="301347"/>
                  </a:cubicBezTo>
                  <a:cubicBezTo>
                    <a:pt x="1231413" y="305457"/>
                    <a:pt x="1227304" y="309566"/>
                    <a:pt x="1224565" y="315045"/>
                  </a:cubicBezTo>
                  <a:cubicBezTo>
                    <a:pt x="1221825" y="317784"/>
                    <a:pt x="1223195" y="323264"/>
                    <a:pt x="1221825" y="327373"/>
                  </a:cubicBezTo>
                  <a:lnTo>
                    <a:pt x="1220455" y="378054"/>
                  </a:lnTo>
                  <a:cubicBezTo>
                    <a:pt x="1220455" y="393121"/>
                    <a:pt x="1219085" y="409558"/>
                    <a:pt x="1224565" y="425995"/>
                  </a:cubicBezTo>
                  <a:cubicBezTo>
                    <a:pt x="1225934" y="430105"/>
                    <a:pt x="1230043" y="434214"/>
                    <a:pt x="1231413" y="438323"/>
                  </a:cubicBezTo>
                  <a:cubicBezTo>
                    <a:pt x="1236892" y="450651"/>
                    <a:pt x="1243741" y="467088"/>
                    <a:pt x="1245111" y="482156"/>
                  </a:cubicBezTo>
                  <a:cubicBezTo>
                    <a:pt x="1247850" y="482156"/>
                    <a:pt x="1251960" y="482156"/>
                    <a:pt x="1254699" y="484895"/>
                  </a:cubicBezTo>
                  <a:cubicBezTo>
                    <a:pt x="1253329" y="484895"/>
                    <a:pt x="1250590" y="486265"/>
                    <a:pt x="1247850" y="486265"/>
                  </a:cubicBezTo>
                  <a:cubicBezTo>
                    <a:pt x="1246481" y="487635"/>
                    <a:pt x="1246481" y="490374"/>
                    <a:pt x="1246481" y="512290"/>
                  </a:cubicBezTo>
                  <a:cubicBezTo>
                    <a:pt x="1245111" y="538316"/>
                    <a:pt x="1245111" y="565711"/>
                    <a:pt x="1238262" y="591736"/>
                  </a:cubicBezTo>
                  <a:cubicBezTo>
                    <a:pt x="1234153" y="610913"/>
                    <a:pt x="1212237" y="646527"/>
                    <a:pt x="1212237" y="650636"/>
                  </a:cubicBezTo>
                  <a:cubicBezTo>
                    <a:pt x="1212237" y="657485"/>
                    <a:pt x="1219085" y="661594"/>
                    <a:pt x="1219085" y="668443"/>
                  </a:cubicBezTo>
                  <a:cubicBezTo>
                    <a:pt x="1219085" y="675292"/>
                    <a:pt x="1213606" y="669812"/>
                    <a:pt x="1213606" y="678031"/>
                  </a:cubicBezTo>
                  <a:cubicBezTo>
                    <a:pt x="1213606" y="684880"/>
                    <a:pt x="1213606" y="697208"/>
                    <a:pt x="1217716" y="699947"/>
                  </a:cubicBezTo>
                  <a:cubicBezTo>
                    <a:pt x="1220455" y="701317"/>
                    <a:pt x="1223195" y="699947"/>
                    <a:pt x="1225934" y="699947"/>
                  </a:cubicBezTo>
                  <a:cubicBezTo>
                    <a:pt x="1227304" y="704057"/>
                    <a:pt x="1228674" y="709536"/>
                    <a:pt x="1228674" y="712275"/>
                  </a:cubicBezTo>
                  <a:cubicBezTo>
                    <a:pt x="1228674" y="721864"/>
                    <a:pt x="1214976" y="715015"/>
                    <a:pt x="1214976" y="719124"/>
                  </a:cubicBezTo>
                  <a:cubicBezTo>
                    <a:pt x="1214976" y="731452"/>
                    <a:pt x="1214976" y="750628"/>
                    <a:pt x="1221825" y="757477"/>
                  </a:cubicBezTo>
                  <a:cubicBezTo>
                    <a:pt x="1221825" y="758847"/>
                    <a:pt x="1219085" y="758847"/>
                    <a:pt x="1217716" y="760217"/>
                  </a:cubicBezTo>
                  <a:lnTo>
                    <a:pt x="1217716" y="809528"/>
                  </a:lnTo>
                  <a:cubicBezTo>
                    <a:pt x="1216346" y="816377"/>
                    <a:pt x="1214976" y="821856"/>
                    <a:pt x="1210867" y="828705"/>
                  </a:cubicBezTo>
                  <a:cubicBezTo>
                    <a:pt x="1220455" y="823226"/>
                    <a:pt x="1221825" y="835553"/>
                    <a:pt x="1221825" y="839663"/>
                  </a:cubicBezTo>
                  <a:cubicBezTo>
                    <a:pt x="1221825" y="842403"/>
                    <a:pt x="1223195" y="847881"/>
                    <a:pt x="1213606" y="850621"/>
                  </a:cubicBezTo>
                  <a:cubicBezTo>
                    <a:pt x="1210867" y="851991"/>
                    <a:pt x="1206758" y="850621"/>
                    <a:pt x="1204018" y="850621"/>
                  </a:cubicBezTo>
                  <a:cubicBezTo>
                    <a:pt x="1199909" y="864318"/>
                    <a:pt x="1193060" y="888974"/>
                    <a:pt x="1193060" y="893083"/>
                  </a:cubicBezTo>
                  <a:lnTo>
                    <a:pt x="1193060" y="921848"/>
                  </a:lnTo>
                  <a:cubicBezTo>
                    <a:pt x="1191690" y="934176"/>
                    <a:pt x="1187581" y="953353"/>
                    <a:pt x="1187581" y="957462"/>
                  </a:cubicBezTo>
                  <a:cubicBezTo>
                    <a:pt x="1187581" y="960202"/>
                    <a:pt x="1183472" y="962941"/>
                    <a:pt x="1179362" y="962941"/>
                  </a:cubicBezTo>
                  <a:cubicBezTo>
                    <a:pt x="1176623" y="962941"/>
                    <a:pt x="1179362" y="961571"/>
                    <a:pt x="1177993" y="960202"/>
                  </a:cubicBezTo>
                  <a:lnTo>
                    <a:pt x="1171691" y="961462"/>
                  </a:lnTo>
                  <a:lnTo>
                    <a:pt x="1168404" y="958832"/>
                  </a:lnTo>
                  <a:cubicBezTo>
                    <a:pt x="1165665" y="961571"/>
                    <a:pt x="1164295" y="962941"/>
                    <a:pt x="1161555" y="964311"/>
                  </a:cubicBezTo>
                  <a:cubicBezTo>
                    <a:pt x="1162925" y="965681"/>
                    <a:pt x="1164295" y="965681"/>
                    <a:pt x="1164295" y="967051"/>
                  </a:cubicBezTo>
                  <a:cubicBezTo>
                    <a:pt x="1161555" y="964311"/>
                    <a:pt x="1157446" y="961571"/>
                    <a:pt x="1153337" y="961571"/>
                  </a:cubicBezTo>
                  <a:cubicBezTo>
                    <a:pt x="1150597" y="961571"/>
                    <a:pt x="1149228" y="962941"/>
                    <a:pt x="1147858" y="965681"/>
                  </a:cubicBezTo>
                  <a:cubicBezTo>
                    <a:pt x="1149228" y="964311"/>
                    <a:pt x="1143749" y="961571"/>
                    <a:pt x="1142379" y="961571"/>
                  </a:cubicBezTo>
                  <a:cubicBezTo>
                    <a:pt x="1139639" y="961571"/>
                    <a:pt x="1141009" y="962941"/>
                    <a:pt x="1142379" y="964311"/>
                  </a:cubicBezTo>
                  <a:cubicBezTo>
                    <a:pt x="1142379" y="964311"/>
                    <a:pt x="1141009" y="962941"/>
                    <a:pt x="1139639" y="962941"/>
                  </a:cubicBezTo>
                  <a:cubicBezTo>
                    <a:pt x="1139639" y="961571"/>
                    <a:pt x="1141009" y="960202"/>
                    <a:pt x="1139639" y="957462"/>
                  </a:cubicBezTo>
                  <a:cubicBezTo>
                    <a:pt x="1138270" y="958832"/>
                    <a:pt x="1135530" y="960202"/>
                    <a:pt x="1135530" y="962941"/>
                  </a:cubicBezTo>
                  <a:lnTo>
                    <a:pt x="1131421" y="962941"/>
                  </a:lnTo>
                  <a:cubicBezTo>
                    <a:pt x="1131421" y="961571"/>
                    <a:pt x="1134160" y="961571"/>
                    <a:pt x="1134160" y="958832"/>
                  </a:cubicBezTo>
                  <a:cubicBezTo>
                    <a:pt x="1134160" y="954723"/>
                    <a:pt x="1131421" y="960202"/>
                    <a:pt x="1131421" y="957462"/>
                  </a:cubicBezTo>
                  <a:cubicBezTo>
                    <a:pt x="1131421" y="953353"/>
                    <a:pt x="1142379" y="945134"/>
                    <a:pt x="1145118" y="939655"/>
                  </a:cubicBezTo>
                  <a:cubicBezTo>
                    <a:pt x="1150597" y="928697"/>
                    <a:pt x="1153337" y="916369"/>
                    <a:pt x="1157446" y="904041"/>
                  </a:cubicBezTo>
                  <a:lnTo>
                    <a:pt x="1157446" y="832814"/>
                  </a:lnTo>
                  <a:cubicBezTo>
                    <a:pt x="1156077" y="828705"/>
                    <a:pt x="1151967" y="817747"/>
                    <a:pt x="1151967" y="815007"/>
                  </a:cubicBezTo>
                  <a:lnTo>
                    <a:pt x="1151967" y="786242"/>
                  </a:lnTo>
                  <a:cubicBezTo>
                    <a:pt x="1151967" y="773915"/>
                    <a:pt x="1154707" y="773915"/>
                    <a:pt x="1154707" y="749259"/>
                  </a:cubicBezTo>
                  <a:cubicBezTo>
                    <a:pt x="1149228" y="751998"/>
                    <a:pt x="1136900" y="756107"/>
                    <a:pt x="1132791" y="756107"/>
                  </a:cubicBezTo>
                  <a:cubicBezTo>
                    <a:pt x="1130051" y="756107"/>
                    <a:pt x="1123202" y="753368"/>
                    <a:pt x="1120463" y="753368"/>
                  </a:cubicBezTo>
                  <a:cubicBezTo>
                    <a:pt x="1116354" y="753368"/>
                    <a:pt x="1113614" y="757477"/>
                    <a:pt x="1110874" y="757477"/>
                  </a:cubicBezTo>
                  <a:cubicBezTo>
                    <a:pt x="1106765" y="757477"/>
                    <a:pt x="1101286" y="756107"/>
                    <a:pt x="1095807" y="754738"/>
                  </a:cubicBezTo>
                  <a:lnTo>
                    <a:pt x="1094437" y="756107"/>
                  </a:lnTo>
                  <a:lnTo>
                    <a:pt x="1094437" y="750628"/>
                  </a:lnTo>
                  <a:cubicBezTo>
                    <a:pt x="1097177" y="749259"/>
                    <a:pt x="1099916" y="746519"/>
                    <a:pt x="1102656" y="743780"/>
                  </a:cubicBezTo>
                  <a:cubicBezTo>
                    <a:pt x="1101286" y="741040"/>
                    <a:pt x="1099916" y="738300"/>
                    <a:pt x="1097177" y="738300"/>
                  </a:cubicBezTo>
                  <a:cubicBezTo>
                    <a:pt x="1093067" y="738300"/>
                    <a:pt x="1082109" y="745150"/>
                    <a:pt x="1082109" y="749259"/>
                  </a:cubicBezTo>
                  <a:cubicBezTo>
                    <a:pt x="1082109" y="751998"/>
                    <a:pt x="1084849" y="751998"/>
                    <a:pt x="1084849" y="754738"/>
                  </a:cubicBezTo>
                  <a:cubicBezTo>
                    <a:pt x="1083479" y="754738"/>
                    <a:pt x="1083479" y="756107"/>
                    <a:pt x="1079370" y="756107"/>
                  </a:cubicBezTo>
                  <a:cubicBezTo>
                    <a:pt x="1076631" y="756107"/>
                    <a:pt x="1078000" y="751998"/>
                    <a:pt x="1076631" y="750628"/>
                  </a:cubicBezTo>
                  <a:cubicBezTo>
                    <a:pt x="1051975" y="762956"/>
                    <a:pt x="1045126" y="721864"/>
                    <a:pt x="1024580" y="725973"/>
                  </a:cubicBezTo>
                  <a:cubicBezTo>
                    <a:pt x="1024580" y="724603"/>
                    <a:pt x="1027319" y="724603"/>
                    <a:pt x="1030059" y="723233"/>
                  </a:cubicBezTo>
                  <a:cubicBezTo>
                    <a:pt x="1030059" y="721864"/>
                    <a:pt x="1027319" y="721864"/>
                    <a:pt x="1027319" y="717754"/>
                  </a:cubicBezTo>
                  <a:cubicBezTo>
                    <a:pt x="1027319" y="708166"/>
                    <a:pt x="1039647" y="705427"/>
                    <a:pt x="1039647" y="699947"/>
                  </a:cubicBezTo>
                  <a:cubicBezTo>
                    <a:pt x="1039647" y="695838"/>
                    <a:pt x="1031428" y="649266"/>
                    <a:pt x="1027319" y="623241"/>
                  </a:cubicBezTo>
                  <a:cubicBezTo>
                    <a:pt x="1028689" y="597216"/>
                    <a:pt x="1027319" y="595846"/>
                    <a:pt x="1027319" y="594476"/>
                  </a:cubicBezTo>
                  <a:cubicBezTo>
                    <a:pt x="1028689" y="587627"/>
                    <a:pt x="1030059" y="578039"/>
                    <a:pt x="1030059" y="573929"/>
                  </a:cubicBezTo>
                  <a:cubicBezTo>
                    <a:pt x="1030059" y="571190"/>
                    <a:pt x="1030059" y="568451"/>
                    <a:pt x="1028689" y="565711"/>
                  </a:cubicBezTo>
                  <a:cubicBezTo>
                    <a:pt x="1028689" y="565711"/>
                    <a:pt x="1027319" y="567081"/>
                    <a:pt x="1027319" y="564341"/>
                  </a:cubicBezTo>
                  <a:cubicBezTo>
                    <a:pt x="1027319" y="560232"/>
                    <a:pt x="1030059" y="562971"/>
                    <a:pt x="1030059" y="560232"/>
                  </a:cubicBezTo>
                  <a:lnTo>
                    <a:pt x="1028689" y="423256"/>
                  </a:lnTo>
                  <a:cubicBezTo>
                    <a:pt x="1030059" y="420516"/>
                    <a:pt x="1030059" y="417777"/>
                    <a:pt x="1030059" y="415037"/>
                  </a:cubicBezTo>
                  <a:cubicBezTo>
                    <a:pt x="1032798" y="406819"/>
                    <a:pt x="1039647" y="394491"/>
                    <a:pt x="1039647" y="390382"/>
                  </a:cubicBezTo>
                  <a:cubicBezTo>
                    <a:pt x="1039647" y="387642"/>
                    <a:pt x="1031428" y="380793"/>
                    <a:pt x="1027319" y="380793"/>
                  </a:cubicBezTo>
                  <a:cubicBezTo>
                    <a:pt x="993075" y="378054"/>
                    <a:pt x="961571" y="364356"/>
                    <a:pt x="961571" y="331482"/>
                  </a:cubicBezTo>
                  <a:cubicBezTo>
                    <a:pt x="961571" y="327373"/>
                    <a:pt x="972529" y="298608"/>
                    <a:pt x="976638" y="282171"/>
                  </a:cubicBezTo>
                  <a:cubicBezTo>
                    <a:pt x="978008" y="267103"/>
                    <a:pt x="984857" y="243817"/>
                    <a:pt x="995815" y="231489"/>
                  </a:cubicBezTo>
                  <a:cubicBezTo>
                    <a:pt x="1005403" y="217792"/>
                    <a:pt x="1012252" y="202724"/>
                    <a:pt x="1012252" y="193136"/>
                  </a:cubicBezTo>
                  <a:cubicBezTo>
                    <a:pt x="1012252" y="180808"/>
                    <a:pt x="1021840" y="160262"/>
                    <a:pt x="1039647" y="152043"/>
                  </a:cubicBezTo>
                  <a:cubicBezTo>
                    <a:pt x="1047866" y="147934"/>
                    <a:pt x="1058824" y="145195"/>
                    <a:pt x="1068412" y="139716"/>
                  </a:cubicBezTo>
                  <a:cubicBezTo>
                    <a:pt x="1071151" y="138346"/>
                    <a:pt x="1073891" y="132867"/>
                    <a:pt x="1078000" y="131497"/>
                  </a:cubicBezTo>
                  <a:cubicBezTo>
                    <a:pt x="1090328" y="124648"/>
                    <a:pt x="1119093" y="119169"/>
                    <a:pt x="1119093" y="116430"/>
                  </a:cubicBezTo>
                  <a:cubicBezTo>
                    <a:pt x="1119093" y="112320"/>
                    <a:pt x="1110874" y="79446"/>
                    <a:pt x="1110874" y="76707"/>
                  </a:cubicBezTo>
                  <a:cubicBezTo>
                    <a:pt x="1110874" y="72597"/>
                    <a:pt x="1113614" y="60270"/>
                    <a:pt x="1113614" y="54790"/>
                  </a:cubicBezTo>
                  <a:cubicBezTo>
                    <a:pt x="1117723" y="23286"/>
                    <a:pt x="1131421" y="0"/>
                    <a:pt x="1160186" y="0"/>
                  </a:cubicBezTo>
                  <a:close/>
                </a:path>
              </a:pathLst>
            </a:custGeom>
            <a:grpFill/>
            <a:ln w="3507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2" name="Freeform 8">
              <a:extLst>
                <a:ext uri="{FF2B5EF4-FFF2-40B4-BE49-F238E27FC236}">
                  <a16:creationId xmlns:a16="http://schemas.microsoft.com/office/drawing/2014/main" id="{79778221-E552-6B44-E660-B4BEB4DED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726" y="6451596"/>
              <a:ext cx="965908" cy="1242006"/>
            </a:xfrm>
            <a:custGeom>
              <a:avLst/>
              <a:gdLst>
                <a:gd name="T0" fmla="*/ 221 w 475"/>
                <a:gd name="T1" fmla="*/ 63 h 609"/>
                <a:gd name="T2" fmla="*/ 260 w 475"/>
                <a:gd name="T3" fmla="*/ 91 h 609"/>
                <a:gd name="T4" fmla="*/ 260 w 475"/>
                <a:gd name="T5" fmla="*/ 106 h 609"/>
                <a:gd name="T6" fmla="*/ 245 w 475"/>
                <a:gd name="T7" fmla="*/ 125 h 609"/>
                <a:gd name="T8" fmla="*/ 260 w 475"/>
                <a:gd name="T9" fmla="*/ 136 h 609"/>
                <a:gd name="T10" fmla="*/ 362 w 475"/>
                <a:gd name="T11" fmla="*/ 143 h 609"/>
                <a:gd name="T12" fmla="*/ 422 w 475"/>
                <a:gd name="T13" fmla="*/ 105 h 609"/>
                <a:gd name="T14" fmla="*/ 452 w 475"/>
                <a:gd name="T15" fmla="*/ 96 h 609"/>
                <a:gd name="T16" fmla="*/ 452 w 475"/>
                <a:gd name="T17" fmla="*/ 104 h 609"/>
                <a:gd name="T18" fmla="*/ 451 w 475"/>
                <a:gd name="T19" fmla="*/ 118 h 609"/>
                <a:gd name="T20" fmla="*/ 435 w 475"/>
                <a:gd name="T21" fmla="*/ 121 h 609"/>
                <a:gd name="T22" fmla="*/ 423 w 475"/>
                <a:gd name="T23" fmla="*/ 124 h 609"/>
                <a:gd name="T24" fmla="*/ 404 w 475"/>
                <a:gd name="T25" fmla="*/ 144 h 609"/>
                <a:gd name="T26" fmla="*/ 373 w 475"/>
                <a:gd name="T27" fmla="*/ 166 h 609"/>
                <a:gd name="T28" fmla="*/ 343 w 475"/>
                <a:gd name="T29" fmla="*/ 168 h 609"/>
                <a:gd name="T30" fmla="*/ 283 w 475"/>
                <a:gd name="T31" fmla="*/ 170 h 609"/>
                <a:gd name="T32" fmla="*/ 281 w 475"/>
                <a:gd name="T33" fmla="*/ 207 h 609"/>
                <a:gd name="T34" fmla="*/ 280 w 475"/>
                <a:gd name="T35" fmla="*/ 285 h 609"/>
                <a:gd name="T36" fmla="*/ 280 w 475"/>
                <a:gd name="T37" fmla="*/ 337 h 609"/>
                <a:gd name="T38" fmla="*/ 273 w 475"/>
                <a:gd name="T39" fmla="*/ 348 h 609"/>
                <a:gd name="T40" fmla="*/ 256 w 475"/>
                <a:gd name="T41" fmla="*/ 444 h 609"/>
                <a:gd name="T42" fmla="*/ 236 w 475"/>
                <a:gd name="T43" fmla="*/ 430 h 609"/>
                <a:gd name="T44" fmla="*/ 232 w 475"/>
                <a:gd name="T45" fmla="*/ 410 h 609"/>
                <a:gd name="T46" fmla="*/ 227 w 475"/>
                <a:gd name="T47" fmla="*/ 391 h 609"/>
                <a:gd name="T48" fmla="*/ 220 w 475"/>
                <a:gd name="T49" fmla="*/ 415 h 609"/>
                <a:gd name="T50" fmla="*/ 220 w 475"/>
                <a:gd name="T51" fmla="*/ 445 h 609"/>
                <a:gd name="T52" fmla="*/ 220 w 475"/>
                <a:gd name="T53" fmla="*/ 477 h 609"/>
                <a:gd name="T54" fmla="*/ 214 w 475"/>
                <a:gd name="T55" fmla="*/ 556 h 609"/>
                <a:gd name="T56" fmla="*/ 226 w 475"/>
                <a:gd name="T57" fmla="*/ 581 h 609"/>
                <a:gd name="T58" fmla="*/ 228 w 475"/>
                <a:gd name="T59" fmla="*/ 598 h 609"/>
                <a:gd name="T60" fmla="*/ 195 w 475"/>
                <a:gd name="T61" fmla="*/ 602 h 609"/>
                <a:gd name="T62" fmla="*/ 195 w 475"/>
                <a:gd name="T63" fmla="*/ 588 h 609"/>
                <a:gd name="T64" fmla="*/ 194 w 475"/>
                <a:gd name="T65" fmla="*/ 573 h 609"/>
                <a:gd name="T66" fmla="*/ 194 w 475"/>
                <a:gd name="T67" fmla="*/ 561 h 609"/>
                <a:gd name="T68" fmla="*/ 186 w 475"/>
                <a:gd name="T69" fmla="*/ 478 h 609"/>
                <a:gd name="T70" fmla="*/ 191 w 475"/>
                <a:gd name="T71" fmla="*/ 428 h 609"/>
                <a:gd name="T72" fmla="*/ 176 w 475"/>
                <a:gd name="T73" fmla="*/ 347 h 609"/>
                <a:gd name="T74" fmla="*/ 158 w 475"/>
                <a:gd name="T75" fmla="*/ 343 h 609"/>
                <a:gd name="T76" fmla="*/ 160 w 475"/>
                <a:gd name="T77" fmla="*/ 308 h 609"/>
                <a:gd name="T78" fmla="*/ 177 w 475"/>
                <a:gd name="T79" fmla="*/ 280 h 609"/>
                <a:gd name="T80" fmla="*/ 181 w 475"/>
                <a:gd name="T81" fmla="*/ 270 h 609"/>
                <a:gd name="T82" fmla="*/ 170 w 475"/>
                <a:gd name="T83" fmla="*/ 225 h 609"/>
                <a:gd name="T84" fmla="*/ 172 w 475"/>
                <a:gd name="T85" fmla="*/ 180 h 609"/>
                <a:gd name="T86" fmla="*/ 98 w 475"/>
                <a:gd name="T87" fmla="*/ 132 h 609"/>
                <a:gd name="T88" fmla="*/ 81 w 475"/>
                <a:gd name="T89" fmla="*/ 120 h 609"/>
                <a:gd name="T90" fmla="*/ 31 w 475"/>
                <a:gd name="T91" fmla="*/ 57 h 609"/>
                <a:gd name="T92" fmla="*/ 5 w 475"/>
                <a:gd name="T93" fmla="*/ 35 h 609"/>
                <a:gd name="T94" fmla="*/ 7 w 475"/>
                <a:gd name="T95" fmla="*/ 26 h 609"/>
                <a:gd name="T96" fmla="*/ 11 w 475"/>
                <a:gd name="T97" fmla="*/ 20 h 609"/>
                <a:gd name="T98" fmla="*/ 10 w 475"/>
                <a:gd name="T99" fmla="*/ 9 h 609"/>
                <a:gd name="T100" fmla="*/ 47 w 475"/>
                <a:gd name="T101" fmla="*/ 53 h 609"/>
                <a:gd name="T102" fmla="*/ 102 w 475"/>
                <a:gd name="T103" fmla="*/ 109 h 609"/>
                <a:gd name="T104" fmla="*/ 191 w 475"/>
                <a:gd name="T105" fmla="*/ 135 h 609"/>
                <a:gd name="T106" fmla="*/ 207 w 475"/>
                <a:gd name="T107" fmla="*/ 119 h 609"/>
                <a:gd name="T108" fmla="*/ 201 w 475"/>
                <a:gd name="T109" fmla="*/ 105 h 609"/>
                <a:gd name="T110" fmla="*/ 205 w 475"/>
                <a:gd name="T111" fmla="*/ 9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5" h="609">
                  <a:moveTo>
                    <a:pt x="206" y="91"/>
                  </a:moveTo>
                  <a:cubicBezTo>
                    <a:pt x="206" y="91"/>
                    <a:pt x="210" y="68"/>
                    <a:pt x="221" y="63"/>
                  </a:cubicBezTo>
                  <a:cubicBezTo>
                    <a:pt x="221" y="63"/>
                    <a:pt x="239" y="50"/>
                    <a:pt x="254" y="70"/>
                  </a:cubicBezTo>
                  <a:cubicBezTo>
                    <a:pt x="254" y="70"/>
                    <a:pt x="262" y="78"/>
                    <a:pt x="260" y="91"/>
                  </a:cubicBezTo>
                  <a:cubicBezTo>
                    <a:pt x="260" y="91"/>
                    <a:pt x="259" y="97"/>
                    <a:pt x="259" y="97"/>
                  </a:cubicBezTo>
                  <a:cubicBezTo>
                    <a:pt x="266" y="95"/>
                    <a:pt x="262" y="104"/>
                    <a:pt x="260" y="106"/>
                  </a:cubicBezTo>
                  <a:cubicBezTo>
                    <a:pt x="257" y="110"/>
                    <a:pt x="257" y="110"/>
                    <a:pt x="255" y="109"/>
                  </a:cubicBezTo>
                  <a:cubicBezTo>
                    <a:pt x="255" y="109"/>
                    <a:pt x="247" y="119"/>
                    <a:pt x="245" y="125"/>
                  </a:cubicBezTo>
                  <a:cubicBezTo>
                    <a:pt x="244" y="131"/>
                    <a:pt x="247" y="132"/>
                    <a:pt x="247" y="132"/>
                  </a:cubicBezTo>
                  <a:cubicBezTo>
                    <a:pt x="247" y="132"/>
                    <a:pt x="254" y="132"/>
                    <a:pt x="260" y="136"/>
                  </a:cubicBezTo>
                  <a:cubicBezTo>
                    <a:pt x="265" y="140"/>
                    <a:pt x="288" y="133"/>
                    <a:pt x="299" y="140"/>
                  </a:cubicBezTo>
                  <a:cubicBezTo>
                    <a:pt x="310" y="146"/>
                    <a:pt x="358" y="143"/>
                    <a:pt x="362" y="143"/>
                  </a:cubicBezTo>
                  <a:cubicBezTo>
                    <a:pt x="366" y="143"/>
                    <a:pt x="396" y="122"/>
                    <a:pt x="396" y="122"/>
                  </a:cubicBezTo>
                  <a:cubicBezTo>
                    <a:pt x="396" y="122"/>
                    <a:pt x="418" y="109"/>
                    <a:pt x="422" y="105"/>
                  </a:cubicBezTo>
                  <a:cubicBezTo>
                    <a:pt x="425" y="102"/>
                    <a:pt x="475" y="78"/>
                    <a:pt x="471" y="87"/>
                  </a:cubicBezTo>
                  <a:cubicBezTo>
                    <a:pt x="471" y="87"/>
                    <a:pt x="454" y="96"/>
                    <a:pt x="452" y="96"/>
                  </a:cubicBezTo>
                  <a:cubicBezTo>
                    <a:pt x="451" y="96"/>
                    <a:pt x="455" y="98"/>
                    <a:pt x="455" y="100"/>
                  </a:cubicBezTo>
                  <a:cubicBezTo>
                    <a:pt x="455" y="102"/>
                    <a:pt x="451" y="103"/>
                    <a:pt x="452" y="104"/>
                  </a:cubicBezTo>
                  <a:cubicBezTo>
                    <a:pt x="459" y="108"/>
                    <a:pt x="452" y="109"/>
                    <a:pt x="454" y="110"/>
                  </a:cubicBezTo>
                  <a:cubicBezTo>
                    <a:pt x="460" y="115"/>
                    <a:pt x="451" y="118"/>
                    <a:pt x="451" y="118"/>
                  </a:cubicBezTo>
                  <a:cubicBezTo>
                    <a:pt x="451" y="118"/>
                    <a:pt x="444" y="120"/>
                    <a:pt x="442" y="120"/>
                  </a:cubicBezTo>
                  <a:cubicBezTo>
                    <a:pt x="440" y="120"/>
                    <a:pt x="435" y="121"/>
                    <a:pt x="435" y="121"/>
                  </a:cubicBezTo>
                  <a:cubicBezTo>
                    <a:pt x="435" y="121"/>
                    <a:pt x="433" y="122"/>
                    <a:pt x="430" y="122"/>
                  </a:cubicBezTo>
                  <a:cubicBezTo>
                    <a:pt x="427" y="123"/>
                    <a:pt x="423" y="124"/>
                    <a:pt x="423" y="124"/>
                  </a:cubicBezTo>
                  <a:cubicBezTo>
                    <a:pt x="423" y="124"/>
                    <a:pt x="423" y="124"/>
                    <a:pt x="421" y="127"/>
                  </a:cubicBezTo>
                  <a:cubicBezTo>
                    <a:pt x="418" y="129"/>
                    <a:pt x="408" y="141"/>
                    <a:pt x="404" y="144"/>
                  </a:cubicBezTo>
                  <a:cubicBezTo>
                    <a:pt x="400" y="148"/>
                    <a:pt x="383" y="159"/>
                    <a:pt x="383" y="159"/>
                  </a:cubicBezTo>
                  <a:cubicBezTo>
                    <a:pt x="383" y="159"/>
                    <a:pt x="377" y="163"/>
                    <a:pt x="373" y="166"/>
                  </a:cubicBezTo>
                  <a:cubicBezTo>
                    <a:pt x="371" y="167"/>
                    <a:pt x="372" y="169"/>
                    <a:pt x="359" y="167"/>
                  </a:cubicBezTo>
                  <a:cubicBezTo>
                    <a:pt x="356" y="167"/>
                    <a:pt x="343" y="168"/>
                    <a:pt x="343" y="168"/>
                  </a:cubicBezTo>
                  <a:cubicBezTo>
                    <a:pt x="343" y="168"/>
                    <a:pt x="320" y="178"/>
                    <a:pt x="291" y="166"/>
                  </a:cubicBezTo>
                  <a:cubicBezTo>
                    <a:pt x="291" y="166"/>
                    <a:pt x="283" y="165"/>
                    <a:pt x="283" y="170"/>
                  </a:cubicBezTo>
                  <a:cubicBezTo>
                    <a:pt x="282" y="175"/>
                    <a:pt x="280" y="181"/>
                    <a:pt x="279" y="188"/>
                  </a:cubicBezTo>
                  <a:cubicBezTo>
                    <a:pt x="277" y="194"/>
                    <a:pt x="281" y="207"/>
                    <a:pt x="281" y="207"/>
                  </a:cubicBezTo>
                  <a:cubicBezTo>
                    <a:pt x="281" y="207"/>
                    <a:pt x="266" y="263"/>
                    <a:pt x="266" y="267"/>
                  </a:cubicBezTo>
                  <a:cubicBezTo>
                    <a:pt x="265" y="271"/>
                    <a:pt x="279" y="282"/>
                    <a:pt x="280" y="285"/>
                  </a:cubicBezTo>
                  <a:cubicBezTo>
                    <a:pt x="280" y="289"/>
                    <a:pt x="281" y="314"/>
                    <a:pt x="281" y="314"/>
                  </a:cubicBezTo>
                  <a:cubicBezTo>
                    <a:pt x="281" y="314"/>
                    <a:pt x="277" y="334"/>
                    <a:pt x="280" y="337"/>
                  </a:cubicBezTo>
                  <a:cubicBezTo>
                    <a:pt x="280" y="337"/>
                    <a:pt x="282" y="339"/>
                    <a:pt x="278" y="342"/>
                  </a:cubicBezTo>
                  <a:cubicBezTo>
                    <a:pt x="273" y="346"/>
                    <a:pt x="273" y="348"/>
                    <a:pt x="273" y="348"/>
                  </a:cubicBezTo>
                  <a:cubicBezTo>
                    <a:pt x="273" y="348"/>
                    <a:pt x="274" y="378"/>
                    <a:pt x="272" y="388"/>
                  </a:cubicBezTo>
                  <a:cubicBezTo>
                    <a:pt x="270" y="398"/>
                    <a:pt x="267" y="442"/>
                    <a:pt x="256" y="444"/>
                  </a:cubicBezTo>
                  <a:cubicBezTo>
                    <a:pt x="256" y="444"/>
                    <a:pt x="247" y="446"/>
                    <a:pt x="241" y="438"/>
                  </a:cubicBezTo>
                  <a:cubicBezTo>
                    <a:pt x="241" y="438"/>
                    <a:pt x="235" y="433"/>
                    <a:pt x="236" y="430"/>
                  </a:cubicBezTo>
                  <a:cubicBezTo>
                    <a:pt x="236" y="426"/>
                    <a:pt x="236" y="426"/>
                    <a:pt x="236" y="426"/>
                  </a:cubicBezTo>
                  <a:cubicBezTo>
                    <a:pt x="236" y="426"/>
                    <a:pt x="231" y="415"/>
                    <a:pt x="232" y="410"/>
                  </a:cubicBezTo>
                  <a:cubicBezTo>
                    <a:pt x="231" y="395"/>
                    <a:pt x="231" y="395"/>
                    <a:pt x="231" y="395"/>
                  </a:cubicBezTo>
                  <a:cubicBezTo>
                    <a:pt x="231" y="395"/>
                    <a:pt x="228" y="393"/>
                    <a:pt x="227" y="391"/>
                  </a:cubicBezTo>
                  <a:cubicBezTo>
                    <a:pt x="226" y="389"/>
                    <a:pt x="225" y="385"/>
                    <a:pt x="225" y="385"/>
                  </a:cubicBezTo>
                  <a:cubicBezTo>
                    <a:pt x="225" y="385"/>
                    <a:pt x="219" y="410"/>
                    <a:pt x="220" y="415"/>
                  </a:cubicBezTo>
                  <a:cubicBezTo>
                    <a:pt x="221" y="420"/>
                    <a:pt x="220" y="431"/>
                    <a:pt x="220" y="431"/>
                  </a:cubicBezTo>
                  <a:cubicBezTo>
                    <a:pt x="220" y="431"/>
                    <a:pt x="223" y="439"/>
                    <a:pt x="220" y="445"/>
                  </a:cubicBezTo>
                  <a:cubicBezTo>
                    <a:pt x="218" y="450"/>
                    <a:pt x="217" y="457"/>
                    <a:pt x="217" y="457"/>
                  </a:cubicBezTo>
                  <a:cubicBezTo>
                    <a:pt x="217" y="457"/>
                    <a:pt x="222" y="470"/>
                    <a:pt x="220" y="477"/>
                  </a:cubicBezTo>
                  <a:cubicBezTo>
                    <a:pt x="219" y="484"/>
                    <a:pt x="214" y="513"/>
                    <a:pt x="214" y="513"/>
                  </a:cubicBezTo>
                  <a:cubicBezTo>
                    <a:pt x="214" y="513"/>
                    <a:pt x="213" y="553"/>
                    <a:pt x="214" y="556"/>
                  </a:cubicBezTo>
                  <a:cubicBezTo>
                    <a:pt x="216" y="559"/>
                    <a:pt x="224" y="567"/>
                    <a:pt x="223" y="571"/>
                  </a:cubicBezTo>
                  <a:cubicBezTo>
                    <a:pt x="222" y="575"/>
                    <a:pt x="225" y="577"/>
                    <a:pt x="226" y="581"/>
                  </a:cubicBezTo>
                  <a:cubicBezTo>
                    <a:pt x="228" y="584"/>
                    <a:pt x="225" y="591"/>
                    <a:pt x="225" y="591"/>
                  </a:cubicBezTo>
                  <a:cubicBezTo>
                    <a:pt x="225" y="591"/>
                    <a:pt x="231" y="597"/>
                    <a:pt x="228" y="598"/>
                  </a:cubicBezTo>
                  <a:cubicBezTo>
                    <a:pt x="226" y="599"/>
                    <a:pt x="208" y="605"/>
                    <a:pt x="206" y="607"/>
                  </a:cubicBezTo>
                  <a:cubicBezTo>
                    <a:pt x="203" y="609"/>
                    <a:pt x="196" y="605"/>
                    <a:pt x="195" y="602"/>
                  </a:cubicBezTo>
                  <a:cubicBezTo>
                    <a:pt x="194" y="600"/>
                    <a:pt x="196" y="595"/>
                    <a:pt x="195" y="593"/>
                  </a:cubicBezTo>
                  <a:cubicBezTo>
                    <a:pt x="194" y="591"/>
                    <a:pt x="195" y="588"/>
                    <a:pt x="195" y="588"/>
                  </a:cubicBezTo>
                  <a:cubicBezTo>
                    <a:pt x="194" y="581"/>
                    <a:pt x="194" y="581"/>
                    <a:pt x="194" y="581"/>
                  </a:cubicBezTo>
                  <a:cubicBezTo>
                    <a:pt x="194" y="573"/>
                    <a:pt x="194" y="573"/>
                    <a:pt x="194" y="573"/>
                  </a:cubicBezTo>
                  <a:cubicBezTo>
                    <a:pt x="194" y="573"/>
                    <a:pt x="196" y="571"/>
                    <a:pt x="194" y="568"/>
                  </a:cubicBezTo>
                  <a:cubicBezTo>
                    <a:pt x="192" y="565"/>
                    <a:pt x="194" y="561"/>
                    <a:pt x="194" y="561"/>
                  </a:cubicBezTo>
                  <a:cubicBezTo>
                    <a:pt x="196" y="558"/>
                    <a:pt x="196" y="558"/>
                    <a:pt x="196" y="558"/>
                  </a:cubicBezTo>
                  <a:cubicBezTo>
                    <a:pt x="196" y="558"/>
                    <a:pt x="186" y="484"/>
                    <a:pt x="186" y="478"/>
                  </a:cubicBezTo>
                  <a:cubicBezTo>
                    <a:pt x="187" y="471"/>
                    <a:pt x="187" y="453"/>
                    <a:pt x="190" y="453"/>
                  </a:cubicBezTo>
                  <a:cubicBezTo>
                    <a:pt x="192" y="453"/>
                    <a:pt x="192" y="432"/>
                    <a:pt x="191" y="428"/>
                  </a:cubicBezTo>
                  <a:cubicBezTo>
                    <a:pt x="191" y="424"/>
                    <a:pt x="189" y="422"/>
                    <a:pt x="187" y="417"/>
                  </a:cubicBezTo>
                  <a:cubicBezTo>
                    <a:pt x="185" y="412"/>
                    <a:pt x="173" y="376"/>
                    <a:pt x="176" y="347"/>
                  </a:cubicBezTo>
                  <a:cubicBezTo>
                    <a:pt x="177" y="336"/>
                    <a:pt x="175" y="356"/>
                    <a:pt x="166" y="344"/>
                  </a:cubicBezTo>
                  <a:cubicBezTo>
                    <a:pt x="163" y="340"/>
                    <a:pt x="158" y="343"/>
                    <a:pt x="158" y="343"/>
                  </a:cubicBezTo>
                  <a:cubicBezTo>
                    <a:pt x="158" y="343"/>
                    <a:pt x="141" y="347"/>
                    <a:pt x="155" y="329"/>
                  </a:cubicBezTo>
                  <a:cubicBezTo>
                    <a:pt x="159" y="323"/>
                    <a:pt x="160" y="310"/>
                    <a:pt x="160" y="308"/>
                  </a:cubicBezTo>
                  <a:cubicBezTo>
                    <a:pt x="160" y="306"/>
                    <a:pt x="163" y="306"/>
                    <a:pt x="163" y="306"/>
                  </a:cubicBezTo>
                  <a:cubicBezTo>
                    <a:pt x="163" y="306"/>
                    <a:pt x="174" y="280"/>
                    <a:pt x="177" y="280"/>
                  </a:cubicBezTo>
                  <a:cubicBezTo>
                    <a:pt x="180" y="280"/>
                    <a:pt x="183" y="275"/>
                    <a:pt x="183" y="275"/>
                  </a:cubicBezTo>
                  <a:cubicBezTo>
                    <a:pt x="181" y="270"/>
                    <a:pt x="181" y="270"/>
                    <a:pt x="181" y="270"/>
                  </a:cubicBezTo>
                  <a:cubicBezTo>
                    <a:pt x="181" y="270"/>
                    <a:pt x="176" y="263"/>
                    <a:pt x="173" y="260"/>
                  </a:cubicBezTo>
                  <a:cubicBezTo>
                    <a:pt x="170" y="256"/>
                    <a:pt x="170" y="225"/>
                    <a:pt x="170" y="225"/>
                  </a:cubicBezTo>
                  <a:cubicBezTo>
                    <a:pt x="170" y="196"/>
                    <a:pt x="170" y="196"/>
                    <a:pt x="170" y="196"/>
                  </a:cubicBezTo>
                  <a:cubicBezTo>
                    <a:pt x="170" y="196"/>
                    <a:pt x="172" y="182"/>
                    <a:pt x="172" y="180"/>
                  </a:cubicBezTo>
                  <a:cubicBezTo>
                    <a:pt x="172" y="178"/>
                    <a:pt x="162" y="159"/>
                    <a:pt x="159" y="157"/>
                  </a:cubicBezTo>
                  <a:cubicBezTo>
                    <a:pt x="156" y="155"/>
                    <a:pt x="121" y="154"/>
                    <a:pt x="98" y="132"/>
                  </a:cubicBezTo>
                  <a:cubicBezTo>
                    <a:pt x="98" y="132"/>
                    <a:pt x="94" y="131"/>
                    <a:pt x="87" y="128"/>
                  </a:cubicBezTo>
                  <a:cubicBezTo>
                    <a:pt x="86" y="128"/>
                    <a:pt x="82" y="121"/>
                    <a:pt x="81" y="120"/>
                  </a:cubicBezTo>
                  <a:cubicBezTo>
                    <a:pt x="64" y="111"/>
                    <a:pt x="43" y="86"/>
                    <a:pt x="36" y="64"/>
                  </a:cubicBezTo>
                  <a:cubicBezTo>
                    <a:pt x="36" y="64"/>
                    <a:pt x="32" y="57"/>
                    <a:pt x="31" y="57"/>
                  </a:cubicBezTo>
                  <a:cubicBezTo>
                    <a:pt x="30" y="57"/>
                    <a:pt x="17" y="52"/>
                    <a:pt x="14" y="50"/>
                  </a:cubicBezTo>
                  <a:cubicBezTo>
                    <a:pt x="7" y="46"/>
                    <a:pt x="1" y="38"/>
                    <a:pt x="5" y="35"/>
                  </a:cubicBezTo>
                  <a:cubicBezTo>
                    <a:pt x="6" y="34"/>
                    <a:pt x="3" y="31"/>
                    <a:pt x="5" y="28"/>
                  </a:cubicBezTo>
                  <a:cubicBezTo>
                    <a:pt x="5" y="27"/>
                    <a:pt x="6" y="27"/>
                    <a:pt x="7" y="26"/>
                  </a:cubicBezTo>
                  <a:cubicBezTo>
                    <a:pt x="7" y="25"/>
                    <a:pt x="7" y="22"/>
                    <a:pt x="7" y="20"/>
                  </a:cubicBezTo>
                  <a:cubicBezTo>
                    <a:pt x="8" y="18"/>
                    <a:pt x="11" y="19"/>
                    <a:pt x="11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" y="0"/>
                    <a:pt x="10" y="9"/>
                  </a:cubicBezTo>
                  <a:cubicBezTo>
                    <a:pt x="14" y="12"/>
                    <a:pt x="23" y="19"/>
                    <a:pt x="30" y="28"/>
                  </a:cubicBezTo>
                  <a:cubicBezTo>
                    <a:pt x="39" y="39"/>
                    <a:pt x="47" y="53"/>
                    <a:pt x="47" y="53"/>
                  </a:cubicBezTo>
                  <a:cubicBezTo>
                    <a:pt x="47" y="53"/>
                    <a:pt x="63" y="66"/>
                    <a:pt x="75" y="78"/>
                  </a:cubicBezTo>
                  <a:cubicBezTo>
                    <a:pt x="90" y="93"/>
                    <a:pt x="101" y="108"/>
                    <a:pt x="102" y="109"/>
                  </a:cubicBezTo>
                  <a:cubicBezTo>
                    <a:pt x="106" y="112"/>
                    <a:pt x="116" y="111"/>
                    <a:pt x="151" y="126"/>
                  </a:cubicBezTo>
                  <a:cubicBezTo>
                    <a:pt x="154" y="128"/>
                    <a:pt x="163" y="122"/>
                    <a:pt x="191" y="135"/>
                  </a:cubicBezTo>
                  <a:cubicBezTo>
                    <a:pt x="191" y="135"/>
                    <a:pt x="199" y="131"/>
                    <a:pt x="206" y="128"/>
                  </a:cubicBezTo>
                  <a:cubicBezTo>
                    <a:pt x="210" y="126"/>
                    <a:pt x="207" y="119"/>
                    <a:pt x="207" y="119"/>
                  </a:cubicBezTo>
                  <a:cubicBezTo>
                    <a:pt x="207" y="119"/>
                    <a:pt x="206" y="109"/>
                    <a:pt x="204" y="108"/>
                  </a:cubicBezTo>
                  <a:cubicBezTo>
                    <a:pt x="204" y="108"/>
                    <a:pt x="201" y="105"/>
                    <a:pt x="201" y="105"/>
                  </a:cubicBezTo>
                  <a:cubicBezTo>
                    <a:pt x="201" y="105"/>
                    <a:pt x="199" y="94"/>
                    <a:pt x="201" y="93"/>
                  </a:cubicBezTo>
                  <a:cubicBezTo>
                    <a:pt x="203" y="92"/>
                    <a:pt x="205" y="93"/>
                    <a:pt x="205" y="93"/>
                  </a:cubicBezTo>
                  <a:lnTo>
                    <a:pt x="206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429B273A-8EE1-5C58-5E83-35CC27C3A1B3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94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44055-0E0A-74E9-10A1-F73399331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91891F03-441C-D732-FF2C-A4749318CCD1}"/>
              </a:ext>
            </a:extLst>
          </p:cNvPr>
          <p:cNvSpPr/>
          <p:nvPr/>
        </p:nvSpPr>
        <p:spPr>
          <a:xfrm>
            <a:off x="0" y="3352879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F7A73DB-2BE5-9100-7001-A68E9A43583D}"/>
              </a:ext>
            </a:extLst>
          </p:cNvPr>
          <p:cNvSpPr/>
          <p:nvPr/>
        </p:nvSpPr>
        <p:spPr>
          <a:xfrm>
            <a:off x="0" y="3597524"/>
            <a:ext cx="12192000" cy="3260477"/>
          </a:xfrm>
          <a:custGeom>
            <a:avLst/>
            <a:gdLst>
              <a:gd name="connsiteX0" fmla="*/ 6096000 w 12192000"/>
              <a:gd name="connsiteY0" fmla="*/ 0 h 3260477"/>
              <a:gd name="connsiteX1" fmla="*/ 12118062 w 12192000"/>
              <a:gd name="connsiteY1" fmla="*/ 1160027 h 3260477"/>
              <a:gd name="connsiteX2" fmla="*/ 12192000 w 12192000"/>
              <a:gd name="connsiteY2" fmla="*/ 1198458 h 3260477"/>
              <a:gd name="connsiteX3" fmla="*/ 12192000 w 12192000"/>
              <a:gd name="connsiteY3" fmla="*/ 2257986 h 3260477"/>
              <a:gd name="connsiteX4" fmla="*/ 12192000 w 12192000"/>
              <a:gd name="connsiteY4" fmla="*/ 2577660 h 3260477"/>
              <a:gd name="connsiteX5" fmla="*/ 12192000 w 12192000"/>
              <a:gd name="connsiteY5" fmla="*/ 3260477 h 3260477"/>
              <a:gd name="connsiteX6" fmla="*/ 0 w 12192000"/>
              <a:gd name="connsiteY6" fmla="*/ 3260477 h 3260477"/>
              <a:gd name="connsiteX7" fmla="*/ 0 w 12192000"/>
              <a:gd name="connsiteY7" fmla="*/ 2577660 h 3260477"/>
              <a:gd name="connsiteX8" fmla="*/ 0 w 12192000"/>
              <a:gd name="connsiteY8" fmla="*/ 1198458 h 3260477"/>
              <a:gd name="connsiteX9" fmla="*/ 73939 w 12192000"/>
              <a:gd name="connsiteY9" fmla="*/ 1160027 h 3260477"/>
              <a:gd name="connsiteX10" fmla="*/ 6096000 w 12192000"/>
              <a:gd name="connsiteY10" fmla="*/ 0 h 326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60477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260477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 descr="D:\51PPT模板网\51pptmoban.com\图片.jpg">
            <a:extLst>
              <a:ext uri="{FF2B5EF4-FFF2-40B4-BE49-F238E27FC236}">
                <a16:creationId xmlns:a16="http://schemas.microsoft.com/office/drawing/2014/main" id="{6A1BC912-FDF5-A491-A48B-2172451AEC11}"/>
              </a:ext>
            </a:extLst>
          </p:cNvPr>
          <p:cNvGrpSpPr/>
          <p:nvPr/>
        </p:nvGrpSpPr>
        <p:grpSpPr>
          <a:xfrm>
            <a:off x="4731657" y="5536906"/>
            <a:ext cx="2728686" cy="912100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641BDAB0-B22A-85F6-86A5-FB18CB669B31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3365607-7552-5215-385E-65F752078A36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F62B64B3-39CD-FE78-3323-4186FD076D8E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1F590FAE-8CE4-AFA4-BE62-EBA4774C21DA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6BB1DC32-A6F5-B6CB-3C31-0D81221B7848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B1F1F76-07D1-CF48-DDBA-AE205E8F9F06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98B3C5B-34BE-8225-2A19-0036055CAFAA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02E2F16F-E73C-7F08-4D9E-D866A12EFEDD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92F6E75-A0BD-AB5A-9D4E-85486F142985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9C086CC-7F16-28B3-EB89-BEEF23C29E21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2503367-B5E9-6605-42B7-5F55AF7CDD2B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4A41369-2A0A-A5ED-540E-DC16F840428C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0A92851-2573-F066-86A4-E64C45089874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8FA6B8B-968D-C170-497A-504ED3F0FB00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2B4639AD-CAA8-96E5-8366-A8922698C533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19CD79F0-46A0-03CF-5CF6-4F1BA8533DB9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D4DD0233-0461-17D3-DDC0-8692CD732A62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4902EB07-BEE7-204F-EA14-9F7035FDE3EF}"/>
              </a:ext>
            </a:extLst>
          </p:cNvPr>
          <p:cNvSpPr txBox="1"/>
          <p:nvPr/>
        </p:nvSpPr>
        <p:spPr>
          <a:xfrm>
            <a:off x="4639288" y="2561248"/>
            <a:ext cx="292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9525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PART</a:t>
            </a:r>
            <a:endParaRPr lang="zh-CN" altLang="en-US" sz="3200" dirty="0">
              <a:ln w="9525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12108F2-9A49-B390-47A2-9915D573AADA}"/>
              </a:ext>
            </a:extLst>
          </p:cNvPr>
          <p:cNvSpPr txBox="1"/>
          <p:nvPr/>
        </p:nvSpPr>
        <p:spPr>
          <a:xfrm>
            <a:off x="4491860" y="632601"/>
            <a:ext cx="3191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65 Medium" panose="00020600040101010101" pitchFamily="18" charset="-122"/>
              </a:rPr>
              <a:t>01</a:t>
            </a:r>
            <a:endParaRPr lang="zh-CN" altLang="en-US" sz="13800" b="1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BF5DCD9E-E3DE-E1D5-FB95-5FF7992A4566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4B4B2C8F-0CD9-C200-60C5-9B388EFB00D3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EDB39803-571D-B94C-9F47-FCC36E9B2BB1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6C5539E3-5219-8D1B-1D83-F6A8467C0534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1CC3723-9694-B024-EB39-C490E07549E9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E774F7C-5B62-C394-D336-5612E49E6443}"/>
              </a:ext>
            </a:extLst>
          </p:cNvPr>
          <p:cNvGrpSpPr/>
          <p:nvPr/>
        </p:nvGrpSpPr>
        <p:grpSpPr>
          <a:xfrm>
            <a:off x="4401178" y="3157870"/>
            <a:ext cx="3389644" cy="892601"/>
            <a:chOff x="2123696" y="2678242"/>
            <a:chExt cx="3389644" cy="8926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27723AB-017F-BABE-4FC7-37213FD995D4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4F1121F9-587B-EBA5-75FF-022E837E2152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95270BA-7A3A-DF7B-4975-AFBC9C00EFC0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F591DF3-926E-DE7F-3FDD-4BA40E015A04}"/>
              </a:ext>
            </a:extLst>
          </p:cNvPr>
          <p:cNvSpPr txBox="1"/>
          <p:nvPr/>
        </p:nvSpPr>
        <p:spPr>
          <a:xfrm>
            <a:off x="2256971" y="4272443"/>
            <a:ext cx="76780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6902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39D93-150B-2077-EB47-A7AA89911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BDDD068C-2B38-F3D9-ADBE-04343CA2C2DE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19455D6-5237-0DD5-9BE5-0537A828516D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D9146E0-51FC-097D-A645-110D32956D09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CA6FAB1-A814-A863-A8D2-D5BB38603D2E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69D12C9-C7BB-BCAE-AD78-D808131AD8DF}"/>
              </a:ext>
            </a:extLst>
          </p:cNvPr>
          <p:cNvGrpSpPr/>
          <p:nvPr/>
        </p:nvGrpSpPr>
        <p:grpSpPr>
          <a:xfrm>
            <a:off x="960889" y="1575022"/>
            <a:ext cx="2924864" cy="4197037"/>
            <a:chOff x="960889" y="1575022"/>
            <a:chExt cx="2924864" cy="419703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5028C67-A8E4-66F5-3C6E-623ECD4B2ABF}"/>
                </a:ext>
              </a:extLst>
            </p:cNvPr>
            <p:cNvSpPr/>
            <p:nvPr/>
          </p:nvSpPr>
          <p:spPr>
            <a:xfrm>
              <a:off x="960889" y="1943100"/>
              <a:ext cx="2924864" cy="3828959"/>
            </a:xfrm>
            <a:prstGeom prst="roundRect">
              <a:avLst>
                <a:gd name="adj" fmla="val 682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989619" y="1575022"/>
              <a:ext cx="815505" cy="81550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tx1">
                  <a:lumMod val="95000"/>
                  <a:lumOff val="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rgbClr val="1B70ED"/>
                  </a:solidFill>
                  <a:cs typeface="+mn-ea"/>
                  <a:sym typeface="+mn-lt"/>
                </a:rPr>
                <a:t>1</a:t>
              </a:r>
              <a:endParaRPr lang="zh-CN" altLang="en-US" sz="2800" dirty="0">
                <a:solidFill>
                  <a:srgbClr val="1B70ED"/>
                </a:solidFill>
                <a:cs typeface="+mn-ea"/>
                <a:sym typeface="+mn-lt"/>
              </a:endParaRPr>
            </a:p>
          </p:txBody>
        </p:sp>
        <p:sp>
          <p:nvSpPr>
            <p:cNvPr id="45" name="iconfont-10187-1761501"/>
            <p:cNvSpPr/>
            <p:nvPr/>
          </p:nvSpPr>
          <p:spPr>
            <a:xfrm>
              <a:off x="2092352" y="4672940"/>
              <a:ext cx="610038" cy="610038"/>
            </a:xfrm>
            <a:custGeom>
              <a:avLst/>
              <a:gdLst>
                <a:gd name="T0" fmla="*/ 7600 w 11786"/>
                <a:gd name="T1" fmla="*/ 2806 h 11786"/>
                <a:gd name="T2" fmla="*/ 3200 w 11786"/>
                <a:gd name="T3" fmla="*/ 7206 h 11786"/>
                <a:gd name="T4" fmla="*/ 3200 w 11786"/>
                <a:gd name="T5" fmla="*/ 8586 h 11786"/>
                <a:gd name="T6" fmla="*/ 4580 w 11786"/>
                <a:gd name="T7" fmla="*/ 8586 h 11786"/>
                <a:gd name="T8" fmla="*/ 8980 w 11786"/>
                <a:gd name="T9" fmla="*/ 4186 h 11786"/>
                <a:gd name="T10" fmla="*/ 7600 w 11786"/>
                <a:gd name="T11" fmla="*/ 2806 h 11786"/>
                <a:gd name="T12" fmla="*/ 8354 w 11786"/>
                <a:gd name="T13" fmla="*/ 2052 h 11786"/>
                <a:gd name="T14" fmla="*/ 9734 w 11786"/>
                <a:gd name="T15" fmla="*/ 3432 h 11786"/>
                <a:gd name="T16" fmla="*/ 10446 w 11786"/>
                <a:gd name="T17" fmla="*/ 2719 h 11786"/>
                <a:gd name="T18" fmla="*/ 9067 w 11786"/>
                <a:gd name="T19" fmla="*/ 1340 h 11786"/>
                <a:gd name="T20" fmla="*/ 8354 w 11786"/>
                <a:gd name="T21" fmla="*/ 2052 h 11786"/>
                <a:gd name="T22" fmla="*/ 9444 w 11786"/>
                <a:gd name="T23" fmla="*/ 209 h 11786"/>
                <a:gd name="T24" fmla="*/ 11577 w 11786"/>
                <a:gd name="T25" fmla="*/ 2342 h 11786"/>
                <a:gd name="T26" fmla="*/ 11577 w 11786"/>
                <a:gd name="T27" fmla="*/ 3096 h 11786"/>
                <a:gd name="T28" fmla="*/ 5177 w 11786"/>
                <a:gd name="T29" fmla="*/ 9496 h 11786"/>
                <a:gd name="T30" fmla="*/ 4800 w 11786"/>
                <a:gd name="T31" fmla="*/ 9652 h 11786"/>
                <a:gd name="T32" fmla="*/ 2667 w 11786"/>
                <a:gd name="T33" fmla="*/ 9652 h 11786"/>
                <a:gd name="T34" fmla="*/ 2134 w 11786"/>
                <a:gd name="T35" fmla="*/ 9119 h 11786"/>
                <a:gd name="T36" fmla="*/ 2134 w 11786"/>
                <a:gd name="T37" fmla="*/ 6986 h 11786"/>
                <a:gd name="T38" fmla="*/ 2290 w 11786"/>
                <a:gd name="T39" fmla="*/ 6609 h 11786"/>
                <a:gd name="T40" fmla="*/ 8690 w 11786"/>
                <a:gd name="T41" fmla="*/ 209 h 11786"/>
                <a:gd name="T42" fmla="*/ 9444 w 11786"/>
                <a:gd name="T43" fmla="*/ 209 h 11786"/>
                <a:gd name="T44" fmla="*/ 1067 w 11786"/>
                <a:gd name="T45" fmla="*/ 10719 h 11786"/>
                <a:gd name="T46" fmla="*/ 10134 w 11786"/>
                <a:gd name="T47" fmla="*/ 10719 h 11786"/>
                <a:gd name="T48" fmla="*/ 10134 w 11786"/>
                <a:gd name="T49" fmla="*/ 6452 h 11786"/>
                <a:gd name="T50" fmla="*/ 10667 w 11786"/>
                <a:gd name="T51" fmla="*/ 5919 h 11786"/>
                <a:gd name="T52" fmla="*/ 11200 w 11786"/>
                <a:gd name="T53" fmla="*/ 6452 h 11786"/>
                <a:gd name="T54" fmla="*/ 11200 w 11786"/>
                <a:gd name="T55" fmla="*/ 11252 h 11786"/>
                <a:gd name="T56" fmla="*/ 10667 w 11786"/>
                <a:gd name="T57" fmla="*/ 11786 h 11786"/>
                <a:gd name="T58" fmla="*/ 534 w 11786"/>
                <a:gd name="T59" fmla="*/ 11786 h 11786"/>
                <a:gd name="T60" fmla="*/ 0 w 11786"/>
                <a:gd name="T61" fmla="*/ 11252 h 11786"/>
                <a:gd name="T62" fmla="*/ 0 w 11786"/>
                <a:gd name="T63" fmla="*/ 1119 h 11786"/>
                <a:gd name="T64" fmla="*/ 534 w 11786"/>
                <a:gd name="T65" fmla="*/ 586 h 11786"/>
                <a:gd name="T66" fmla="*/ 5334 w 11786"/>
                <a:gd name="T67" fmla="*/ 586 h 11786"/>
                <a:gd name="T68" fmla="*/ 5867 w 11786"/>
                <a:gd name="T69" fmla="*/ 1119 h 11786"/>
                <a:gd name="T70" fmla="*/ 5334 w 11786"/>
                <a:gd name="T71" fmla="*/ 1652 h 11786"/>
                <a:gd name="T72" fmla="*/ 1067 w 11786"/>
                <a:gd name="T73" fmla="*/ 1652 h 11786"/>
                <a:gd name="T74" fmla="*/ 1067 w 11786"/>
                <a:gd name="T75" fmla="*/ 10719 h 1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86" h="11786">
                  <a:moveTo>
                    <a:pt x="7600" y="2806"/>
                  </a:moveTo>
                  <a:lnTo>
                    <a:pt x="3200" y="7206"/>
                  </a:lnTo>
                  <a:lnTo>
                    <a:pt x="3200" y="8586"/>
                  </a:lnTo>
                  <a:lnTo>
                    <a:pt x="4580" y="8586"/>
                  </a:lnTo>
                  <a:lnTo>
                    <a:pt x="8980" y="4186"/>
                  </a:lnTo>
                  <a:lnTo>
                    <a:pt x="7600" y="2806"/>
                  </a:lnTo>
                  <a:close/>
                  <a:moveTo>
                    <a:pt x="8354" y="2052"/>
                  </a:moveTo>
                  <a:lnTo>
                    <a:pt x="9734" y="3432"/>
                  </a:lnTo>
                  <a:lnTo>
                    <a:pt x="10446" y="2719"/>
                  </a:lnTo>
                  <a:lnTo>
                    <a:pt x="9067" y="1340"/>
                  </a:lnTo>
                  <a:lnTo>
                    <a:pt x="8354" y="2052"/>
                  </a:lnTo>
                  <a:close/>
                  <a:moveTo>
                    <a:pt x="9444" y="209"/>
                  </a:moveTo>
                  <a:lnTo>
                    <a:pt x="11577" y="2342"/>
                  </a:lnTo>
                  <a:cubicBezTo>
                    <a:pt x="11786" y="2550"/>
                    <a:pt x="11786" y="2888"/>
                    <a:pt x="11577" y="3096"/>
                  </a:cubicBezTo>
                  <a:lnTo>
                    <a:pt x="5177" y="9496"/>
                  </a:lnTo>
                  <a:cubicBezTo>
                    <a:pt x="5077" y="9596"/>
                    <a:pt x="4942" y="9652"/>
                    <a:pt x="4800" y="9652"/>
                  </a:cubicBezTo>
                  <a:lnTo>
                    <a:pt x="2667" y="9652"/>
                  </a:lnTo>
                  <a:cubicBezTo>
                    <a:pt x="2372" y="9652"/>
                    <a:pt x="2134" y="9414"/>
                    <a:pt x="2134" y="9119"/>
                  </a:cubicBezTo>
                  <a:lnTo>
                    <a:pt x="2134" y="6986"/>
                  </a:lnTo>
                  <a:cubicBezTo>
                    <a:pt x="2134" y="6844"/>
                    <a:pt x="2190" y="6709"/>
                    <a:pt x="2290" y="6609"/>
                  </a:cubicBezTo>
                  <a:lnTo>
                    <a:pt x="8690" y="209"/>
                  </a:lnTo>
                  <a:cubicBezTo>
                    <a:pt x="8898" y="0"/>
                    <a:pt x="9236" y="0"/>
                    <a:pt x="9444" y="209"/>
                  </a:cubicBezTo>
                  <a:close/>
                  <a:moveTo>
                    <a:pt x="1067" y="10719"/>
                  </a:moveTo>
                  <a:lnTo>
                    <a:pt x="10134" y="10719"/>
                  </a:lnTo>
                  <a:lnTo>
                    <a:pt x="10134" y="6452"/>
                  </a:lnTo>
                  <a:cubicBezTo>
                    <a:pt x="10134" y="6158"/>
                    <a:pt x="10372" y="5919"/>
                    <a:pt x="10667" y="5919"/>
                  </a:cubicBezTo>
                  <a:cubicBezTo>
                    <a:pt x="10962" y="5919"/>
                    <a:pt x="11200" y="6158"/>
                    <a:pt x="11200" y="6452"/>
                  </a:cubicBezTo>
                  <a:lnTo>
                    <a:pt x="11200" y="11252"/>
                  </a:lnTo>
                  <a:cubicBezTo>
                    <a:pt x="11200" y="11547"/>
                    <a:pt x="10962" y="11786"/>
                    <a:pt x="10667" y="11786"/>
                  </a:cubicBezTo>
                  <a:lnTo>
                    <a:pt x="534" y="11786"/>
                  </a:lnTo>
                  <a:cubicBezTo>
                    <a:pt x="239" y="11786"/>
                    <a:pt x="0" y="11547"/>
                    <a:pt x="0" y="11252"/>
                  </a:cubicBezTo>
                  <a:lnTo>
                    <a:pt x="0" y="1119"/>
                  </a:lnTo>
                  <a:cubicBezTo>
                    <a:pt x="0" y="824"/>
                    <a:pt x="239" y="586"/>
                    <a:pt x="534" y="586"/>
                  </a:cubicBezTo>
                  <a:lnTo>
                    <a:pt x="5334" y="586"/>
                  </a:lnTo>
                  <a:cubicBezTo>
                    <a:pt x="5628" y="586"/>
                    <a:pt x="5867" y="824"/>
                    <a:pt x="5867" y="1119"/>
                  </a:cubicBezTo>
                  <a:cubicBezTo>
                    <a:pt x="5867" y="1414"/>
                    <a:pt x="5628" y="1652"/>
                    <a:pt x="5334" y="1652"/>
                  </a:cubicBezTo>
                  <a:lnTo>
                    <a:pt x="1067" y="1652"/>
                  </a:lnTo>
                  <a:lnTo>
                    <a:pt x="1067" y="10719"/>
                  </a:lnTo>
                  <a:close/>
                </a:path>
              </a:pathLst>
            </a:cu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FDAA62B-AAE6-92EA-48FB-C4D9E4D0DF89}"/>
                </a:ext>
              </a:extLst>
            </p:cNvPr>
            <p:cNvGrpSpPr/>
            <p:nvPr/>
          </p:nvGrpSpPr>
          <p:grpSpPr>
            <a:xfrm>
              <a:off x="1305536" y="2674595"/>
              <a:ext cx="2235568" cy="1611648"/>
              <a:chOff x="649026" y="1803906"/>
              <a:chExt cx="2235568" cy="1611648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3BFD82-0122-F54F-C0CB-43CC819F30E6}"/>
                  </a:ext>
                </a:extLst>
              </p:cNvPr>
              <p:cNvSpPr txBox="1"/>
              <p:nvPr/>
            </p:nvSpPr>
            <p:spPr>
              <a:xfrm>
                <a:off x="649028" y="2190603"/>
                <a:ext cx="2235566" cy="12249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200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字以内，据统计每页幻灯片的最好控制在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5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分钟之内。</a:t>
                </a:r>
                <a:endParaRPr lang="en-US" altLang="zh-CN" sz="1000" dirty="0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6E4A61-7402-97B9-E732-96C95B56DE5B}"/>
                  </a:ext>
                </a:extLst>
              </p:cNvPr>
              <p:cNvSpPr txBox="1"/>
              <p:nvPr/>
            </p:nvSpPr>
            <p:spPr>
              <a:xfrm>
                <a:off x="649026" y="1803906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3D3D975-0A6D-F695-AD83-B86FEF822803}"/>
              </a:ext>
            </a:extLst>
          </p:cNvPr>
          <p:cNvSpPr/>
          <p:nvPr/>
        </p:nvSpPr>
        <p:spPr>
          <a:xfrm>
            <a:off x="4633568" y="1943100"/>
            <a:ext cx="2924864" cy="3828959"/>
          </a:xfrm>
          <a:prstGeom prst="roundRect">
            <a:avLst>
              <a:gd name="adj" fmla="val 6820"/>
            </a:avLst>
          </a:pr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F8B1FFF-1F6D-9B99-C4A8-5B93AC192574}"/>
              </a:ext>
            </a:extLst>
          </p:cNvPr>
          <p:cNvSpPr/>
          <p:nvPr/>
        </p:nvSpPr>
        <p:spPr>
          <a:xfrm>
            <a:off x="5662298" y="1575022"/>
            <a:ext cx="815505" cy="8155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1B70ED"/>
                </a:solidFill>
                <a:cs typeface="+mn-ea"/>
                <a:sym typeface="+mn-lt"/>
              </a:rPr>
              <a:t>2</a:t>
            </a:r>
            <a:endParaRPr lang="zh-CN" altLang="en-US" sz="2800" dirty="0">
              <a:solidFill>
                <a:srgbClr val="1B70ED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D646112-992E-56BF-7BF8-F974B1971D3D}"/>
              </a:ext>
            </a:extLst>
          </p:cNvPr>
          <p:cNvGrpSpPr/>
          <p:nvPr/>
        </p:nvGrpSpPr>
        <p:grpSpPr>
          <a:xfrm>
            <a:off x="4978215" y="2674595"/>
            <a:ext cx="2235568" cy="1611648"/>
            <a:chOff x="649026" y="1803906"/>
            <a:chExt cx="2235568" cy="161164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5DF44FA-E74C-9277-89EB-AA83D1B89064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73DBE05-C547-C72D-63DC-ECD41224A2F4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720EDD8-524E-11A2-8BC2-C01B04829239}"/>
              </a:ext>
            </a:extLst>
          </p:cNvPr>
          <p:cNvSpPr/>
          <p:nvPr/>
        </p:nvSpPr>
        <p:spPr>
          <a:xfrm>
            <a:off x="8306247" y="1943100"/>
            <a:ext cx="2924864" cy="3828959"/>
          </a:xfrm>
          <a:prstGeom prst="roundRect">
            <a:avLst>
              <a:gd name="adj" fmla="val 682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0A4BE2D-2F24-2A86-320F-338C5AD7196C}"/>
              </a:ext>
            </a:extLst>
          </p:cNvPr>
          <p:cNvSpPr/>
          <p:nvPr/>
        </p:nvSpPr>
        <p:spPr>
          <a:xfrm>
            <a:off x="9334977" y="1575022"/>
            <a:ext cx="815505" cy="8155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1B70ED"/>
                </a:solidFill>
                <a:cs typeface="+mn-ea"/>
                <a:sym typeface="+mn-lt"/>
              </a:rPr>
              <a:t>3</a:t>
            </a:r>
            <a:endParaRPr lang="zh-CN" altLang="en-US" sz="2800" dirty="0">
              <a:solidFill>
                <a:srgbClr val="1B70ED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5A8BC02-CB01-C016-ECEE-DF2F2C6205F0}"/>
              </a:ext>
            </a:extLst>
          </p:cNvPr>
          <p:cNvGrpSpPr/>
          <p:nvPr/>
        </p:nvGrpSpPr>
        <p:grpSpPr>
          <a:xfrm>
            <a:off x="8650894" y="2674595"/>
            <a:ext cx="2235568" cy="1611648"/>
            <a:chOff x="649026" y="1803906"/>
            <a:chExt cx="2235568" cy="161164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DE0F122-EE07-7077-3CF1-0346B8D9E1E5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11A872E-83E2-1150-6AA2-E28CEA851801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heart-checkup_33149" descr="D:\51PPT模板网\51pptmoban.com\图片.jpg">
            <a:extLst>
              <a:ext uri="{FF2B5EF4-FFF2-40B4-BE49-F238E27FC236}">
                <a16:creationId xmlns:a16="http://schemas.microsoft.com/office/drawing/2014/main" id="{7D1C69C8-93C7-DFD1-A651-55BF813E0738}"/>
              </a:ext>
            </a:extLst>
          </p:cNvPr>
          <p:cNvSpPr/>
          <p:nvPr/>
        </p:nvSpPr>
        <p:spPr>
          <a:xfrm>
            <a:off x="5786404" y="4707112"/>
            <a:ext cx="618092" cy="541694"/>
          </a:xfrm>
          <a:custGeom>
            <a:avLst/>
            <a:gdLst>
              <a:gd name="T0" fmla="*/ 6475 w 9304"/>
              <a:gd name="T1" fmla="*/ 1583 h 8152"/>
              <a:gd name="T2" fmla="*/ 6475 w 9304"/>
              <a:gd name="T3" fmla="*/ 412 h 8152"/>
              <a:gd name="T4" fmla="*/ 6737 w 9304"/>
              <a:gd name="T5" fmla="*/ 118 h 8152"/>
              <a:gd name="T6" fmla="*/ 7717 w 9304"/>
              <a:gd name="T7" fmla="*/ 118 h 8152"/>
              <a:gd name="T8" fmla="*/ 7941 w 9304"/>
              <a:gd name="T9" fmla="*/ 386 h 8152"/>
              <a:gd name="T10" fmla="*/ 7941 w 9304"/>
              <a:gd name="T11" fmla="*/ 2812 h 8152"/>
              <a:gd name="T12" fmla="*/ 8056 w 9304"/>
              <a:gd name="T13" fmla="*/ 3100 h 8152"/>
              <a:gd name="T14" fmla="*/ 9125 w 9304"/>
              <a:gd name="T15" fmla="*/ 4105 h 8152"/>
              <a:gd name="T16" fmla="*/ 9125 w 9304"/>
              <a:gd name="T17" fmla="*/ 4546 h 8152"/>
              <a:gd name="T18" fmla="*/ 8856 w 9304"/>
              <a:gd name="T19" fmla="*/ 4905 h 8152"/>
              <a:gd name="T20" fmla="*/ 8523 w 9304"/>
              <a:gd name="T21" fmla="*/ 4905 h 8152"/>
              <a:gd name="T22" fmla="*/ 4811 w 9304"/>
              <a:gd name="T23" fmla="*/ 1340 h 8152"/>
              <a:gd name="T24" fmla="*/ 4670 w 9304"/>
              <a:gd name="T25" fmla="*/ 1212 h 8152"/>
              <a:gd name="T26" fmla="*/ 3806 w 9304"/>
              <a:gd name="T27" fmla="*/ 2044 h 8152"/>
              <a:gd name="T28" fmla="*/ 747 w 9304"/>
              <a:gd name="T29" fmla="*/ 4930 h 8152"/>
              <a:gd name="T30" fmla="*/ 408 w 9304"/>
              <a:gd name="T31" fmla="*/ 4930 h 8152"/>
              <a:gd name="T32" fmla="*/ 120 w 9304"/>
              <a:gd name="T33" fmla="*/ 4540 h 8152"/>
              <a:gd name="T34" fmla="*/ 120 w 9304"/>
              <a:gd name="T35" fmla="*/ 4162 h 8152"/>
              <a:gd name="T36" fmla="*/ 1854 w 9304"/>
              <a:gd name="T37" fmla="*/ 2505 h 8152"/>
              <a:gd name="T38" fmla="*/ 4133 w 9304"/>
              <a:gd name="T39" fmla="*/ 342 h 8152"/>
              <a:gd name="T40" fmla="*/ 5157 w 9304"/>
              <a:gd name="T41" fmla="*/ 342 h 8152"/>
              <a:gd name="T42" fmla="*/ 6385 w 9304"/>
              <a:gd name="T43" fmla="*/ 1513 h 8152"/>
              <a:gd name="T44" fmla="*/ 6475 w 9304"/>
              <a:gd name="T45" fmla="*/ 1583 h 8152"/>
              <a:gd name="T46" fmla="*/ 5361 w 9304"/>
              <a:gd name="T47" fmla="*/ 8137 h 8152"/>
              <a:gd name="T48" fmla="*/ 5361 w 9304"/>
              <a:gd name="T49" fmla="*/ 5807 h 8152"/>
              <a:gd name="T50" fmla="*/ 3941 w 9304"/>
              <a:gd name="T51" fmla="*/ 5807 h 8152"/>
              <a:gd name="T52" fmla="*/ 3941 w 9304"/>
              <a:gd name="T53" fmla="*/ 8143 h 8152"/>
              <a:gd name="T54" fmla="*/ 1816 w 9304"/>
              <a:gd name="T55" fmla="*/ 8143 h 8152"/>
              <a:gd name="T56" fmla="*/ 1432 w 9304"/>
              <a:gd name="T57" fmla="*/ 7740 h 8152"/>
              <a:gd name="T58" fmla="*/ 1432 w 9304"/>
              <a:gd name="T59" fmla="*/ 4866 h 8152"/>
              <a:gd name="T60" fmla="*/ 1502 w 9304"/>
              <a:gd name="T61" fmla="*/ 4719 h 8152"/>
              <a:gd name="T62" fmla="*/ 3326 w 9304"/>
              <a:gd name="T63" fmla="*/ 3068 h 8152"/>
              <a:gd name="T64" fmla="*/ 4542 w 9304"/>
              <a:gd name="T65" fmla="*/ 1974 h 8152"/>
              <a:gd name="T66" fmla="*/ 4645 w 9304"/>
              <a:gd name="T67" fmla="*/ 1884 h 8152"/>
              <a:gd name="T68" fmla="*/ 5368 w 9304"/>
              <a:gd name="T69" fmla="*/ 2524 h 8152"/>
              <a:gd name="T70" fmla="*/ 7749 w 9304"/>
              <a:gd name="T71" fmla="*/ 4674 h 8152"/>
              <a:gd name="T72" fmla="*/ 7870 w 9304"/>
              <a:gd name="T73" fmla="*/ 4956 h 8152"/>
              <a:gd name="T74" fmla="*/ 7870 w 9304"/>
              <a:gd name="T75" fmla="*/ 7689 h 8152"/>
              <a:gd name="T76" fmla="*/ 7704 w 9304"/>
              <a:gd name="T77" fmla="*/ 8086 h 8152"/>
              <a:gd name="T78" fmla="*/ 7537 w 9304"/>
              <a:gd name="T79" fmla="*/ 8143 h 8152"/>
              <a:gd name="T80" fmla="*/ 5406 w 9304"/>
              <a:gd name="T81" fmla="*/ 8143 h 8152"/>
              <a:gd name="T82" fmla="*/ 5361 w 9304"/>
              <a:gd name="T83" fmla="*/ 8137 h 8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304" h="8152">
                <a:moveTo>
                  <a:pt x="6475" y="1583"/>
                </a:moveTo>
                <a:lnTo>
                  <a:pt x="6475" y="412"/>
                </a:lnTo>
                <a:cubicBezTo>
                  <a:pt x="6475" y="175"/>
                  <a:pt x="6526" y="118"/>
                  <a:pt x="6737" y="118"/>
                </a:cubicBezTo>
                <a:lnTo>
                  <a:pt x="7717" y="118"/>
                </a:lnTo>
                <a:cubicBezTo>
                  <a:pt x="7883" y="118"/>
                  <a:pt x="7941" y="188"/>
                  <a:pt x="7941" y="386"/>
                </a:cubicBezTo>
                <a:lnTo>
                  <a:pt x="7941" y="2812"/>
                </a:lnTo>
                <a:cubicBezTo>
                  <a:pt x="7932" y="2921"/>
                  <a:pt x="7975" y="3027"/>
                  <a:pt x="8056" y="3100"/>
                </a:cubicBezTo>
                <a:cubicBezTo>
                  <a:pt x="8414" y="3426"/>
                  <a:pt x="8766" y="3740"/>
                  <a:pt x="9125" y="4105"/>
                </a:cubicBezTo>
                <a:cubicBezTo>
                  <a:pt x="9297" y="4271"/>
                  <a:pt x="9304" y="4348"/>
                  <a:pt x="9125" y="4546"/>
                </a:cubicBezTo>
                <a:lnTo>
                  <a:pt x="8856" y="4905"/>
                </a:lnTo>
                <a:cubicBezTo>
                  <a:pt x="8747" y="5052"/>
                  <a:pt x="8651" y="5058"/>
                  <a:pt x="8523" y="4905"/>
                </a:cubicBezTo>
                <a:lnTo>
                  <a:pt x="4811" y="1340"/>
                </a:lnTo>
                <a:lnTo>
                  <a:pt x="4670" y="1212"/>
                </a:lnTo>
                <a:lnTo>
                  <a:pt x="3806" y="2044"/>
                </a:lnTo>
                <a:lnTo>
                  <a:pt x="747" y="4930"/>
                </a:lnTo>
                <a:cubicBezTo>
                  <a:pt x="606" y="5065"/>
                  <a:pt x="523" y="5052"/>
                  <a:pt x="408" y="4930"/>
                </a:cubicBezTo>
                <a:lnTo>
                  <a:pt x="120" y="4540"/>
                </a:lnTo>
                <a:cubicBezTo>
                  <a:pt x="0" y="4443"/>
                  <a:pt x="0" y="4260"/>
                  <a:pt x="120" y="4162"/>
                </a:cubicBezTo>
                <a:lnTo>
                  <a:pt x="1854" y="2505"/>
                </a:lnTo>
                <a:lnTo>
                  <a:pt x="4133" y="342"/>
                </a:lnTo>
                <a:cubicBezTo>
                  <a:pt x="4389" y="0"/>
                  <a:pt x="4901" y="0"/>
                  <a:pt x="5157" y="342"/>
                </a:cubicBezTo>
                <a:lnTo>
                  <a:pt x="6385" y="1513"/>
                </a:lnTo>
                <a:lnTo>
                  <a:pt x="6475" y="1583"/>
                </a:lnTo>
                <a:close/>
                <a:moveTo>
                  <a:pt x="5361" y="8137"/>
                </a:moveTo>
                <a:lnTo>
                  <a:pt x="5361" y="5807"/>
                </a:lnTo>
                <a:lnTo>
                  <a:pt x="3941" y="5807"/>
                </a:lnTo>
                <a:lnTo>
                  <a:pt x="3941" y="8143"/>
                </a:lnTo>
                <a:lnTo>
                  <a:pt x="1816" y="8143"/>
                </a:lnTo>
                <a:cubicBezTo>
                  <a:pt x="1593" y="8152"/>
                  <a:pt x="1412" y="7963"/>
                  <a:pt x="1432" y="7740"/>
                </a:cubicBezTo>
                <a:lnTo>
                  <a:pt x="1432" y="4866"/>
                </a:lnTo>
                <a:cubicBezTo>
                  <a:pt x="1439" y="4811"/>
                  <a:pt x="1463" y="4759"/>
                  <a:pt x="1502" y="4719"/>
                </a:cubicBezTo>
                <a:lnTo>
                  <a:pt x="3326" y="3068"/>
                </a:lnTo>
                <a:lnTo>
                  <a:pt x="4542" y="1974"/>
                </a:lnTo>
                <a:lnTo>
                  <a:pt x="4645" y="1884"/>
                </a:lnTo>
                <a:lnTo>
                  <a:pt x="5368" y="2524"/>
                </a:lnTo>
                <a:lnTo>
                  <a:pt x="7749" y="4674"/>
                </a:lnTo>
                <a:cubicBezTo>
                  <a:pt x="7833" y="4742"/>
                  <a:pt x="7879" y="4848"/>
                  <a:pt x="7870" y="4956"/>
                </a:cubicBezTo>
                <a:lnTo>
                  <a:pt x="7870" y="7689"/>
                </a:lnTo>
                <a:cubicBezTo>
                  <a:pt x="7886" y="7841"/>
                  <a:pt x="7823" y="7990"/>
                  <a:pt x="7704" y="8086"/>
                </a:cubicBezTo>
                <a:cubicBezTo>
                  <a:pt x="7655" y="8121"/>
                  <a:pt x="7597" y="8141"/>
                  <a:pt x="7537" y="8143"/>
                </a:cubicBezTo>
                <a:lnTo>
                  <a:pt x="5406" y="8143"/>
                </a:lnTo>
                <a:lnTo>
                  <a:pt x="5361" y="8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6" name="iconfont-1177-866379">
            <a:extLst>
              <a:ext uri="{FF2B5EF4-FFF2-40B4-BE49-F238E27FC236}">
                <a16:creationId xmlns:a16="http://schemas.microsoft.com/office/drawing/2014/main" id="{C81CC3AB-53CB-C933-0614-418853C0611A}"/>
              </a:ext>
            </a:extLst>
          </p:cNvPr>
          <p:cNvSpPr/>
          <p:nvPr/>
        </p:nvSpPr>
        <p:spPr>
          <a:xfrm>
            <a:off x="9548145" y="4750180"/>
            <a:ext cx="441063" cy="467093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rgbClr val="1B70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461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C018C4-82FB-7302-7B5E-6402BA3E6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B6999804-9866-30B4-8B00-0AB7E7C3C833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8FC108A-83AF-CCA4-D506-DD89005039F9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5CEE9B37-A870-A270-1A73-925221E12D6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31489F2-384C-6DF6-0D0C-65428A4849DA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2" name="对角圆角矩形 9" descr="D:\51PPT模板网\51pptmoban.com\图片.jpg">
            <a:extLst>
              <a:ext uri="{FF2B5EF4-FFF2-40B4-BE49-F238E27FC236}">
                <a16:creationId xmlns:a16="http://schemas.microsoft.com/office/drawing/2014/main" id="{8ACCAE05-1951-D3C9-D1E8-685F0100C091}"/>
              </a:ext>
            </a:extLst>
          </p:cNvPr>
          <p:cNvSpPr/>
          <p:nvPr/>
        </p:nvSpPr>
        <p:spPr>
          <a:xfrm>
            <a:off x="947738" y="1630534"/>
            <a:ext cx="10296524" cy="1976676"/>
          </a:xfrm>
          <a:prstGeom prst="round2Diag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tile tx="0" ty="-3632200" sx="100000" sy="100000" flip="none" algn="tl"/>
          </a:blipFill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对角圆角矩形 9">
            <a:extLst>
              <a:ext uri="{FF2B5EF4-FFF2-40B4-BE49-F238E27FC236}">
                <a16:creationId xmlns:a16="http://schemas.microsoft.com/office/drawing/2014/main" id="{FEFCF8FD-B4EB-9731-1043-256F024C6EBD}"/>
              </a:ext>
            </a:extLst>
          </p:cNvPr>
          <p:cNvSpPr/>
          <p:nvPr/>
        </p:nvSpPr>
        <p:spPr>
          <a:xfrm>
            <a:off x="947738" y="3941934"/>
            <a:ext cx="10296524" cy="1976676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77D7446-346A-878B-B4A8-2C2611812627}"/>
              </a:ext>
            </a:extLst>
          </p:cNvPr>
          <p:cNvGrpSpPr/>
          <p:nvPr/>
        </p:nvGrpSpPr>
        <p:grpSpPr>
          <a:xfrm>
            <a:off x="2019300" y="4470697"/>
            <a:ext cx="8153400" cy="919150"/>
            <a:chOff x="-2309889" y="1803906"/>
            <a:chExt cx="8153400" cy="91915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2C61F02-4519-4A5E-0963-876AEAE2FBB1}"/>
                </a:ext>
              </a:extLst>
            </p:cNvPr>
            <p:cNvSpPr txBox="1"/>
            <p:nvPr/>
          </p:nvSpPr>
          <p:spPr>
            <a:xfrm>
              <a:off x="-2309889" y="2190603"/>
              <a:ext cx="815340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825444-B70D-D11A-91C0-FE71FB0BAAD9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02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4EEDC-C476-CFD4-92C1-A5B0E33A1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8A7450EA-24C0-DDDA-EEF4-D7FB1018532C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34AC1AD-D355-B5B3-91F6-256387486357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5DB40B3-B6EE-E498-3208-733085A78536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9D72F59-DEFB-66F7-C55C-8453C3FB39A1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9" name="PA_库_椭圆 5" descr="D:\51PPT模板网\51pptmoban.com\图片.jpg"/>
          <p:cNvSpPr/>
          <p:nvPr>
            <p:custDataLst>
              <p:tags r:id="rId1"/>
            </p:custDataLst>
          </p:nvPr>
        </p:nvSpPr>
        <p:spPr>
          <a:xfrm>
            <a:off x="4984075" y="2573019"/>
            <a:ext cx="2223850" cy="2223850"/>
          </a:xfrm>
          <a:prstGeom prst="ellipse">
            <a:avLst/>
          </a:prstGeom>
          <a:blipFill dpi="0" rotWithShape="1">
            <a:blip r:embed="rId6"/>
            <a:srcRect/>
            <a:tile tx="-260350" ty="-571500" sx="100000" sy="100000" flip="none" algn="tl"/>
          </a:blipFill>
          <a:ln w="12700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3F3F3F">
                  <a:lumMod val="75000"/>
                  <a:lumOff val="2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PA_库_组合 26"/>
          <p:cNvGrpSpPr/>
          <p:nvPr>
            <p:custDataLst>
              <p:tags r:id="rId2"/>
            </p:custDataLst>
          </p:nvPr>
        </p:nvGrpSpPr>
        <p:grpSpPr>
          <a:xfrm>
            <a:off x="4334079" y="1815418"/>
            <a:ext cx="3523843" cy="3631447"/>
            <a:chOff x="4507373" y="1891819"/>
            <a:chExt cx="3177256" cy="3274277"/>
          </a:xfrm>
          <a:gradFill>
            <a:gsLst>
              <a:gs pos="36000">
                <a:srgbClr val="1B70ED"/>
              </a:gs>
              <a:gs pos="100000">
                <a:srgbClr val="0B53B5"/>
              </a:gs>
            </a:gsLst>
            <a:lin ang="0" scaled="1"/>
          </a:gradFill>
        </p:grpSpPr>
        <p:sp>
          <p:nvSpPr>
            <p:cNvPr id="2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Block Arc 6"/>
            <p:cNvSpPr/>
            <p:nvPr/>
          </p:nvSpPr>
          <p:spPr>
            <a:xfrm rot="17100000" flipH="1" flipV="1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" name="PA_库_组合 27"/>
          <p:cNvGrpSpPr/>
          <p:nvPr>
            <p:custDataLst>
              <p:tags r:id="rId3"/>
            </p:custDataLst>
          </p:nvPr>
        </p:nvGrpSpPr>
        <p:grpSpPr>
          <a:xfrm>
            <a:off x="4334079" y="1923022"/>
            <a:ext cx="3523843" cy="3627559"/>
            <a:chOff x="4507373" y="1988840"/>
            <a:chExt cx="3177256" cy="3270771"/>
          </a:xfrm>
          <a:gradFill>
            <a:gsLst>
              <a:gs pos="36000">
                <a:srgbClr val="1B70ED"/>
              </a:gs>
              <a:gs pos="100000">
                <a:srgbClr val="0B53B5"/>
              </a:gs>
            </a:gsLst>
            <a:lin ang="0" scaled="1"/>
          </a:gradFill>
        </p:grpSpPr>
        <p:sp>
          <p:nvSpPr>
            <p:cNvPr id="4" name="Block Arc 8"/>
            <p:cNvSpPr/>
            <p:nvPr/>
          </p:nvSpPr>
          <p:spPr>
            <a:xfrm rot="17100000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7D4511-553F-E4AB-0524-47AF22E03CF4}"/>
              </a:ext>
            </a:extLst>
          </p:cNvPr>
          <p:cNvGrpSpPr/>
          <p:nvPr/>
        </p:nvGrpSpPr>
        <p:grpSpPr>
          <a:xfrm>
            <a:off x="8057757" y="3180685"/>
            <a:ext cx="2966425" cy="816522"/>
            <a:chOff x="283598" y="1906534"/>
            <a:chExt cx="296642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18028BE-0DCA-2B4B-8471-EF237A3604A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9B4AB24-A1D0-82E4-49A9-F0C5A28AC65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C2FB585-2036-E3D2-A983-CF48652CA445}"/>
              </a:ext>
            </a:extLst>
          </p:cNvPr>
          <p:cNvGrpSpPr/>
          <p:nvPr/>
        </p:nvGrpSpPr>
        <p:grpSpPr>
          <a:xfrm>
            <a:off x="1167818" y="3180685"/>
            <a:ext cx="2984539" cy="816522"/>
            <a:chOff x="283598" y="1906534"/>
            <a:chExt cx="2984539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A8CA440-3A2B-DC8E-4231-59AA7861BA3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A1E3ED4-4AEA-3723-EB6C-380A68654AE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2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59A7D-D0B8-F61D-7D69-21CB673C8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>
            <a:cxnSpLocks/>
          </p:cNvCxnSpPr>
          <p:nvPr/>
        </p:nvCxnSpPr>
        <p:spPr>
          <a:xfrm>
            <a:off x="5781675" y="5238847"/>
            <a:ext cx="616744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25E3BE6-58C2-CB17-26F2-1999169300FA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10A1C06-1D0B-3136-10AA-8BC9AE664D42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241D04E-BB92-8C9C-0D59-A59B1DC5CFBA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A60D36F-1084-631F-AD43-3187C2A3980D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3" name="Freeform 4"/>
          <p:cNvSpPr/>
          <p:nvPr/>
        </p:nvSpPr>
        <p:spPr bwMode="auto">
          <a:xfrm>
            <a:off x="6428256" y="4723397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4"/>
          <p:cNvSpPr/>
          <p:nvPr/>
        </p:nvSpPr>
        <p:spPr bwMode="auto">
          <a:xfrm>
            <a:off x="4843797" y="4723397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6428256" y="3237055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4"/>
          <p:cNvSpPr/>
          <p:nvPr/>
        </p:nvSpPr>
        <p:spPr bwMode="auto">
          <a:xfrm>
            <a:off x="4843797" y="3237055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6428256" y="1737399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4"/>
          <p:cNvSpPr/>
          <p:nvPr/>
        </p:nvSpPr>
        <p:spPr bwMode="auto">
          <a:xfrm>
            <a:off x="4843797" y="1737399"/>
            <a:ext cx="898857" cy="1011999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2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 descr="D:\51PPT模板网\51pptmoban.com\图片.jpg"/>
          <p:cNvGrpSpPr/>
          <p:nvPr/>
        </p:nvGrpSpPr>
        <p:grpSpPr>
          <a:xfrm>
            <a:off x="5073819" y="3531864"/>
            <a:ext cx="438811" cy="422381"/>
            <a:chOff x="8905876" y="3073401"/>
            <a:chExt cx="720725" cy="693738"/>
          </a:xfrm>
          <a:solidFill>
            <a:srgbClr val="FEFEFE"/>
          </a:solidFill>
        </p:grpSpPr>
        <p:sp>
          <p:nvSpPr>
            <p:cNvPr id="60" name="Oval 585"/>
            <p:cNvSpPr>
              <a:spLocks noChangeArrowheads="1"/>
            </p:cNvSpPr>
            <p:nvPr/>
          </p:nvSpPr>
          <p:spPr bwMode="auto">
            <a:xfrm>
              <a:off x="9037638" y="3092451"/>
              <a:ext cx="101600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Oval 586"/>
            <p:cNvSpPr>
              <a:spLocks noChangeArrowheads="1"/>
            </p:cNvSpPr>
            <p:nvPr/>
          </p:nvSpPr>
          <p:spPr bwMode="auto">
            <a:xfrm>
              <a:off x="9437688" y="3092451"/>
              <a:ext cx="98425" cy="1238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587"/>
            <p:cNvSpPr>
              <a:spLocks noEditPoints="1"/>
            </p:cNvSpPr>
            <p:nvPr/>
          </p:nvSpPr>
          <p:spPr bwMode="auto">
            <a:xfrm>
              <a:off x="8905876" y="3227388"/>
              <a:ext cx="261938" cy="501650"/>
            </a:xfrm>
            <a:custGeom>
              <a:avLst/>
              <a:gdLst>
                <a:gd name="T0" fmla="*/ 65 w 70"/>
                <a:gd name="T1" fmla="*/ 79 h 134"/>
                <a:gd name="T2" fmla="*/ 60 w 70"/>
                <a:gd name="T3" fmla="*/ 79 h 134"/>
                <a:gd name="T4" fmla="*/ 66 w 70"/>
                <a:gd name="T5" fmla="*/ 7 h 134"/>
                <a:gd name="T6" fmla="*/ 68 w 70"/>
                <a:gd name="T7" fmla="*/ 2 h 134"/>
                <a:gd name="T8" fmla="*/ 67 w 70"/>
                <a:gd name="T9" fmla="*/ 1 h 134"/>
                <a:gd name="T10" fmla="*/ 66 w 70"/>
                <a:gd name="T11" fmla="*/ 1 h 134"/>
                <a:gd name="T12" fmla="*/ 60 w 70"/>
                <a:gd name="T13" fmla="*/ 1 h 134"/>
                <a:gd name="T14" fmla="*/ 60 w 70"/>
                <a:gd name="T15" fmla="*/ 1 h 134"/>
                <a:gd name="T16" fmla="*/ 65 w 70"/>
                <a:gd name="T17" fmla="*/ 6 h 134"/>
                <a:gd name="T18" fmla="*/ 58 w 70"/>
                <a:gd name="T19" fmla="*/ 9 h 134"/>
                <a:gd name="T20" fmla="*/ 62 w 70"/>
                <a:gd name="T21" fmla="*/ 14 h 134"/>
                <a:gd name="T22" fmla="*/ 53 w 70"/>
                <a:gd name="T23" fmla="*/ 33 h 134"/>
                <a:gd name="T24" fmla="*/ 52 w 70"/>
                <a:gd name="T25" fmla="*/ 6 h 134"/>
                <a:gd name="T26" fmla="*/ 53 w 70"/>
                <a:gd name="T27" fmla="*/ 5 h 134"/>
                <a:gd name="T28" fmla="*/ 51 w 70"/>
                <a:gd name="T29" fmla="*/ 0 h 134"/>
                <a:gd name="T30" fmla="*/ 46 w 70"/>
                <a:gd name="T31" fmla="*/ 0 h 134"/>
                <a:gd name="T32" fmla="*/ 44 w 70"/>
                <a:gd name="T33" fmla="*/ 5 h 134"/>
                <a:gd name="T34" fmla="*/ 45 w 70"/>
                <a:gd name="T35" fmla="*/ 6 h 134"/>
                <a:gd name="T36" fmla="*/ 44 w 70"/>
                <a:gd name="T37" fmla="*/ 33 h 134"/>
                <a:gd name="T38" fmla="*/ 35 w 70"/>
                <a:gd name="T39" fmla="*/ 14 h 134"/>
                <a:gd name="T40" fmla="*/ 39 w 70"/>
                <a:gd name="T41" fmla="*/ 9 h 134"/>
                <a:gd name="T42" fmla="*/ 32 w 70"/>
                <a:gd name="T43" fmla="*/ 6 h 134"/>
                <a:gd name="T44" fmla="*/ 37 w 70"/>
                <a:gd name="T45" fmla="*/ 1 h 134"/>
                <a:gd name="T46" fmla="*/ 37 w 70"/>
                <a:gd name="T47" fmla="*/ 1 h 134"/>
                <a:gd name="T48" fmla="*/ 31 w 70"/>
                <a:gd name="T49" fmla="*/ 1 h 134"/>
                <a:gd name="T50" fmla="*/ 30 w 70"/>
                <a:gd name="T51" fmla="*/ 1 h 134"/>
                <a:gd name="T52" fmla="*/ 25 w 70"/>
                <a:gd name="T53" fmla="*/ 4 h 134"/>
                <a:gd name="T54" fmla="*/ 2 w 70"/>
                <a:gd name="T55" fmla="*/ 28 h 134"/>
                <a:gd name="T56" fmla="*/ 2 w 70"/>
                <a:gd name="T57" fmla="*/ 28 h 134"/>
                <a:gd name="T58" fmla="*/ 2 w 70"/>
                <a:gd name="T59" fmla="*/ 28 h 134"/>
                <a:gd name="T60" fmla="*/ 1 w 70"/>
                <a:gd name="T61" fmla="*/ 38 h 134"/>
                <a:gd name="T62" fmla="*/ 1 w 70"/>
                <a:gd name="T63" fmla="*/ 38 h 134"/>
                <a:gd name="T64" fmla="*/ 1 w 70"/>
                <a:gd name="T65" fmla="*/ 38 h 134"/>
                <a:gd name="T66" fmla="*/ 1 w 70"/>
                <a:gd name="T67" fmla="*/ 38 h 134"/>
                <a:gd name="T68" fmla="*/ 2 w 70"/>
                <a:gd name="T69" fmla="*/ 38 h 134"/>
                <a:gd name="T70" fmla="*/ 2 w 70"/>
                <a:gd name="T71" fmla="*/ 39 h 134"/>
                <a:gd name="T72" fmla="*/ 3 w 70"/>
                <a:gd name="T73" fmla="*/ 41 h 134"/>
                <a:gd name="T74" fmla="*/ 5 w 70"/>
                <a:gd name="T75" fmla="*/ 45 h 134"/>
                <a:gd name="T76" fmla="*/ 9 w 70"/>
                <a:gd name="T77" fmla="*/ 52 h 134"/>
                <a:gd name="T78" fmla="*/ 16 w 70"/>
                <a:gd name="T79" fmla="*/ 67 h 134"/>
                <a:gd name="T80" fmla="*/ 26 w 70"/>
                <a:gd name="T81" fmla="*/ 61 h 134"/>
                <a:gd name="T82" fmla="*/ 26 w 70"/>
                <a:gd name="T83" fmla="*/ 71 h 134"/>
                <a:gd name="T84" fmla="*/ 26 w 70"/>
                <a:gd name="T85" fmla="*/ 71 h 134"/>
                <a:gd name="T86" fmla="*/ 28 w 70"/>
                <a:gd name="T87" fmla="*/ 71 h 134"/>
                <a:gd name="T88" fmla="*/ 29 w 70"/>
                <a:gd name="T89" fmla="*/ 134 h 134"/>
                <a:gd name="T90" fmla="*/ 47 w 70"/>
                <a:gd name="T91" fmla="*/ 134 h 134"/>
                <a:gd name="T92" fmla="*/ 48 w 70"/>
                <a:gd name="T93" fmla="*/ 71 h 134"/>
                <a:gd name="T94" fmla="*/ 49 w 70"/>
                <a:gd name="T95" fmla="*/ 71 h 134"/>
                <a:gd name="T96" fmla="*/ 51 w 70"/>
                <a:gd name="T97" fmla="*/ 134 h 134"/>
                <a:gd name="T98" fmla="*/ 69 w 70"/>
                <a:gd name="T99" fmla="*/ 134 h 134"/>
                <a:gd name="T100" fmla="*/ 70 w 70"/>
                <a:gd name="T101" fmla="*/ 79 h 134"/>
                <a:gd name="T102" fmla="*/ 65 w 70"/>
                <a:gd name="T103" fmla="*/ 79 h 134"/>
                <a:gd name="T104" fmla="*/ 26 w 70"/>
                <a:gd name="T105" fmla="*/ 47 h 134"/>
                <a:gd name="T106" fmla="*/ 24 w 70"/>
                <a:gd name="T107" fmla="*/ 44 h 134"/>
                <a:gd name="T108" fmla="*/ 20 w 70"/>
                <a:gd name="T109" fmla="*/ 37 h 134"/>
                <a:gd name="T110" fmla="*/ 19 w 70"/>
                <a:gd name="T111" fmla="*/ 35 h 134"/>
                <a:gd name="T112" fmla="*/ 27 w 70"/>
                <a:gd name="T113" fmla="*/ 25 h 134"/>
                <a:gd name="T114" fmla="*/ 26 w 70"/>
                <a:gd name="T115" fmla="*/ 47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" h="134">
                  <a:moveTo>
                    <a:pt x="65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5"/>
                    <a:pt x="67" y="3"/>
                    <a:pt x="68" y="2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8" y="1"/>
                    <a:pt x="26" y="2"/>
                    <a:pt x="25" y="4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47"/>
                    <a:pt x="2" y="33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9" y="65"/>
                    <a:pt x="23" y="63"/>
                    <a:pt x="26" y="61"/>
                  </a:cubicBezTo>
                  <a:cubicBezTo>
                    <a:pt x="26" y="64"/>
                    <a:pt x="26" y="68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48" y="116"/>
                    <a:pt x="48" y="84"/>
                    <a:pt x="48" y="71"/>
                  </a:cubicBezTo>
                  <a:cubicBezTo>
                    <a:pt x="48" y="71"/>
                    <a:pt x="49" y="71"/>
                    <a:pt x="49" y="71"/>
                  </a:cubicBezTo>
                  <a:cubicBezTo>
                    <a:pt x="51" y="134"/>
                    <a:pt x="51" y="134"/>
                    <a:pt x="5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70" y="119"/>
                    <a:pt x="70" y="95"/>
                    <a:pt x="70" y="79"/>
                  </a:cubicBezTo>
                  <a:cubicBezTo>
                    <a:pt x="68" y="79"/>
                    <a:pt x="66" y="79"/>
                    <a:pt x="65" y="79"/>
                  </a:cubicBezTo>
                  <a:close/>
                  <a:moveTo>
                    <a:pt x="26" y="47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32"/>
                    <a:pt x="26" y="40"/>
                    <a:pt x="26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588"/>
            <p:cNvSpPr/>
            <p:nvPr/>
          </p:nvSpPr>
          <p:spPr bwMode="auto">
            <a:xfrm>
              <a:off x="9401176" y="3227388"/>
              <a:ext cx="225425" cy="501650"/>
            </a:xfrm>
            <a:custGeom>
              <a:avLst/>
              <a:gdLst>
                <a:gd name="T0" fmla="*/ 60 w 60"/>
                <a:gd name="T1" fmla="*/ 39 h 134"/>
                <a:gd name="T2" fmla="*/ 60 w 60"/>
                <a:gd name="T3" fmla="*/ 39 h 134"/>
                <a:gd name="T4" fmla="*/ 60 w 60"/>
                <a:gd name="T5" fmla="*/ 39 h 134"/>
                <a:gd name="T6" fmla="*/ 60 w 60"/>
                <a:gd name="T7" fmla="*/ 39 h 134"/>
                <a:gd name="T8" fmla="*/ 60 w 60"/>
                <a:gd name="T9" fmla="*/ 38 h 134"/>
                <a:gd name="T10" fmla="*/ 48 w 60"/>
                <a:gd name="T11" fmla="*/ 7 h 134"/>
                <a:gd name="T12" fmla="*/ 41 w 60"/>
                <a:gd name="T13" fmla="*/ 1 h 134"/>
                <a:gd name="T14" fmla="*/ 41 w 60"/>
                <a:gd name="T15" fmla="*/ 1 h 134"/>
                <a:gd name="T16" fmla="*/ 34 w 60"/>
                <a:gd name="T17" fmla="*/ 1 h 134"/>
                <a:gd name="T18" fmla="*/ 34 w 60"/>
                <a:gd name="T19" fmla="*/ 1 h 134"/>
                <a:gd name="T20" fmla="*/ 40 w 60"/>
                <a:gd name="T21" fmla="*/ 6 h 134"/>
                <a:gd name="T22" fmla="*/ 33 w 60"/>
                <a:gd name="T23" fmla="*/ 9 h 134"/>
                <a:gd name="T24" fmla="*/ 36 w 60"/>
                <a:gd name="T25" fmla="*/ 14 h 134"/>
                <a:gd name="T26" fmla="*/ 28 w 60"/>
                <a:gd name="T27" fmla="*/ 33 h 134"/>
                <a:gd name="T28" fmla="*/ 26 w 60"/>
                <a:gd name="T29" fmla="*/ 6 h 134"/>
                <a:gd name="T30" fmla="*/ 27 w 60"/>
                <a:gd name="T31" fmla="*/ 5 h 134"/>
                <a:gd name="T32" fmla="*/ 26 w 60"/>
                <a:gd name="T33" fmla="*/ 0 h 134"/>
                <a:gd name="T34" fmla="*/ 20 w 60"/>
                <a:gd name="T35" fmla="*/ 0 h 134"/>
                <a:gd name="T36" fmla="*/ 19 w 60"/>
                <a:gd name="T37" fmla="*/ 5 h 134"/>
                <a:gd name="T38" fmla="*/ 20 w 60"/>
                <a:gd name="T39" fmla="*/ 6 h 134"/>
                <a:gd name="T40" fmla="*/ 19 w 60"/>
                <a:gd name="T41" fmla="*/ 33 h 134"/>
                <a:gd name="T42" fmla="*/ 10 w 60"/>
                <a:gd name="T43" fmla="*/ 14 h 134"/>
                <a:gd name="T44" fmla="*/ 13 w 60"/>
                <a:gd name="T45" fmla="*/ 9 h 134"/>
                <a:gd name="T46" fmla="*/ 6 w 60"/>
                <a:gd name="T47" fmla="*/ 6 h 134"/>
                <a:gd name="T48" fmla="*/ 12 w 60"/>
                <a:gd name="T49" fmla="*/ 1 h 134"/>
                <a:gd name="T50" fmla="*/ 12 w 60"/>
                <a:gd name="T51" fmla="*/ 1 h 134"/>
                <a:gd name="T52" fmla="*/ 6 w 60"/>
                <a:gd name="T53" fmla="*/ 1 h 134"/>
                <a:gd name="T54" fmla="*/ 5 w 60"/>
                <a:gd name="T55" fmla="*/ 1 h 134"/>
                <a:gd name="T56" fmla="*/ 0 w 60"/>
                <a:gd name="T57" fmla="*/ 3 h 134"/>
                <a:gd name="T58" fmla="*/ 1 w 60"/>
                <a:gd name="T59" fmla="*/ 7 h 134"/>
                <a:gd name="T60" fmla="*/ 7 w 60"/>
                <a:gd name="T61" fmla="*/ 79 h 134"/>
                <a:gd name="T62" fmla="*/ 2 w 60"/>
                <a:gd name="T63" fmla="*/ 79 h 134"/>
                <a:gd name="T64" fmla="*/ 4 w 60"/>
                <a:gd name="T65" fmla="*/ 134 h 134"/>
                <a:gd name="T66" fmla="*/ 22 w 60"/>
                <a:gd name="T67" fmla="*/ 134 h 134"/>
                <a:gd name="T68" fmla="*/ 22 w 60"/>
                <a:gd name="T69" fmla="*/ 71 h 134"/>
                <a:gd name="T70" fmla="*/ 24 w 60"/>
                <a:gd name="T71" fmla="*/ 71 h 134"/>
                <a:gd name="T72" fmla="*/ 26 w 60"/>
                <a:gd name="T73" fmla="*/ 134 h 134"/>
                <a:gd name="T74" fmla="*/ 44 w 60"/>
                <a:gd name="T75" fmla="*/ 134 h 134"/>
                <a:gd name="T76" fmla="*/ 44 w 60"/>
                <a:gd name="T77" fmla="*/ 73 h 134"/>
                <a:gd name="T78" fmla="*/ 47 w 60"/>
                <a:gd name="T79" fmla="*/ 75 h 134"/>
                <a:gd name="T80" fmla="*/ 54 w 60"/>
                <a:gd name="T81" fmla="*/ 59 h 134"/>
                <a:gd name="T82" fmla="*/ 57 w 60"/>
                <a:gd name="T83" fmla="*/ 52 h 134"/>
                <a:gd name="T84" fmla="*/ 59 w 60"/>
                <a:gd name="T85" fmla="*/ 48 h 134"/>
                <a:gd name="T86" fmla="*/ 59 w 60"/>
                <a:gd name="T87" fmla="*/ 46 h 134"/>
                <a:gd name="T88" fmla="*/ 60 w 60"/>
                <a:gd name="T89" fmla="*/ 46 h 134"/>
                <a:gd name="T90" fmla="*/ 60 w 60"/>
                <a:gd name="T91" fmla="*/ 45 h 134"/>
                <a:gd name="T92" fmla="*/ 60 w 60"/>
                <a:gd name="T93" fmla="*/ 45 h 134"/>
                <a:gd name="T94" fmla="*/ 60 w 60"/>
                <a:gd name="T95" fmla="*/ 3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" h="134"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4"/>
                    <a:pt x="44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9" y="1"/>
                    <a:pt x="36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3" y="116"/>
                    <a:pt x="22" y="84"/>
                    <a:pt x="22" y="71"/>
                  </a:cubicBezTo>
                  <a:cubicBezTo>
                    <a:pt x="23" y="71"/>
                    <a:pt x="23" y="71"/>
                    <a:pt x="24" y="71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5" y="117"/>
                    <a:pt x="44" y="87"/>
                    <a:pt x="44" y="73"/>
                  </a:cubicBezTo>
                  <a:cubicBezTo>
                    <a:pt x="45" y="74"/>
                    <a:pt x="46" y="74"/>
                    <a:pt x="47" y="75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3"/>
                    <a:pt x="59" y="52"/>
                    <a:pt x="6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Oval 589"/>
            <p:cNvSpPr>
              <a:spLocks noChangeArrowheads="1"/>
            </p:cNvSpPr>
            <p:nvPr/>
          </p:nvSpPr>
          <p:spPr bwMode="auto">
            <a:xfrm>
              <a:off x="9224963" y="3073401"/>
              <a:ext cx="107950" cy="134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590"/>
            <p:cNvSpPr/>
            <p:nvPr/>
          </p:nvSpPr>
          <p:spPr bwMode="auto">
            <a:xfrm>
              <a:off x="9150351" y="3219451"/>
              <a:ext cx="258763" cy="547688"/>
            </a:xfrm>
            <a:custGeom>
              <a:avLst/>
              <a:gdLst>
                <a:gd name="T0" fmla="*/ 54 w 69"/>
                <a:gd name="T1" fmla="*/ 1 h 146"/>
                <a:gd name="T2" fmla="*/ 54 w 69"/>
                <a:gd name="T3" fmla="*/ 1 h 146"/>
                <a:gd name="T4" fmla="*/ 47 w 69"/>
                <a:gd name="T5" fmla="*/ 0 h 146"/>
                <a:gd name="T6" fmla="*/ 46 w 69"/>
                <a:gd name="T7" fmla="*/ 1 h 146"/>
                <a:gd name="T8" fmla="*/ 53 w 69"/>
                <a:gd name="T9" fmla="*/ 6 h 146"/>
                <a:gd name="T10" fmla="*/ 45 w 69"/>
                <a:gd name="T11" fmla="*/ 9 h 146"/>
                <a:gd name="T12" fmla="*/ 49 w 69"/>
                <a:gd name="T13" fmla="*/ 15 h 146"/>
                <a:gd name="T14" fmla="*/ 39 w 69"/>
                <a:gd name="T15" fmla="*/ 36 h 146"/>
                <a:gd name="T16" fmla="*/ 38 w 69"/>
                <a:gd name="T17" fmla="*/ 7 h 146"/>
                <a:gd name="T18" fmla="*/ 39 w 69"/>
                <a:gd name="T19" fmla="*/ 6 h 146"/>
                <a:gd name="T20" fmla="*/ 37 w 69"/>
                <a:gd name="T21" fmla="*/ 0 h 146"/>
                <a:gd name="T22" fmla="*/ 32 w 69"/>
                <a:gd name="T23" fmla="*/ 0 h 146"/>
                <a:gd name="T24" fmla="*/ 30 w 69"/>
                <a:gd name="T25" fmla="*/ 6 h 146"/>
                <a:gd name="T26" fmla="*/ 31 w 69"/>
                <a:gd name="T27" fmla="*/ 7 h 146"/>
                <a:gd name="T28" fmla="*/ 30 w 69"/>
                <a:gd name="T29" fmla="*/ 36 h 146"/>
                <a:gd name="T30" fmla="*/ 20 w 69"/>
                <a:gd name="T31" fmla="*/ 15 h 146"/>
                <a:gd name="T32" fmla="*/ 24 w 69"/>
                <a:gd name="T33" fmla="*/ 9 h 146"/>
                <a:gd name="T34" fmla="*/ 16 w 69"/>
                <a:gd name="T35" fmla="*/ 6 h 146"/>
                <a:gd name="T36" fmla="*/ 22 w 69"/>
                <a:gd name="T37" fmla="*/ 1 h 146"/>
                <a:gd name="T38" fmla="*/ 22 w 69"/>
                <a:gd name="T39" fmla="*/ 0 h 146"/>
                <a:gd name="T40" fmla="*/ 15 w 69"/>
                <a:gd name="T41" fmla="*/ 1 h 146"/>
                <a:gd name="T42" fmla="*/ 15 w 69"/>
                <a:gd name="T43" fmla="*/ 1 h 146"/>
                <a:gd name="T44" fmla="*/ 7 w 69"/>
                <a:gd name="T45" fmla="*/ 9 h 146"/>
                <a:gd name="T46" fmla="*/ 0 w 69"/>
                <a:gd name="T47" fmla="*/ 76 h 146"/>
                <a:gd name="T48" fmla="*/ 10 w 69"/>
                <a:gd name="T49" fmla="*/ 77 h 146"/>
                <a:gd name="T50" fmla="*/ 10 w 69"/>
                <a:gd name="T51" fmla="*/ 77 h 146"/>
                <a:gd name="T52" fmla="*/ 11 w 69"/>
                <a:gd name="T53" fmla="*/ 77 h 146"/>
                <a:gd name="T54" fmla="*/ 12 w 69"/>
                <a:gd name="T55" fmla="*/ 77 h 146"/>
                <a:gd name="T56" fmla="*/ 14 w 69"/>
                <a:gd name="T57" fmla="*/ 146 h 146"/>
                <a:gd name="T58" fmla="*/ 33 w 69"/>
                <a:gd name="T59" fmla="*/ 146 h 146"/>
                <a:gd name="T60" fmla="*/ 33 w 69"/>
                <a:gd name="T61" fmla="*/ 77 h 146"/>
                <a:gd name="T62" fmla="*/ 35 w 69"/>
                <a:gd name="T63" fmla="*/ 77 h 146"/>
                <a:gd name="T64" fmla="*/ 38 w 69"/>
                <a:gd name="T65" fmla="*/ 146 h 146"/>
                <a:gd name="T66" fmla="*/ 57 w 69"/>
                <a:gd name="T67" fmla="*/ 146 h 146"/>
                <a:gd name="T68" fmla="*/ 57 w 69"/>
                <a:gd name="T69" fmla="*/ 77 h 146"/>
                <a:gd name="T70" fmla="*/ 59 w 69"/>
                <a:gd name="T71" fmla="*/ 77 h 146"/>
                <a:gd name="T72" fmla="*/ 59 w 69"/>
                <a:gd name="T73" fmla="*/ 77 h 146"/>
                <a:gd name="T74" fmla="*/ 59 w 69"/>
                <a:gd name="T75" fmla="*/ 77 h 146"/>
                <a:gd name="T76" fmla="*/ 69 w 69"/>
                <a:gd name="T77" fmla="*/ 76 h 146"/>
                <a:gd name="T78" fmla="*/ 62 w 69"/>
                <a:gd name="T79" fmla="*/ 9 h 146"/>
                <a:gd name="T80" fmla="*/ 54 w 69"/>
                <a:gd name="T81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" h="146">
                  <a:moveTo>
                    <a:pt x="54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51" y="1"/>
                    <a:pt x="49" y="1"/>
                    <a:pt x="47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1"/>
                    <a:pt x="18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1"/>
                    <a:pt x="7" y="4"/>
                    <a:pt x="7" y="9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3" y="77"/>
                    <a:pt x="7" y="77"/>
                    <a:pt x="10" y="77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10" y="77"/>
                    <a:pt x="10" y="77"/>
                    <a:pt x="11" y="77"/>
                  </a:cubicBezTo>
                  <a:cubicBezTo>
                    <a:pt x="11" y="77"/>
                    <a:pt x="11" y="77"/>
                    <a:pt x="12" y="77"/>
                  </a:cubicBezTo>
                  <a:cubicBezTo>
                    <a:pt x="14" y="146"/>
                    <a:pt x="14" y="146"/>
                    <a:pt x="14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4" y="126"/>
                    <a:pt x="34" y="91"/>
                    <a:pt x="33" y="77"/>
                  </a:cubicBezTo>
                  <a:cubicBezTo>
                    <a:pt x="34" y="77"/>
                    <a:pt x="35" y="77"/>
                    <a:pt x="35" y="77"/>
                  </a:cubicBezTo>
                  <a:cubicBezTo>
                    <a:pt x="38" y="146"/>
                    <a:pt x="38" y="146"/>
                    <a:pt x="38" y="146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58" y="126"/>
                    <a:pt x="57" y="91"/>
                    <a:pt x="57" y="77"/>
                  </a:cubicBezTo>
                  <a:cubicBezTo>
                    <a:pt x="58" y="77"/>
                    <a:pt x="58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2" y="77"/>
                    <a:pt x="66" y="77"/>
                    <a:pt x="69" y="76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4"/>
                    <a:pt x="58" y="1"/>
                    <a:pt x="5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39431" y="3550229"/>
            <a:ext cx="476507" cy="385651"/>
            <a:chOff x="7286626" y="1281113"/>
            <a:chExt cx="782638" cy="633413"/>
          </a:xfrm>
          <a:solidFill>
            <a:srgbClr val="1B70ED"/>
          </a:solidFill>
        </p:grpSpPr>
        <p:sp>
          <p:nvSpPr>
            <p:cNvPr id="58" name="Freeform 754"/>
            <p:cNvSpPr>
              <a:spLocks noEditPoints="1"/>
            </p:cNvSpPr>
            <p:nvPr/>
          </p:nvSpPr>
          <p:spPr bwMode="auto">
            <a:xfrm>
              <a:off x="7286626" y="1281113"/>
              <a:ext cx="782638" cy="633413"/>
            </a:xfrm>
            <a:custGeom>
              <a:avLst/>
              <a:gdLst>
                <a:gd name="T0" fmla="*/ 200 w 209"/>
                <a:gd name="T1" fmla="*/ 140 h 169"/>
                <a:gd name="T2" fmla="*/ 159 w 209"/>
                <a:gd name="T3" fmla="*/ 114 h 169"/>
                <a:gd name="T4" fmla="*/ 148 w 209"/>
                <a:gd name="T5" fmla="*/ 112 h 169"/>
                <a:gd name="T6" fmla="*/ 144 w 209"/>
                <a:gd name="T7" fmla="*/ 114 h 169"/>
                <a:gd name="T8" fmla="*/ 137 w 209"/>
                <a:gd name="T9" fmla="*/ 109 h 169"/>
                <a:gd name="T10" fmla="*/ 144 w 209"/>
                <a:gd name="T11" fmla="*/ 60 h 169"/>
                <a:gd name="T12" fmla="*/ 60 w 209"/>
                <a:gd name="T13" fmla="*/ 9 h 169"/>
                <a:gd name="T14" fmla="*/ 9 w 209"/>
                <a:gd name="T15" fmla="*/ 93 h 169"/>
                <a:gd name="T16" fmla="*/ 93 w 209"/>
                <a:gd name="T17" fmla="*/ 144 h 169"/>
                <a:gd name="T18" fmla="*/ 129 w 209"/>
                <a:gd name="T19" fmla="*/ 121 h 169"/>
                <a:gd name="T20" fmla="*/ 136 w 209"/>
                <a:gd name="T21" fmla="*/ 126 h 169"/>
                <a:gd name="T22" fmla="*/ 143 w 209"/>
                <a:gd name="T23" fmla="*/ 139 h 169"/>
                <a:gd name="T24" fmla="*/ 183 w 209"/>
                <a:gd name="T25" fmla="*/ 166 h 169"/>
                <a:gd name="T26" fmla="*/ 195 w 209"/>
                <a:gd name="T27" fmla="*/ 168 h 169"/>
                <a:gd name="T28" fmla="*/ 204 w 209"/>
                <a:gd name="T29" fmla="*/ 161 h 169"/>
                <a:gd name="T30" fmla="*/ 200 w 209"/>
                <a:gd name="T31" fmla="*/ 140 h 169"/>
                <a:gd name="T32" fmla="*/ 90 w 209"/>
                <a:gd name="T33" fmla="*/ 131 h 169"/>
                <a:gd name="T34" fmla="*/ 22 w 209"/>
                <a:gd name="T35" fmla="*/ 90 h 169"/>
                <a:gd name="T36" fmla="*/ 63 w 209"/>
                <a:gd name="T37" fmla="*/ 22 h 169"/>
                <a:gd name="T38" fmla="*/ 131 w 209"/>
                <a:gd name="T39" fmla="*/ 63 h 169"/>
                <a:gd name="T40" fmla="*/ 90 w 209"/>
                <a:gd name="T41" fmla="*/ 13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9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2"/>
                    <a:pt x="152" y="111"/>
                    <a:pt x="148" y="112"/>
                  </a:cubicBezTo>
                  <a:cubicBezTo>
                    <a:pt x="146" y="113"/>
                    <a:pt x="145" y="113"/>
                    <a:pt x="144" y="114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5"/>
                    <a:pt x="148" y="77"/>
                    <a:pt x="144" y="60"/>
                  </a:cubicBezTo>
                  <a:cubicBezTo>
                    <a:pt x="135" y="23"/>
                    <a:pt x="97" y="0"/>
                    <a:pt x="60" y="9"/>
                  </a:cubicBezTo>
                  <a:cubicBezTo>
                    <a:pt x="23" y="18"/>
                    <a:pt x="0" y="56"/>
                    <a:pt x="9" y="93"/>
                  </a:cubicBezTo>
                  <a:cubicBezTo>
                    <a:pt x="18" y="130"/>
                    <a:pt x="56" y="153"/>
                    <a:pt x="93" y="144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6"/>
                    <a:pt x="183" y="166"/>
                    <a:pt x="183" y="166"/>
                  </a:cubicBezTo>
                  <a:cubicBezTo>
                    <a:pt x="187" y="168"/>
                    <a:pt x="191" y="169"/>
                    <a:pt x="195" y="168"/>
                  </a:cubicBezTo>
                  <a:cubicBezTo>
                    <a:pt x="199" y="167"/>
                    <a:pt x="202" y="165"/>
                    <a:pt x="204" y="161"/>
                  </a:cubicBezTo>
                  <a:cubicBezTo>
                    <a:pt x="209" y="154"/>
                    <a:pt x="207" y="145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9"/>
                    <a:pt x="29" y="120"/>
                    <a:pt x="22" y="90"/>
                  </a:cubicBezTo>
                  <a:cubicBezTo>
                    <a:pt x="14" y="59"/>
                    <a:pt x="33" y="29"/>
                    <a:pt x="63" y="22"/>
                  </a:cubicBezTo>
                  <a:cubicBezTo>
                    <a:pt x="94" y="14"/>
                    <a:pt x="124" y="33"/>
                    <a:pt x="131" y="63"/>
                  </a:cubicBezTo>
                  <a:cubicBezTo>
                    <a:pt x="139" y="93"/>
                    <a:pt x="120" y="124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755"/>
            <p:cNvSpPr>
              <a:spLocks noEditPoints="1"/>
            </p:cNvSpPr>
            <p:nvPr/>
          </p:nvSpPr>
          <p:spPr bwMode="auto">
            <a:xfrm>
              <a:off x="7432676" y="1441451"/>
              <a:ext cx="280988" cy="228600"/>
            </a:xfrm>
            <a:custGeom>
              <a:avLst/>
              <a:gdLst>
                <a:gd name="T0" fmla="*/ 123 w 177"/>
                <a:gd name="T1" fmla="*/ 116 h 144"/>
                <a:gd name="T2" fmla="*/ 54 w 177"/>
                <a:gd name="T3" fmla="*/ 116 h 144"/>
                <a:gd name="T4" fmla="*/ 42 w 177"/>
                <a:gd name="T5" fmla="*/ 144 h 144"/>
                <a:gd name="T6" fmla="*/ 0 w 177"/>
                <a:gd name="T7" fmla="*/ 144 h 144"/>
                <a:gd name="T8" fmla="*/ 64 w 177"/>
                <a:gd name="T9" fmla="*/ 0 h 144"/>
                <a:gd name="T10" fmla="*/ 113 w 177"/>
                <a:gd name="T11" fmla="*/ 0 h 144"/>
                <a:gd name="T12" fmla="*/ 177 w 177"/>
                <a:gd name="T13" fmla="*/ 144 h 144"/>
                <a:gd name="T14" fmla="*/ 134 w 177"/>
                <a:gd name="T15" fmla="*/ 144 h 144"/>
                <a:gd name="T16" fmla="*/ 123 w 177"/>
                <a:gd name="T17" fmla="*/ 116 h 144"/>
                <a:gd name="T18" fmla="*/ 87 w 177"/>
                <a:gd name="T19" fmla="*/ 31 h 144"/>
                <a:gd name="T20" fmla="*/ 66 w 177"/>
                <a:gd name="T21" fmla="*/ 88 h 144"/>
                <a:gd name="T22" fmla="*/ 111 w 177"/>
                <a:gd name="T23" fmla="*/ 88 h 144"/>
                <a:gd name="T24" fmla="*/ 87 w 177"/>
                <a:gd name="T25" fmla="*/ 3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44">
                  <a:moveTo>
                    <a:pt x="123" y="116"/>
                  </a:moveTo>
                  <a:lnTo>
                    <a:pt x="54" y="116"/>
                  </a:lnTo>
                  <a:lnTo>
                    <a:pt x="42" y="144"/>
                  </a:lnTo>
                  <a:lnTo>
                    <a:pt x="0" y="144"/>
                  </a:lnTo>
                  <a:lnTo>
                    <a:pt x="64" y="0"/>
                  </a:lnTo>
                  <a:lnTo>
                    <a:pt x="113" y="0"/>
                  </a:lnTo>
                  <a:lnTo>
                    <a:pt x="177" y="144"/>
                  </a:lnTo>
                  <a:lnTo>
                    <a:pt x="134" y="144"/>
                  </a:lnTo>
                  <a:lnTo>
                    <a:pt x="123" y="116"/>
                  </a:lnTo>
                  <a:close/>
                  <a:moveTo>
                    <a:pt x="87" y="31"/>
                  </a:moveTo>
                  <a:lnTo>
                    <a:pt x="66" y="88"/>
                  </a:lnTo>
                  <a:lnTo>
                    <a:pt x="111" y="88"/>
                  </a:lnTo>
                  <a:lnTo>
                    <a:pt x="87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D:\51PPT模板网\51pptmoban.com\图片.jpg"/>
          <p:cNvGrpSpPr/>
          <p:nvPr/>
        </p:nvGrpSpPr>
        <p:grpSpPr>
          <a:xfrm>
            <a:off x="6657313" y="5013857"/>
            <a:ext cx="440745" cy="431078"/>
            <a:chOff x="8905875" y="4843463"/>
            <a:chExt cx="723900" cy="708025"/>
          </a:xfrm>
          <a:solidFill>
            <a:srgbClr val="FEFEFE"/>
          </a:solidFill>
        </p:grpSpPr>
        <p:sp>
          <p:nvSpPr>
            <p:cNvPr id="55" name="Freeform 797"/>
            <p:cNvSpPr/>
            <p:nvPr/>
          </p:nvSpPr>
          <p:spPr bwMode="auto">
            <a:xfrm>
              <a:off x="8905875" y="4843463"/>
              <a:ext cx="723900" cy="46513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798"/>
            <p:cNvSpPr/>
            <p:nvPr/>
          </p:nvSpPr>
          <p:spPr bwMode="auto">
            <a:xfrm>
              <a:off x="9097963" y="5443538"/>
              <a:ext cx="339725" cy="107950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8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799"/>
            <p:cNvSpPr/>
            <p:nvPr/>
          </p:nvSpPr>
          <p:spPr bwMode="auto">
            <a:xfrm>
              <a:off x="9175750" y="5364163"/>
              <a:ext cx="184150" cy="79375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91217" y="2033658"/>
            <a:ext cx="404015" cy="419481"/>
            <a:chOff x="10518775" y="3081338"/>
            <a:chExt cx="663575" cy="688975"/>
          </a:xfrm>
          <a:solidFill>
            <a:srgbClr val="1B70ED"/>
          </a:solidFill>
        </p:grpSpPr>
        <p:sp>
          <p:nvSpPr>
            <p:cNvPr id="48" name="Oval 800"/>
            <p:cNvSpPr>
              <a:spLocks noChangeArrowheads="1"/>
            </p:cNvSpPr>
            <p:nvPr/>
          </p:nvSpPr>
          <p:spPr bwMode="auto">
            <a:xfrm>
              <a:off x="10590213" y="3433763"/>
              <a:ext cx="127000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801"/>
            <p:cNvSpPr/>
            <p:nvPr/>
          </p:nvSpPr>
          <p:spPr bwMode="auto">
            <a:xfrm>
              <a:off x="10518775" y="3609975"/>
              <a:ext cx="112713" cy="160338"/>
            </a:xfrm>
            <a:custGeom>
              <a:avLst/>
              <a:gdLst>
                <a:gd name="T0" fmla="*/ 19 w 30"/>
                <a:gd name="T1" fmla="*/ 18 h 43"/>
                <a:gd name="T2" fmla="*/ 23 w 30"/>
                <a:gd name="T3" fmla="*/ 11 h 43"/>
                <a:gd name="T4" fmla="*/ 14 w 30"/>
                <a:gd name="T5" fmla="*/ 6 h 43"/>
                <a:gd name="T6" fmla="*/ 22 w 30"/>
                <a:gd name="T7" fmla="*/ 0 h 43"/>
                <a:gd name="T8" fmla="*/ 22 w 30"/>
                <a:gd name="T9" fmla="*/ 0 h 43"/>
                <a:gd name="T10" fmla="*/ 13 w 30"/>
                <a:gd name="T11" fmla="*/ 1 h 43"/>
                <a:gd name="T12" fmla="*/ 12 w 30"/>
                <a:gd name="T13" fmla="*/ 1 h 43"/>
                <a:gd name="T14" fmla="*/ 12 w 30"/>
                <a:gd name="T15" fmla="*/ 1 h 43"/>
                <a:gd name="T16" fmla="*/ 2 w 30"/>
                <a:gd name="T17" fmla="*/ 11 h 43"/>
                <a:gd name="T18" fmla="*/ 0 w 30"/>
                <a:gd name="T19" fmla="*/ 31 h 43"/>
                <a:gd name="T20" fmla="*/ 30 w 30"/>
                <a:gd name="T21" fmla="*/ 43 h 43"/>
                <a:gd name="T22" fmla="*/ 30 w 30"/>
                <a:gd name="T23" fmla="*/ 42 h 43"/>
                <a:gd name="T24" fmla="*/ 19 w 30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19" y="18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6" y="0"/>
                    <a:pt x="13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1"/>
                    <a:pt x="2" y="5"/>
                    <a:pt x="2" y="1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9" y="37"/>
                    <a:pt x="19" y="42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lnTo>
                    <a:pt x="1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802"/>
            <p:cNvSpPr/>
            <p:nvPr/>
          </p:nvSpPr>
          <p:spPr bwMode="auto">
            <a:xfrm>
              <a:off x="10675938" y="3609975"/>
              <a:ext cx="112713" cy="160338"/>
            </a:xfrm>
            <a:custGeom>
              <a:avLst/>
              <a:gdLst>
                <a:gd name="T0" fmla="*/ 29 w 30"/>
                <a:gd name="T1" fmla="*/ 11 h 43"/>
                <a:gd name="T2" fmla="*/ 18 w 30"/>
                <a:gd name="T3" fmla="*/ 1 h 43"/>
                <a:gd name="T4" fmla="*/ 18 w 30"/>
                <a:gd name="T5" fmla="*/ 1 h 43"/>
                <a:gd name="T6" fmla="*/ 17 w 30"/>
                <a:gd name="T7" fmla="*/ 1 h 43"/>
                <a:gd name="T8" fmla="*/ 8 w 30"/>
                <a:gd name="T9" fmla="*/ 0 h 43"/>
                <a:gd name="T10" fmla="*/ 8 w 30"/>
                <a:gd name="T11" fmla="*/ 0 h 43"/>
                <a:gd name="T12" fmla="*/ 16 w 30"/>
                <a:gd name="T13" fmla="*/ 6 h 43"/>
                <a:gd name="T14" fmla="*/ 7 w 30"/>
                <a:gd name="T15" fmla="*/ 11 h 43"/>
                <a:gd name="T16" fmla="*/ 11 w 30"/>
                <a:gd name="T17" fmla="*/ 18 h 43"/>
                <a:gd name="T18" fmla="*/ 0 w 30"/>
                <a:gd name="T19" fmla="*/ 42 h 43"/>
                <a:gd name="T20" fmla="*/ 0 w 30"/>
                <a:gd name="T21" fmla="*/ 43 h 43"/>
                <a:gd name="T22" fmla="*/ 30 w 30"/>
                <a:gd name="T23" fmla="*/ 30 h 43"/>
                <a:gd name="T24" fmla="*/ 29 w 30"/>
                <a:gd name="T25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43">
                  <a:moveTo>
                    <a:pt x="29" y="11"/>
                  </a:moveTo>
                  <a:cubicBezTo>
                    <a:pt x="28" y="5"/>
                    <a:pt x="23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4" y="0"/>
                    <a:pt x="11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1" y="42"/>
                    <a:pt x="22" y="37"/>
                    <a:pt x="30" y="30"/>
                  </a:cubicBezTo>
                  <a:lnTo>
                    <a:pt x="29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803"/>
            <p:cNvSpPr/>
            <p:nvPr/>
          </p:nvSpPr>
          <p:spPr bwMode="auto">
            <a:xfrm>
              <a:off x="10631488" y="3602038"/>
              <a:ext cx="44450" cy="168275"/>
            </a:xfrm>
            <a:custGeom>
              <a:avLst/>
              <a:gdLst>
                <a:gd name="T0" fmla="*/ 10 w 12"/>
                <a:gd name="T1" fmla="*/ 10 h 45"/>
                <a:gd name="T2" fmla="*/ 12 w 12"/>
                <a:gd name="T3" fmla="*/ 8 h 45"/>
                <a:gd name="T4" fmla="*/ 9 w 12"/>
                <a:gd name="T5" fmla="*/ 0 h 45"/>
                <a:gd name="T6" fmla="*/ 2 w 12"/>
                <a:gd name="T7" fmla="*/ 0 h 45"/>
                <a:gd name="T8" fmla="*/ 0 w 12"/>
                <a:gd name="T9" fmla="*/ 8 h 45"/>
                <a:gd name="T10" fmla="*/ 2 w 12"/>
                <a:gd name="T11" fmla="*/ 10 h 45"/>
                <a:gd name="T12" fmla="*/ 0 w 12"/>
                <a:gd name="T13" fmla="*/ 44 h 45"/>
                <a:gd name="T14" fmla="*/ 0 w 12"/>
                <a:gd name="T15" fmla="*/ 45 h 45"/>
                <a:gd name="T16" fmla="*/ 6 w 12"/>
                <a:gd name="T17" fmla="*/ 45 h 45"/>
                <a:gd name="T18" fmla="*/ 12 w 12"/>
                <a:gd name="T19" fmla="*/ 45 h 45"/>
                <a:gd name="T20" fmla="*/ 12 w 12"/>
                <a:gd name="T21" fmla="*/ 44 h 45"/>
                <a:gd name="T22" fmla="*/ 10 w 12"/>
                <a:gd name="T23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45">
                  <a:moveTo>
                    <a:pt x="10" y="10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2" y="45"/>
                    <a:pt x="4" y="45"/>
                    <a:pt x="6" y="45"/>
                  </a:cubicBezTo>
                  <a:cubicBezTo>
                    <a:pt x="8" y="45"/>
                    <a:pt x="10" y="45"/>
                    <a:pt x="12" y="45"/>
                  </a:cubicBezTo>
                  <a:cubicBezTo>
                    <a:pt x="12" y="44"/>
                    <a:pt x="12" y="44"/>
                    <a:pt x="12" y="44"/>
                  </a:cubicBez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804"/>
            <p:cNvSpPr>
              <a:spLocks noEditPoints="1"/>
            </p:cNvSpPr>
            <p:nvPr/>
          </p:nvSpPr>
          <p:spPr bwMode="auto">
            <a:xfrm>
              <a:off x="10690225" y="3081338"/>
              <a:ext cx="492125" cy="427038"/>
            </a:xfrm>
            <a:custGeom>
              <a:avLst/>
              <a:gdLst>
                <a:gd name="T0" fmla="*/ 113 w 131"/>
                <a:gd name="T1" fmla="*/ 0 h 114"/>
                <a:gd name="T2" fmla="*/ 18 w 131"/>
                <a:gd name="T3" fmla="*/ 0 h 114"/>
                <a:gd name="T4" fmla="*/ 0 w 131"/>
                <a:gd name="T5" fmla="*/ 18 h 114"/>
                <a:gd name="T6" fmla="*/ 0 w 131"/>
                <a:gd name="T7" fmla="*/ 68 h 114"/>
                <a:gd name="T8" fmla="*/ 18 w 131"/>
                <a:gd name="T9" fmla="*/ 86 h 114"/>
                <a:gd name="T10" fmla="*/ 33 w 131"/>
                <a:gd name="T11" fmla="*/ 86 h 114"/>
                <a:gd name="T12" fmla="*/ 14 w 131"/>
                <a:gd name="T13" fmla="*/ 114 h 114"/>
                <a:gd name="T14" fmla="*/ 69 w 131"/>
                <a:gd name="T15" fmla="*/ 86 h 114"/>
                <a:gd name="T16" fmla="*/ 113 w 131"/>
                <a:gd name="T17" fmla="*/ 86 h 114"/>
                <a:gd name="T18" fmla="*/ 131 w 131"/>
                <a:gd name="T19" fmla="*/ 68 h 114"/>
                <a:gd name="T20" fmla="*/ 131 w 131"/>
                <a:gd name="T21" fmla="*/ 18 h 114"/>
                <a:gd name="T22" fmla="*/ 113 w 131"/>
                <a:gd name="T23" fmla="*/ 0 h 114"/>
                <a:gd name="T24" fmla="*/ 37 w 131"/>
                <a:gd name="T25" fmla="*/ 52 h 114"/>
                <a:gd name="T26" fmla="*/ 29 w 131"/>
                <a:gd name="T27" fmla="*/ 44 h 114"/>
                <a:gd name="T28" fmla="*/ 37 w 131"/>
                <a:gd name="T29" fmla="*/ 36 h 114"/>
                <a:gd name="T30" fmla="*/ 45 w 131"/>
                <a:gd name="T31" fmla="*/ 44 h 114"/>
                <a:gd name="T32" fmla="*/ 37 w 131"/>
                <a:gd name="T33" fmla="*/ 52 h 114"/>
                <a:gd name="T34" fmla="*/ 65 w 131"/>
                <a:gd name="T35" fmla="*/ 52 h 114"/>
                <a:gd name="T36" fmla="*/ 57 w 131"/>
                <a:gd name="T37" fmla="*/ 44 h 114"/>
                <a:gd name="T38" fmla="*/ 65 w 131"/>
                <a:gd name="T39" fmla="*/ 36 h 114"/>
                <a:gd name="T40" fmla="*/ 73 w 131"/>
                <a:gd name="T41" fmla="*/ 44 h 114"/>
                <a:gd name="T42" fmla="*/ 65 w 131"/>
                <a:gd name="T43" fmla="*/ 52 h 114"/>
                <a:gd name="T44" fmla="*/ 93 w 131"/>
                <a:gd name="T45" fmla="*/ 52 h 114"/>
                <a:gd name="T46" fmla="*/ 85 w 131"/>
                <a:gd name="T47" fmla="*/ 44 h 114"/>
                <a:gd name="T48" fmla="*/ 93 w 131"/>
                <a:gd name="T49" fmla="*/ 36 h 114"/>
                <a:gd name="T50" fmla="*/ 101 w 131"/>
                <a:gd name="T51" fmla="*/ 44 h 114"/>
                <a:gd name="T52" fmla="*/ 93 w 131"/>
                <a:gd name="T53" fmla="*/ 5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1" h="114">
                  <a:moveTo>
                    <a:pt x="11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8"/>
                    <a:pt x="8" y="86"/>
                    <a:pt x="18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23" y="86"/>
                    <a:pt x="131" y="78"/>
                    <a:pt x="131" y="68"/>
                  </a:cubicBezTo>
                  <a:cubicBezTo>
                    <a:pt x="131" y="18"/>
                    <a:pt x="131" y="18"/>
                    <a:pt x="131" y="18"/>
                  </a:cubicBezTo>
                  <a:cubicBezTo>
                    <a:pt x="131" y="8"/>
                    <a:pt x="123" y="0"/>
                    <a:pt x="113" y="0"/>
                  </a:cubicBezTo>
                  <a:close/>
                  <a:moveTo>
                    <a:pt x="37" y="52"/>
                  </a:moveTo>
                  <a:cubicBezTo>
                    <a:pt x="33" y="52"/>
                    <a:pt x="29" y="48"/>
                    <a:pt x="29" y="44"/>
                  </a:cubicBezTo>
                  <a:cubicBezTo>
                    <a:pt x="29" y="40"/>
                    <a:pt x="33" y="36"/>
                    <a:pt x="37" y="36"/>
                  </a:cubicBezTo>
                  <a:cubicBezTo>
                    <a:pt x="41" y="36"/>
                    <a:pt x="45" y="40"/>
                    <a:pt x="45" y="44"/>
                  </a:cubicBezTo>
                  <a:cubicBezTo>
                    <a:pt x="45" y="48"/>
                    <a:pt x="41" y="52"/>
                    <a:pt x="37" y="52"/>
                  </a:cubicBezTo>
                  <a:close/>
                  <a:moveTo>
                    <a:pt x="65" y="52"/>
                  </a:moveTo>
                  <a:cubicBezTo>
                    <a:pt x="61" y="52"/>
                    <a:pt x="57" y="48"/>
                    <a:pt x="57" y="44"/>
                  </a:cubicBezTo>
                  <a:cubicBezTo>
                    <a:pt x="57" y="40"/>
                    <a:pt x="61" y="36"/>
                    <a:pt x="65" y="36"/>
                  </a:cubicBezTo>
                  <a:cubicBezTo>
                    <a:pt x="69" y="36"/>
                    <a:pt x="73" y="40"/>
                    <a:pt x="73" y="44"/>
                  </a:cubicBezTo>
                  <a:cubicBezTo>
                    <a:pt x="73" y="48"/>
                    <a:pt x="69" y="52"/>
                    <a:pt x="65" y="52"/>
                  </a:cubicBezTo>
                  <a:close/>
                  <a:moveTo>
                    <a:pt x="93" y="52"/>
                  </a:moveTo>
                  <a:cubicBezTo>
                    <a:pt x="89" y="52"/>
                    <a:pt x="85" y="48"/>
                    <a:pt x="85" y="44"/>
                  </a:cubicBezTo>
                  <a:cubicBezTo>
                    <a:pt x="85" y="40"/>
                    <a:pt x="89" y="36"/>
                    <a:pt x="93" y="36"/>
                  </a:cubicBezTo>
                  <a:cubicBezTo>
                    <a:pt x="97" y="36"/>
                    <a:pt x="101" y="40"/>
                    <a:pt x="101" y="44"/>
                  </a:cubicBezTo>
                  <a:cubicBezTo>
                    <a:pt x="101" y="48"/>
                    <a:pt x="97" y="52"/>
                    <a:pt x="9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Oval 805"/>
            <p:cNvSpPr>
              <a:spLocks noChangeArrowheads="1"/>
            </p:cNvSpPr>
            <p:nvPr/>
          </p:nvSpPr>
          <p:spPr bwMode="auto">
            <a:xfrm>
              <a:off x="10871200" y="3478213"/>
              <a:ext cx="85725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806"/>
            <p:cNvSpPr/>
            <p:nvPr/>
          </p:nvSpPr>
          <p:spPr bwMode="auto">
            <a:xfrm>
              <a:off x="10825163" y="3594100"/>
              <a:ext cx="176213" cy="90488"/>
            </a:xfrm>
            <a:custGeom>
              <a:avLst/>
              <a:gdLst>
                <a:gd name="T0" fmla="*/ 23 w 47"/>
                <a:gd name="T1" fmla="*/ 24 h 24"/>
                <a:gd name="T2" fmla="*/ 47 w 47"/>
                <a:gd name="T3" fmla="*/ 18 h 24"/>
                <a:gd name="T4" fmla="*/ 46 w 47"/>
                <a:gd name="T5" fmla="*/ 8 h 24"/>
                <a:gd name="T6" fmla="*/ 40 w 47"/>
                <a:gd name="T7" fmla="*/ 1 h 24"/>
                <a:gd name="T8" fmla="*/ 39 w 47"/>
                <a:gd name="T9" fmla="*/ 1 h 24"/>
                <a:gd name="T10" fmla="*/ 38 w 47"/>
                <a:gd name="T11" fmla="*/ 1 h 24"/>
                <a:gd name="T12" fmla="*/ 8 w 47"/>
                <a:gd name="T13" fmla="*/ 1 h 24"/>
                <a:gd name="T14" fmla="*/ 7 w 47"/>
                <a:gd name="T15" fmla="*/ 1 h 24"/>
                <a:gd name="T16" fmla="*/ 7 w 47"/>
                <a:gd name="T17" fmla="*/ 1 h 24"/>
                <a:gd name="T18" fmla="*/ 0 w 47"/>
                <a:gd name="T19" fmla="*/ 8 h 24"/>
                <a:gd name="T20" fmla="*/ 0 w 47"/>
                <a:gd name="T21" fmla="*/ 18 h 24"/>
                <a:gd name="T22" fmla="*/ 23 w 4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4">
                  <a:moveTo>
                    <a:pt x="23" y="24"/>
                  </a:moveTo>
                  <a:cubicBezTo>
                    <a:pt x="32" y="24"/>
                    <a:pt x="40" y="21"/>
                    <a:pt x="47" y="1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1"/>
                    <a:pt x="40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28" y="0"/>
                    <a:pt x="18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1"/>
                    <a:pt x="1" y="4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7" y="21"/>
                    <a:pt x="15" y="24"/>
                    <a:pt x="2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61738" y="5003708"/>
            <a:ext cx="462975" cy="451376"/>
            <a:chOff x="5753100" y="4821238"/>
            <a:chExt cx="760413" cy="741362"/>
          </a:xfrm>
          <a:solidFill>
            <a:srgbClr val="1B70ED"/>
          </a:solidFill>
        </p:grpSpPr>
        <p:sp>
          <p:nvSpPr>
            <p:cNvPr id="44" name="Freeform 915"/>
            <p:cNvSpPr/>
            <p:nvPr/>
          </p:nvSpPr>
          <p:spPr bwMode="auto">
            <a:xfrm>
              <a:off x="6064250" y="4821238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916"/>
            <p:cNvSpPr/>
            <p:nvPr/>
          </p:nvSpPr>
          <p:spPr bwMode="auto">
            <a:xfrm>
              <a:off x="5838825" y="4929188"/>
              <a:ext cx="471488" cy="49212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917"/>
            <p:cNvSpPr>
              <a:spLocks noEditPoints="1"/>
            </p:cNvSpPr>
            <p:nvPr/>
          </p:nvSpPr>
          <p:spPr bwMode="auto">
            <a:xfrm>
              <a:off x="5753100" y="5135563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918"/>
            <p:cNvSpPr/>
            <p:nvPr/>
          </p:nvSpPr>
          <p:spPr bwMode="auto">
            <a:xfrm>
              <a:off x="5764213" y="5105400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89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7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9 h 288"/>
                <a:gd name="T20" fmla="*/ 146 w 472"/>
                <a:gd name="T21" fmla="*/ 274 h 288"/>
                <a:gd name="T22" fmla="*/ 226 w 472"/>
                <a:gd name="T23" fmla="*/ 191 h 288"/>
                <a:gd name="T24" fmla="*/ 318 w 472"/>
                <a:gd name="T25" fmla="*/ 201 h 288"/>
                <a:gd name="T26" fmla="*/ 441 w 472"/>
                <a:gd name="T27" fmla="*/ 71 h 288"/>
                <a:gd name="T28" fmla="*/ 465 w 472"/>
                <a:gd name="T29" fmla="*/ 88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89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7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9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8" y="201"/>
                  </a:lnTo>
                  <a:lnTo>
                    <a:pt x="441" y="71"/>
                  </a:lnTo>
                  <a:lnTo>
                    <a:pt x="465" y="88"/>
                  </a:lnTo>
                  <a:lnTo>
                    <a:pt x="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Freeform 954" descr="D:\51PPT模板网\51pptmoban.com\图片.jpg"/>
          <p:cNvSpPr>
            <a:spLocks noEditPoints="1"/>
          </p:cNvSpPr>
          <p:nvPr/>
        </p:nvSpPr>
        <p:spPr bwMode="auto">
          <a:xfrm>
            <a:off x="6712808" y="2007287"/>
            <a:ext cx="421090" cy="472224"/>
          </a:xfrm>
          <a:custGeom>
            <a:avLst/>
            <a:gdLst>
              <a:gd name="T0" fmla="*/ 141 w 697"/>
              <a:gd name="T1" fmla="*/ 217 h 782"/>
              <a:gd name="T2" fmla="*/ 141 w 697"/>
              <a:gd name="T3" fmla="*/ 314 h 782"/>
              <a:gd name="T4" fmla="*/ 121 w 697"/>
              <a:gd name="T5" fmla="*/ 288 h 782"/>
              <a:gd name="T6" fmla="*/ 138 w 697"/>
              <a:gd name="T7" fmla="*/ 282 h 782"/>
              <a:gd name="T8" fmla="*/ 137 w 697"/>
              <a:gd name="T9" fmla="*/ 269 h 782"/>
              <a:gd name="T10" fmla="*/ 136 w 697"/>
              <a:gd name="T11" fmla="*/ 238 h 782"/>
              <a:gd name="T12" fmla="*/ 145 w 697"/>
              <a:gd name="T13" fmla="*/ 230 h 782"/>
              <a:gd name="T14" fmla="*/ 157 w 697"/>
              <a:gd name="T15" fmla="*/ 241 h 782"/>
              <a:gd name="T16" fmla="*/ 142 w 697"/>
              <a:gd name="T17" fmla="*/ 247 h 782"/>
              <a:gd name="T18" fmla="*/ 145 w 697"/>
              <a:gd name="T19" fmla="*/ 259 h 782"/>
              <a:gd name="T20" fmla="*/ 144 w 697"/>
              <a:gd name="T21" fmla="*/ 291 h 782"/>
              <a:gd name="T22" fmla="*/ 136 w 697"/>
              <a:gd name="T23" fmla="*/ 300 h 782"/>
              <a:gd name="T24" fmla="*/ 121 w 697"/>
              <a:gd name="T25" fmla="*/ 288 h 782"/>
              <a:gd name="T26" fmla="*/ 248 w 697"/>
              <a:gd name="T27" fmla="*/ 233 h 782"/>
              <a:gd name="T28" fmla="*/ 456 w 697"/>
              <a:gd name="T29" fmla="*/ 233 h 782"/>
              <a:gd name="T30" fmla="*/ 359 w 697"/>
              <a:gd name="T31" fmla="*/ 289 h 782"/>
              <a:gd name="T32" fmla="*/ 340 w 697"/>
              <a:gd name="T33" fmla="*/ 308 h 782"/>
              <a:gd name="T34" fmla="*/ 309 w 697"/>
              <a:gd name="T35" fmla="*/ 283 h 782"/>
              <a:gd name="T36" fmla="*/ 345 w 697"/>
              <a:gd name="T37" fmla="*/ 269 h 782"/>
              <a:gd name="T38" fmla="*/ 343 w 697"/>
              <a:gd name="T39" fmla="*/ 242 h 782"/>
              <a:gd name="T40" fmla="*/ 341 w 697"/>
              <a:gd name="T41" fmla="*/ 175 h 782"/>
              <a:gd name="T42" fmla="*/ 359 w 697"/>
              <a:gd name="T43" fmla="*/ 158 h 782"/>
              <a:gd name="T44" fmla="*/ 386 w 697"/>
              <a:gd name="T45" fmla="*/ 180 h 782"/>
              <a:gd name="T46" fmla="*/ 354 w 697"/>
              <a:gd name="T47" fmla="*/ 194 h 782"/>
              <a:gd name="T48" fmla="*/ 361 w 697"/>
              <a:gd name="T49" fmla="*/ 221 h 782"/>
              <a:gd name="T50" fmla="*/ 359 w 697"/>
              <a:gd name="T51" fmla="*/ 289 h 782"/>
              <a:gd name="T52" fmla="*/ 122 w 697"/>
              <a:gd name="T53" fmla="*/ 426 h 782"/>
              <a:gd name="T54" fmla="*/ 255 w 697"/>
              <a:gd name="T55" fmla="*/ 426 h 782"/>
              <a:gd name="T56" fmla="*/ 193 w 697"/>
              <a:gd name="T57" fmla="*/ 462 h 782"/>
              <a:gd name="T58" fmla="*/ 181 w 697"/>
              <a:gd name="T59" fmla="*/ 474 h 782"/>
              <a:gd name="T60" fmla="*/ 161 w 697"/>
              <a:gd name="T61" fmla="*/ 458 h 782"/>
              <a:gd name="T62" fmla="*/ 184 w 697"/>
              <a:gd name="T63" fmla="*/ 449 h 782"/>
              <a:gd name="T64" fmla="*/ 183 w 697"/>
              <a:gd name="T65" fmla="*/ 431 h 782"/>
              <a:gd name="T66" fmla="*/ 182 w 697"/>
              <a:gd name="T67" fmla="*/ 389 h 782"/>
              <a:gd name="T68" fmla="*/ 194 w 697"/>
              <a:gd name="T69" fmla="*/ 378 h 782"/>
              <a:gd name="T70" fmla="*/ 211 w 697"/>
              <a:gd name="T71" fmla="*/ 392 h 782"/>
              <a:gd name="T72" fmla="*/ 190 w 697"/>
              <a:gd name="T73" fmla="*/ 401 h 782"/>
              <a:gd name="T74" fmla="*/ 194 w 697"/>
              <a:gd name="T75" fmla="*/ 418 h 782"/>
              <a:gd name="T76" fmla="*/ 193 w 697"/>
              <a:gd name="T77" fmla="*/ 462 h 782"/>
              <a:gd name="T78" fmla="*/ 601 w 697"/>
              <a:gd name="T79" fmla="*/ 366 h 782"/>
              <a:gd name="T80" fmla="*/ 585 w 697"/>
              <a:gd name="T81" fmla="*/ 182 h 782"/>
              <a:gd name="T82" fmla="*/ 298 w 697"/>
              <a:gd name="T83" fmla="*/ 0 h 782"/>
              <a:gd name="T84" fmla="*/ 2 w 697"/>
              <a:gd name="T85" fmla="*/ 302 h 782"/>
              <a:gd name="T86" fmla="*/ 0 w 697"/>
              <a:gd name="T87" fmla="*/ 781 h 782"/>
              <a:gd name="T88" fmla="*/ 433 w 697"/>
              <a:gd name="T89" fmla="*/ 674 h 782"/>
              <a:gd name="T90" fmla="*/ 563 w 697"/>
              <a:gd name="T91" fmla="*/ 673 h 782"/>
              <a:gd name="T92" fmla="*/ 564 w 697"/>
              <a:gd name="T93" fmla="*/ 673 h 782"/>
              <a:gd name="T94" fmla="*/ 595 w 697"/>
              <a:gd name="T95" fmla="*/ 577 h 782"/>
              <a:gd name="T96" fmla="*/ 561 w 697"/>
              <a:gd name="T97" fmla="*/ 554 h 782"/>
              <a:gd name="T98" fmla="*/ 598 w 697"/>
              <a:gd name="T99" fmla="*/ 536 h 782"/>
              <a:gd name="T100" fmla="*/ 595 w 697"/>
              <a:gd name="T101" fmla="*/ 527 h 782"/>
              <a:gd name="T102" fmla="*/ 652 w 697"/>
              <a:gd name="T103" fmla="*/ 426 h 782"/>
              <a:gd name="T104" fmla="*/ 141 w 697"/>
              <a:gd name="T105" fmla="*/ 201 h 782"/>
              <a:gd name="T106" fmla="*/ 141 w 697"/>
              <a:gd name="T107" fmla="*/ 329 h 782"/>
              <a:gd name="T108" fmla="*/ 189 w 697"/>
              <a:gd name="T109" fmla="*/ 514 h 782"/>
              <a:gd name="T110" fmla="*/ 189 w 697"/>
              <a:gd name="T111" fmla="*/ 337 h 782"/>
              <a:gd name="T112" fmla="*/ 189 w 697"/>
              <a:gd name="T113" fmla="*/ 514 h 782"/>
              <a:gd name="T114" fmla="*/ 215 w 697"/>
              <a:gd name="T115" fmla="*/ 233 h 782"/>
              <a:gd name="T116" fmla="*/ 489 w 697"/>
              <a:gd name="T117" fmla="*/ 233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7" h="782">
                <a:moveTo>
                  <a:pt x="189" y="265"/>
                </a:moveTo>
                <a:cubicBezTo>
                  <a:pt x="189" y="238"/>
                  <a:pt x="168" y="217"/>
                  <a:pt x="141" y="217"/>
                </a:cubicBezTo>
                <a:cubicBezTo>
                  <a:pt x="115" y="217"/>
                  <a:pt x="93" y="238"/>
                  <a:pt x="93" y="265"/>
                </a:cubicBezTo>
                <a:cubicBezTo>
                  <a:pt x="93" y="292"/>
                  <a:pt x="115" y="314"/>
                  <a:pt x="141" y="314"/>
                </a:cubicBezTo>
                <a:cubicBezTo>
                  <a:pt x="168" y="314"/>
                  <a:pt x="189" y="292"/>
                  <a:pt x="189" y="265"/>
                </a:cubicBezTo>
                <a:moveTo>
                  <a:pt x="121" y="288"/>
                </a:moveTo>
                <a:cubicBezTo>
                  <a:pt x="124" y="278"/>
                  <a:pt x="124" y="278"/>
                  <a:pt x="124" y="278"/>
                </a:cubicBezTo>
                <a:cubicBezTo>
                  <a:pt x="127" y="280"/>
                  <a:pt x="132" y="282"/>
                  <a:pt x="138" y="282"/>
                </a:cubicBezTo>
                <a:cubicBezTo>
                  <a:pt x="143" y="282"/>
                  <a:pt x="146" y="280"/>
                  <a:pt x="146" y="277"/>
                </a:cubicBezTo>
                <a:cubicBezTo>
                  <a:pt x="146" y="273"/>
                  <a:pt x="144" y="271"/>
                  <a:pt x="137" y="269"/>
                </a:cubicBezTo>
                <a:cubicBezTo>
                  <a:pt x="128" y="266"/>
                  <a:pt x="122" y="262"/>
                  <a:pt x="122" y="254"/>
                </a:cubicBezTo>
                <a:cubicBezTo>
                  <a:pt x="122" y="246"/>
                  <a:pt x="127" y="240"/>
                  <a:pt x="136" y="238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45" y="230"/>
                  <a:pt x="145" y="230"/>
                  <a:pt x="145" y="230"/>
                </a:cubicBezTo>
                <a:cubicBezTo>
                  <a:pt x="145" y="238"/>
                  <a:pt x="145" y="238"/>
                  <a:pt x="145" y="238"/>
                </a:cubicBezTo>
                <a:cubicBezTo>
                  <a:pt x="150" y="238"/>
                  <a:pt x="154" y="239"/>
                  <a:pt x="157" y="241"/>
                </a:cubicBezTo>
                <a:cubicBezTo>
                  <a:pt x="155" y="250"/>
                  <a:pt x="155" y="250"/>
                  <a:pt x="155" y="250"/>
                </a:cubicBezTo>
                <a:cubicBezTo>
                  <a:pt x="152" y="249"/>
                  <a:pt x="148" y="247"/>
                  <a:pt x="142" y="247"/>
                </a:cubicBezTo>
                <a:cubicBezTo>
                  <a:pt x="137" y="247"/>
                  <a:pt x="135" y="250"/>
                  <a:pt x="135" y="252"/>
                </a:cubicBezTo>
                <a:cubicBezTo>
                  <a:pt x="135" y="255"/>
                  <a:pt x="138" y="257"/>
                  <a:pt x="145" y="259"/>
                </a:cubicBezTo>
                <a:cubicBezTo>
                  <a:pt x="155" y="263"/>
                  <a:pt x="159" y="268"/>
                  <a:pt x="159" y="275"/>
                </a:cubicBezTo>
                <a:cubicBezTo>
                  <a:pt x="159" y="283"/>
                  <a:pt x="154" y="290"/>
                  <a:pt x="144" y="291"/>
                </a:cubicBezTo>
                <a:cubicBezTo>
                  <a:pt x="144" y="300"/>
                  <a:pt x="144" y="300"/>
                  <a:pt x="144" y="300"/>
                </a:cubicBezTo>
                <a:cubicBezTo>
                  <a:pt x="136" y="300"/>
                  <a:pt x="136" y="300"/>
                  <a:pt x="136" y="300"/>
                </a:cubicBezTo>
                <a:cubicBezTo>
                  <a:pt x="136" y="292"/>
                  <a:pt x="136" y="292"/>
                  <a:pt x="136" y="292"/>
                </a:cubicBezTo>
                <a:cubicBezTo>
                  <a:pt x="130" y="292"/>
                  <a:pt x="125" y="290"/>
                  <a:pt x="121" y="288"/>
                </a:cubicBezTo>
                <a:moveTo>
                  <a:pt x="352" y="128"/>
                </a:moveTo>
                <a:cubicBezTo>
                  <a:pt x="295" y="128"/>
                  <a:pt x="248" y="175"/>
                  <a:pt x="248" y="233"/>
                </a:cubicBezTo>
                <a:cubicBezTo>
                  <a:pt x="248" y="291"/>
                  <a:pt x="295" y="338"/>
                  <a:pt x="352" y="338"/>
                </a:cubicBezTo>
                <a:cubicBezTo>
                  <a:pt x="410" y="338"/>
                  <a:pt x="456" y="291"/>
                  <a:pt x="456" y="233"/>
                </a:cubicBezTo>
                <a:cubicBezTo>
                  <a:pt x="456" y="175"/>
                  <a:pt x="410" y="128"/>
                  <a:pt x="352" y="128"/>
                </a:cubicBezTo>
                <a:moveTo>
                  <a:pt x="359" y="289"/>
                </a:moveTo>
                <a:cubicBezTo>
                  <a:pt x="359" y="308"/>
                  <a:pt x="359" y="308"/>
                  <a:pt x="359" y="308"/>
                </a:cubicBezTo>
                <a:cubicBezTo>
                  <a:pt x="340" y="308"/>
                  <a:pt x="340" y="308"/>
                  <a:pt x="340" y="308"/>
                </a:cubicBezTo>
                <a:cubicBezTo>
                  <a:pt x="340" y="291"/>
                  <a:pt x="340" y="291"/>
                  <a:pt x="340" y="291"/>
                </a:cubicBezTo>
                <a:cubicBezTo>
                  <a:pt x="328" y="290"/>
                  <a:pt x="316" y="287"/>
                  <a:pt x="309" y="283"/>
                </a:cubicBezTo>
                <a:cubicBezTo>
                  <a:pt x="314" y="261"/>
                  <a:pt x="314" y="261"/>
                  <a:pt x="314" y="261"/>
                </a:cubicBezTo>
                <a:cubicBezTo>
                  <a:pt x="322" y="266"/>
                  <a:pt x="333" y="269"/>
                  <a:pt x="345" y="269"/>
                </a:cubicBezTo>
                <a:cubicBezTo>
                  <a:pt x="356" y="269"/>
                  <a:pt x="363" y="265"/>
                  <a:pt x="363" y="258"/>
                </a:cubicBezTo>
                <a:cubicBezTo>
                  <a:pt x="363" y="251"/>
                  <a:pt x="357" y="246"/>
                  <a:pt x="343" y="242"/>
                </a:cubicBezTo>
                <a:cubicBezTo>
                  <a:pt x="324" y="235"/>
                  <a:pt x="310" y="226"/>
                  <a:pt x="310" y="208"/>
                </a:cubicBezTo>
                <a:cubicBezTo>
                  <a:pt x="310" y="192"/>
                  <a:pt x="322" y="179"/>
                  <a:pt x="341" y="175"/>
                </a:cubicBezTo>
                <a:cubicBezTo>
                  <a:pt x="341" y="158"/>
                  <a:pt x="341" y="158"/>
                  <a:pt x="341" y="158"/>
                </a:cubicBezTo>
                <a:cubicBezTo>
                  <a:pt x="359" y="158"/>
                  <a:pt x="359" y="158"/>
                  <a:pt x="359" y="158"/>
                </a:cubicBezTo>
                <a:cubicBezTo>
                  <a:pt x="359" y="174"/>
                  <a:pt x="359" y="174"/>
                  <a:pt x="359" y="174"/>
                </a:cubicBezTo>
                <a:cubicBezTo>
                  <a:pt x="372" y="174"/>
                  <a:pt x="380" y="177"/>
                  <a:pt x="386" y="180"/>
                </a:cubicBezTo>
                <a:cubicBezTo>
                  <a:pt x="381" y="201"/>
                  <a:pt x="381" y="201"/>
                  <a:pt x="381" y="201"/>
                </a:cubicBezTo>
                <a:cubicBezTo>
                  <a:pt x="376" y="199"/>
                  <a:pt x="368" y="194"/>
                  <a:pt x="354" y="194"/>
                </a:cubicBezTo>
                <a:cubicBezTo>
                  <a:pt x="342" y="194"/>
                  <a:pt x="338" y="200"/>
                  <a:pt x="338" y="205"/>
                </a:cubicBezTo>
                <a:cubicBezTo>
                  <a:pt x="338" y="211"/>
                  <a:pt x="345" y="215"/>
                  <a:pt x="361" y="221"/>
                </a:cubicBezTo>
                <a:cubicBezTo>
                  <a:pt x="383" y="228"/>
                  <a:pt x="391" y="239"/>
                  <a:pt x="391" y="255"/>
                </a:cubicBezTo>
                <a:cubicBezTo>
                  <a:pt x="391" y="272"/>
                  <a:pt x="380" y="286"/>
                  <a:pt x="359" y="289"/>
                </a:cubicBezTo>
                <a:moveTo>
                  <a:pt x="189" y="358"/>
                </a:moveTo>
                <a:cubicBezTo>
                  <a:pt x="152" y="358"/>
                  <a:pt x="122" y="389"/>
                  <a:pt x="122" y="426"/>
                </a:cubicBezTo>
                <a:cubicBezTo>
                  <a:pt x="122" y="463"/>
                  <a:pt x="152" y="493"/>
                  <a:pt x="189" y="493"/>
                </a:cubicBezTo>
                <a:cubicBezTo>
                  <a:pt x="226" y="493"/>
                  <a:pt x="255" y="463"/>
                  <a:pt x="255" y="426"/>
                </a:cubicBezTo>
                <a:cubicBezTo>
                  <a:pt x="255" y="389"/>
                  <a:pt x="226" y="358"/>
                  <a:pt x="189" y="358"/>
                </a:cubicBezTo>
                <a:moveTo>
                  <a:pt x="193" y="462"/>
                </a:moveTo>
                <a:cubicBezTo>
                  <a:pt x="193" y="474"/>
                  <a:pt x="193" y="474"/>
                  <a:pt x="193" y="474"/>
                </a:cubicBezTo>
                <a:cubicBezTo>
                  <a:pt x="181" y="474"/>
                  <a:pt x="181" y="474"/>
                  <a:pt x="181" y="474"/>
                </a:cubicBezTo>
                <a:cubicBezTo>
                  <a:pt x="181" y="463"/>
                  <a:pt x="181" y="463"/>
                  <a:pt x="181" y="463"/>
                </a:cubicBezTo>
                <a:cubicBezTo>
                  <a:pt x="173" y="462"/>
                  <a:pt x="166" y="460"/>
                  <a:pt x="161" y="458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70" y="446"/>
                  <a:pt x="177" y="449"/>
                  <a:pt x="184" y="449"/>
                </a:cubicBezTo>
                <a:cubicBezTo>
                  <a:pt x="191" y="449"/>
                  <a:pt x="196" y="446"/>
                  <a:pt x="196" y="442"/>
                </a:cubicBezTo>
                <a:cubicBezTo>
                  <a:pt x="196" y="437"/>
                  <a:pt x="192" y="434"/>
                  <a:pt x="183" y="431"/>
                </a:cubicBezTo>
                <a:cubicBezTo>
                  <a:pt x="171" y="427"/>
                  <a:pt x="162" y="421"/>
                  <a:pt x="162" y="410"/>
                </a:cubicBezTo>
                <a:cubicBezTo>
                  <a:pt x="162" y="399"/>
                  <a:pt x="169" y="391"/>
                  <a:pt x="182" y="389"/>
                </a:cubicBezTo>
                <a:cubicBezTo>
                  <a:pt x="182" y="378"/>
                  <a:pt x="182" y="378"/>
                  <a:pt x="182" y="378"/>
                </a:cubicBezTo>
                <a:cubicBezTo>
                  <a:pt x="194" y="378"/>
                  <a:pt x="194" y="378"/>
                  <a:pt x="194" y="378"/>
                </a:cubicBezTo>
                <a:cubicBezTo>
                  <a:pt x="194" y="388"/>
                  <a:pt x="194" y="388"/>
                  <a:pt x="194" y="388"/>
                </a:cubicBezTo>
                <a:cubicBezTo>
                  <a:pt x="201" y="388"/>
                  <a:pt x="207" y="390"/>
                  <a:pt x="211" y="392"/>
                </a:cubicBezTo>
                <a:cubicBezTo>
                  <a:pt x="207" y="405"/>
                  <a:pt x="207" y="405"/>
                  <a:pt x="207" y="405"/>
                </a:cubicBezTo>
                <a:cubicBezTo>
                  <a:pt x="204" y="404"/>
                  <a:pt x="199" y="401"/>
                  <a:pt x="190" y="401"/>
                </a:cubicBezTo>
                <a:cubicBezTo>
                  <a:pt x="183" y="401"/>
                  <a:pt x="180" y="404"/>
                  <a:pt x="180" y="408"/>
                </a:cubicBezTo>
                <a:cubicBezTo>
                  <a:pt x="180" y="412"/>
                  <a:pt x="184" y="414"/>
                  <a:pt x="194" y="418"/>
                </a:cubicBezTo>
                <a:cubicBezTo>
                  <a:pt x="208" y="423"/>
                  <a:pt x="214" y="429"/>
                  <a:pt x="214" y="440"/>
                </a:cubicBezTo>
                <a:cubicBezTo>
                  <a:pt x="214" y="451"/>
                  <a:pt x="207" y="459"/>
                  <a:pt x="193" y="462"/>
                </a:cubicBezTo>
                <a:moveTo>
                  <a:pt x="652" y="426"/>
                </a:moveTo>
                <a:cubicBezTo>
                  <a:pt x="636" y="408"/>
                  <a:pt x="611" y="388"/>
                  <a:pt x="601" y="366"/>
                </a:cubicBezTo>
                <a:cubicBezTo>
                  <a:pt x="587" y="333"/>
                  <a:pt x="603" y="301"/>
                  <a:pt x="603" y="267"/>
                </a:cubicBezTo>
                <a:cubicBezTo>
                  <a:pt x="602" y="240"/>
                  <a:pt x="594" y="207"/>
                  <a:pt x="585" y="182"/>
                </a:cubicBezTo>
                <a:cubicBezTo>
                  <a:pt x="570" y="141"/>
                  <a:pt x="543" y="107"/>
                  <a:pt x="509" y="80"/>
                </a:cubicBezTo>
                <a:cubicBezTo>
                  <a:pt x="456" y="31"/>
                  <a:pt x="381" y="0"/>
                  <a:pt x="298" y="0"/>
                </a:cubicBezTo>
                <a:cubicBezTo>
                  <a:pt x="133" y="0"/>
                  <a:pt x="0" y="122"/>
                  <a:pt x="0" y="273"/>
                </a:cubicBezTo>
                <a:cubicBezTo>
                  <a:pt x="0" y="283"/>
                  <a:pt x="1" y="293"/>
                  <a:pt x="2" y="302"/>
                </a:cubicBezTo>
                <a:cubicBezTo>
                  <a:pt x="3" y="368"/>
                  <a:pt x="23" y="446"/>
                  <a:pt x="82" y="533"/>
                </a:cubicBezTo>
                <a:cubicBezTo>
                  <a:pt x="82" y="533"/>
                  <a:pt x="164" y="697"/>
                  <a:pt x="0" y="781"/>
                </a:cubicBezTo>
                <a:cubicBezTo>
                  <a:pt x="362" y="782"/>
                  <a:pt x="362" y="782"/>
                  <a:pt x="362" y="782"/>
                </a:cubicBezTo>
                <a:cubicBezTo>
                  <a:pt x="362" y="782"/>
                  <a:pt x="389" y="674"/>
                  <a:pt x="433" y="674"/>
                </a:cubicBezTo>
                <a:cubicBezTo>
                  <a:pt x="470" y="674"/>
                  <a:pt x="508" y="677"/>
                  <a:pt x="545" y="675"/>
                </a:cubicBezTo>
                <a:cubicBezTo>
                  <a:pt x="553" y="676"/>
                  <a:pt x="558" y="675"/>
                  <a:pt x="563" y="673"/>
                </a:cubicBezTo>
                <a:cubicBezTo>
                  <a:pt x="563" y="673"/>
                  <a:pt x="563" y="673"/>
                  <a:pt x="564" y="673"/>
                </a:cubicBezTo>
                <a:cubicBezTo>
                  <a:pt x="564" y="673"/>
                  <a:pt x="564" y="673"/>
                  <a:pt x="564" y="673"/>
                </a:cubicBezTo>
                <a:cubicBezTo>
                  <a:pt x="589" y="660"/>
                  <a:pt x="571" y="601"/>
                  <a:pt x="571" y="601"/>
                </a:cubicBezTo>
                <a:cubicBezTo>
                  <a:pt x="586" y="595"/>
                  <a:pt x="595" y="585"/>
                  <a:pt x="595" y="577"/>
                </a:cubicBezTo>
                <a:cubicBezTo>
                  <a:pt x="595" y="575"/>
                  <a:pt x="595" y="575"/>
                  <a:pt x="595" y="575"/>
                </a:cubicBezTo>
                <a:cubicBezTo>
                  <a:pt x="595" y="565"/>
                  <a:pt x="581" y="557"/>
                  <a:pt x="561" y="554"/>
                </a:cubicBezTo>
                <a:cubicBezTo>
                  <a:pt x="570" y="554"/>
                  <a:pt x="570" y="554"/>
                  <a:pt x="570" y="554"/>
                </a:cubicBezTo>
                <a:cubicBezTo>
                  <a:pt x="585" y="554"/>
                  <a:pt x="598" y="546"/>
                  <a:pt x="598" y="536"/>
                </a:cubicBezTo>
                <a:cubicBezTo>
                  <a:pt x="598" y="535"/>
                  <a:pt x="598" y="535"/>
                  <a:pt x="598" y="535"/>
                </a:cubicBezTo>
                <a:cubicBezTo>
                  <a:pt x="598" y="532"/>
                  <a:pt x="597" y="529"/>
                  <a:pt x="595" y="527"/>
                </a:cubicBezTo>
                <a:cubicBezTo>
                  <a:pt x="598" y="514"/>
                  <a:pt x="609" y="461"/>
                  <a:pt x="611" y="461"/>
                </a:cubicBezTo>
                <a:cubicBezTo>
                  <a:pt x="697" y="457"/>
                  <a:pt x="652" y="426"/>
                  <a:pt x="652" y="426"/>
                </a:cubicBezTo>
                <a:moveTo>
                  <a:pt x="78" y="265"/>
                </a:moveTo>
                <a:cubicBezTo>
                  <a:pt x="78" y="230"/>
                  <a:pt x="106" y="201"/>
                  <a:pt x="141" y="201"/>
                </a:cubicBezTo>
                <a:cubicBezTo>
                  <a:pt x="176" y="201"/>
                  <a:pt x="205" y="230"/>
                  <a:pt x="205" y="265"/>
                </a:cubicBezTo>
                <a:cubicBezTo>
                  <a:pt x="205" y="300"/>
                  <a:pt x="176" y="329"/>
                  <a:pt x="141" y="329"/>
                </a:cubicBezTo>
                <a:cubicBezTo>
                  <a:pt x="106" y="329"/>
                  <a:pt x="78" y="300"/>
                  <a:pt x="78" y="265"/>
                </a:cubicBezTo>
                <a:moveTo>
                  <a:pt x="189" y="514"/>
                </a:moveTo>
                <a:cubicBezTo>
                  <a:pt x="141" y="514"/>
                  <a:pt x="101" y="474"/>
                  <a:pt x="101" y="426"/>
                </a:cubicBezTo>
                <a:cubicBezTo>
                  <a:pt x="101" y="377"/>
                  <a:pt x="141" y="337"/>
                  <a:pt x="189" y="337"/>
                </a:cubicBezTo>
                <a:cubicBezTo>
                  <a:pt x="237" y="337"/>
                  <a:pt x="276" y="377"/>
                  <a:pt x="276" y="426"/>
                </a:cubicBezTo>
                <a:cubicBezTo>
                  <a:pt x="276" y="474"/>
                  <a:pt x="237" y="514"/>
                  <a:pt x="189" y="514"/>
                </a:cubicBezTo>
                <a:moveTo>
                  <a:pt x="352" y="371"/>
                </a:moveTo>
                <a:cubicBezTo>
                  <a:pt x="276" y="371"/>
                  <a:pt x="215" y="309"/>
                  <a:pt x="215" y="233"/>
                </a:cubicBezTo>
                <a:cubicBezTo>
                  <a:pt x="215" y="157"/>
                  <a:pt x="276" y="95"/>
                  <a:pt x="352" y="95"/>
                </a:cubicBezTo>
                <a:cubicBezTo>
                  <a:pt x="428" y="95"/>
                  <a:pt x="489" y="157"/>
                  <a:pt x="489" y="233"/>
                </a:cubicBezTo>
                <a:cubicBezTo>
                  <a:pt x="489" y="309"/>
                  <a:pt x="428" y="371"/>
                  <a:pt x="352" y="371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40E990D-266C-D22F-EE04-AB6261724BEF}"/>
              </a:ext>
            </a:extLst>
          </p:cNvPr>
          <p:cNvCxnSpPr>
            <a:cxnSpLocks/>
          </p:cNvCxnSpPr>
          <p:nvPr/>
        </p:nvCxnSpPr>
        <p:spPr>
          <a:xfrm>
            <a:off x="5781675" y="3754000"/>
            <a:ext cx="616744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66F371-1D76-549A-7E31-4705737EFA69}"/>
              </a:ext>
            </a:extLst>
          </p:cNvPr>
          <p:cNvCxnSpPr>
            <a:cxnSpLocks/>
          </p:cNvCxnSpPr>
          <p:nvPr/>
        </p:nvCxnSpPr>
        <p:spPr>
          <a:xfrm>
            <a:off x="5781675" y="2226039"/>
            <a:ext cx="616744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48F24E0-5021-4228-EB1D-63BDC8A42702}"/>
              </a:ext>
            </a:extLst>
          </p:cNvPr>
          <p:cNvGrpSpPr/>
          <p:nvPr/>
        </p:nvGrpSpPr>
        <p:grpSpPr>
          <a:xfrm>
            <a:off x="7611665" y="1817778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73FF87C-481B-9F34-9EBC-423C2C6BC43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FEFD713-E5E2-3B15-CDCA-AC169DF8BDA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8CDD046-A382-9030-40F2-4AF4D9A9FC17}"/>
              </a:ext>
            </a:extLst>
          </p:cNvPr>
          <p:cNvGrpSpPr/>
          <p:nvPr/>
        </p:nvGrpSpPr>
        <p:grpSpPr>
          <a:xfrm>
            <a:off x="1604717" y="1817778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78A7CD0-7B3D-9297-FFA4-E0D20B5C64E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CECE6AF-ADDD-8B79-D735-F8E203C9BEC0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5D317CB-DEFE-9ABF-0D8E-61300788F88E}"/>
              </a:ext>
            </a:extLst>
          </p:cNvPr>
          <p:cNvGrpSpPr/>
          <p:nvPr/>
        </p:nvGrpSpPr>
        <p:grpSpPr>
          <a:xfrm>
            <a:off x="7611665" y="3378771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EE3A423-0888-2228-E0CE-8089E865540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6AC5FF6-576E-11EF-9977-FC346376EE6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14B7F46-E315-3FC1-B2C5-C5A06A8983C7}"/>
              </a:ext>
            </a:extLst>
          </p:cNvPr>
          <p:cNvGrpSpPr/>
          <p:nvPr/>
        </p:nvGrpSpPr>
        <p:grpSpPr>
          <a:xfrm>
            <a:off x="1604717" y="3378771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F89B3F7-224F-473D-F81F-8503B3AE95E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9BB601D-BA98-7BD6-CBD6-456698BDE96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888E8FB-DFE7-C68F-AF95-83E06E866533}"/>
              </a:ext>
            </a:extLst>
          </p:cNvPr>
          <p:cNvGrpSpPr/>
          <p:nvPr/>
        </p:nvGrpSpPr>
        <p:grpSpPr>
          <a:xfrm>
            <a:off x="7611665" y="4888793"/>
            <a:ext cx="2966425" cy="816522"/>
            <a:chOff x="283598" y="1906534"/>
            <a:chExt cx="296642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116375D-EEA0-70ED-E3F0-F3B1B0ACEB3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898D13-7887-50AD-F004-60705C244E9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6FE1385-89B5-732C-9476-4585BE1C7415}"/>
              </a:ext>
            </a:extLst>
          </p:cNvPr>
          <p:cNvGrpSpPr/>
          <p:nvPr/>
        </p:nvGrpSpPr>
        <p:grpSpPr>
          <a:xfrm>
            <a:off x="1604717" y="4888793"/>
            <a:ext cx="2984539" cy="816522"/>
            <a:chOff x="283598" y="1906534"/>
            <a:chExt cx="2984539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CA7609F-ED74-E229-C18A-42F3AAF06A7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B557213-2729-7E95-9261-EBD33DBF2EC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48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DC1AFB-5BB8-C470-1560-B93271B58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77A38B66-7B4C-D591-9EAA-C9384FB39ED1}"/>
              </a:ext>
            </a:extLst>
          </p:cNvPr>
          <p:cNvSpPr/>
          <p:nvPr/>
        </p:nvSpPr>
        <p:spPr>
          <a:xfrm>
            <a:off x="0" y="3352879"/>
            <a:ext cx="12192000" cy="1452321"/>
          </a:xfrm>
          <a:custGeom>
            <a:avLst/>
            <a:gdLst>
              <a:gd name="connsiteX0" fmla="*/ 6096000 w 12192000"/>
              <a:gd name="connsiteY0" fmla="*/ 0 h 1452321"/>
              <a:gd name="connsiteX1" fmla="*/ 12118062 w 12192000"/>
              <a:gd name="connsiteY1" fmla="*/ 1160027 h 1452321"/>
              <a:gd name="connsiteX2" fmla="*/ 12192000 w 12192000"/>
              <a:gd name="connsiteY2" fmla="*/ 1198458 h 1452321"/>
              <a:gd name="connsiteX3" fmla="*/ 12192000 w 12192000"/>
              <a:gd name="connsiteY3" fmla="*/ 1452321 h 1452321"/>
              <a:gd name="connsiteX4" fmla="*/ 12118062 w 12192000"/>
              <a:gd name="connsiteY4" fmla="*/ 1413890 h 1452321"/>
              <a:gd name="connsiteX5" fmla="*/ 6096000 w 12192000"/>
              <a:gd name="connsiteY5" fmla="*/ 253863 h 1452321"/>
              <a:gd name="connsiteX6" fmla="*/ 73939 w 12192000"/>
              <a:gd name="connsiteY6" fmla="*/ 1413890 h 1452321"/>
              <a:gd name="connsiteX7" fmla="*/ 0 w 12192000"/>
              <a:gd name="connsiteY7" fmla="*/ 1452321 h 1452321"/>
              <a:gd name="connsiteX8" fmla="*/ 0 w 12192000"/>
              <a:gd name="connsiteY8" fmla="*/ 1198458 h 1452321"/>
              <a:gd name="connsiteX9" fmla="*/ 73939 w 12192000"/>
              <a:gd name="connsiteY9" fmla="*/ 1160027 h 1452321"/>
              <a:gd name="connsiteX10" fmla="*/ 6096000 w 12192000"/>
              <a:gd name="connsiteY10" fmla="*/ 0 h 14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452321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1452321"/>
                </a:lnTo>
                <a:lnTo>
                  <a:pt x="12118062" y="1413890"/>
                </a:lnTo>
                <a:cubicBezTo>
                  <a:pt x="10686666" y="705433"/>
                  <a:pt x="8520439" y="253863"/>
                  <a:pt x="6096000" y="253863"/>
                </a:cubicBezTo>
                <a:cubicBezTo>
                  <a:pt x="3671562" y="253863"/>
                  <a:pt x="1505335" y="705433"/>
                  <a:pt x="73939" y="1413890"/>
                </a:cubicBezTo>
                <a:lnTo>
                  <a:pt x="0" y="1452321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CEDB3B3-AE5E-B382-4D08-54951501C9A2}"/>
              </a:ext>
            </a:extLst>
          </p:cNvPr>
          <p:cNvSpPr/>
          <p:nvPr/>
        </p:nvSpPr>
        <p:spPr>
          <a:xfrm>
            <a:off x="0" y="3597524"/>
            <a:ext cx="12192000" cy="3260477"/>
          </a:xfrm>
          <a:custGeom>
            <a:avLst/>
            <a:gdLst>
              <a:gd name="connsiteX0" fmla="*/ 6096000 w 12192000"/>
              <a:gd name="connsiteY0" fmla="*/ 0 h 3260477"/>
              <a:gd name="connsiteX1" fmla="*/ 12118062 w 12192000"/>
              <a:gd name="connsiteY1" fmla="*/ 1160027 h 3260477"/>
              <a:gd name="connsiteX2" fmla="*/ 12192000 w 12192000"/>
              <a:gd name="connsiteY2" fmla="*/ 1198458 h 3260477"/>
              <a:gd name="connsiteX3" fmla="*/ 12192000 w 12192000"/>
              <a:gd name="connsiteY3" fmla="*/ 2257986 h 3260477"/>
              <a:gd name="connsiteX4" fmla="*/ 12192000 w 12192000"/>
              <a:gd name="connsiteY4" fmla="*/ 2577660 h 3260477"/>
              <a:gd name="connsiteX5" fmla="*/ 12192000 w 12192000"/>
              <a:gd name="connsiteY5" fmla="*/ 3260477 h 3260477"/>
              <a:gd name="connsiteX6" fmla="*/ 0 w 12192000"/>
              <a:gd name="connsiteY6" fmla="*/ 3260477 h 3260477"/>
              <a:gd name="connsiteX7" fmla="*/ 0 w 12192000"/>
              <a:gd name="connsiteY7" fmla="*/ 2577660 h 3260477"/>
              <a:gd name="connsiteX8" fmla="*/ 0 w 12192000"/>
              <a:gd name="connsiteY8" fmla="*/ 1198458 h 3260477"/>
              <a:gd name="connsiteX9" fmla="*/ 73939 w 12192000"/>
              <a:gd name="connsiteY9" fmla="*/ 1160027 h 3260477"/>
              <a:gd name="connsiteX10" fmla="*/ 6096000 w 12192000"/>
              <a:gd name="connsiteY10" fmla="*/ 0 h 326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260477">
                <a:moveTo>
                  <a:pt x="6096000" y="0"/>
                </a:moveTo>
                <a:cubicBezTo>
                  <a:pt x="8520439" y="0"/>
                  <a:pt x="10686666" y="451570"/>
                  <a:pt x="12118062" y="1160027"/>
                </a:cubicBezTo>
                <a:lnTo>
                  <a:pt x="12192000" y="1198458"/>
                </a:lnTo>
                <a:lnTo>
                  <a:pt x="12192000" y="2257986"/>
                </a:lnTo>
                <a:lnTo>
                  <a:pt x="12192000" y="2577660"/>
                </a:lnTo>
                <a:lnTo>
                  <a:pt x="12192000" y="3260477"/>
                </a:lnTo>
                <a:lnTo>
                  <a:pt x="0" y="3260477"/>
                </a:lnTo>
                <a:lnTo>
                  <a:pt x="0" y="2577660"/>
                </a:lnTo>
                <a:lnTo>
                  <a:pt x="0" y="1198458"/>
                </a:lnTo>
                <a:lnTo>
                  <a:pt x="73939" y="1160027"/>
                </a:lnTo>
                <a:cubicBezTo>
                  <a:pt x="1505335" y="451570"/>
                  <a:pt x="3671562" y="0"/>
                  <a:pt x="6096000" y="0"/>
                </a:cubicBezTo>
                <a:close/>
              </a:path>
            </a:pathLst>
          </a:custGeom>
          <a:solidFill>
            <a:srgbClr val="1B70ED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FDC867D-66C7-14EA-4F75-410E834B5C3C}"/>
              </a:ext>
            </a:extLst>
          </p:cNvPr>
          <p:cNvGrpSpPr/>
          <p:nvPr/>
        </p:nvGrpSpPr>
        <p:grpSpPr>
          <a:xfrm>
            <a:off x="4731657" y="5536906"/>
            <a:ext cx="2728686" cy="912100"/>
            <a:chOff x="2699393" y="1395563"/>
            <a:chExt cx="6415578" cy="2144494"/>
          </a:xfrm>
          <a:gradFill>
            <a:gsLst>
              <a:gs pos="100000">
                <a:srgbClr val="1655B0"/>
              </a:gs>
              <a:gs pos="0">
                <a:srgbClr val="1B70ED"/>
              </a:gs>
            </a:gsLst>
            <a:lin ang="5400000" scaled="1"/>
          </a:gradFill>
        </p:grpSpPr>
        <p:grpSp>
          <p:nvGrpSpPr>
            <p:cNvPr id="56" name="图形 2">
              <a:extLst>
                <a:ext uri="{FF2B5EF4-FFF2-40B4-BE49-F238E27FC236}">
                  <a16:creationId xmlns:a16="http://schemas.microsoft.com/office/drawing/2014/main" id="{70E5FD34-1399-C687-C7E9-271A5A25715C}"/>
                </a:ext>
              </a:extLst>
            </p:cNvPr>
            <p:cNvGrpSpPr/>
            <p:nvPr/>
          </p:nvGrpSpPr>
          <p:grpSpPr>
            <a:xfrm>
              <a:off x="2699393" y="1543175"/>
              <a:ext cx="1727062" cy="1532340"/>
              <a:chOff x="1950489" y="-1068526"/>
              <a:chExt cx="1166266" cy="1034773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87B0A08-9463-02F0-CAFD-3C6D1E16CB5A}"/>
                  </a:ext>
                </a:extLst>
              </p:cNvPr>
              <p:cNvSpPr/>
              <p:nvPr/>
            </p:nvSpPr>
            <p:spPr>
              <a:xfrm>
                <a:off x="1950489" y="-1068526"/>
                <a:ext cx="545334" cy="1034773"/>
              </a:xfrm>
              <a:custGeom>
                <a:avLst/>
                <a:gdLst>
                  <a:gd name="connsiteX0" fmla="*/ 360286 w 545334"/>
                  <a:gd name="connsiteY0" fmla="*/ 46570 h 1034773"/>
                  <a:gd name="connsiteX1" fmla="*/ 401384 w 545334"/>
                  <a:gd name="connsiteY1" fmla="*/ -185 h 1034773"/>
                  <a:gd name="connsiteX2" fmla="*/ 473247 w 545334"/>
                  <a:gd name="connsiteY2" fmla="*/ 33034 h 1034773"/>
                  <a:gd name="connsiteX3" fmla="*/ 474344 w 545334"/>
                  <a:gd name="connsiteY3" fmla="*/ 99327 h 1034773"/>
                  <a:gd name="connsiteX4" fmla="*/ 476768 w 545334"/>
                  <a:gd name="connsiteY4" fmla="*/ 174019 h 1034773"/>
                  <a:gd name="connsiteX5" fmla="*/ 507476 w 545334"/>
                  <a:gd name="connsiteY5" fmla="*/ 184207 h 1034773"/>
                  <a:gd name="connsiteX6" fmla="*/ 494546 w 545334"/>
                  <a:gd name="connsiteY6" fmla="*/ 253040 h 1034773"/>
                  <a:gd name="connsiteX7" fmla="*/ 453275 w 545334"/>
                  <a:gd name="connsiteY7" fmla="*/ 307298 h 1034773"/>
                  <a:gd name="connsiteX8" fmla="*/ 449177 w 545334"/>
                  <a:gd name="connsiteY8" fmla="*/ 346029 h 1034773"/>
                  <a:gd name="connsiteX9" fmla="*/ 476018 w 545334"/>
                  <a:gd name="connsiteY9" fmla="*/ 341931 h 1034773"/>
                  <a:gd name="connsiteX10" fmla="*/ 545226 w 545334"/>
                  <a:gd name="connsiteY10" fmla="*/ 295321 h 1034773"/>
                  <a:gd name="connsiteX11" fmla="*/ 465339 w 545334"/>
                  <a:gd name="connsiteY11" fmla="*/ 383202 h 1034773"/>
                  <a:gd name="connsiteX12" fmla="*/ 464502 w 545334"/>
                  <a:gd name="connsiteY12" fmla="*/ 406521 h 1034773"/>
                  <a:gd name="connsiteX13" fmla="*/ 459740 w 545334"/>
                  <a:gd name="connsiteY13" fmla="*/ 431284 h 1034773"/>
                  <a:gd name="connsiteX14" fmla="*/ 478240 w 545334"/>
                  <a:gd name="connsiteY14" fmla="*/ 421962 h 1034773"/>
                  <a:gd name="connsiteX15" fmla="*/ 460722 w 545334"/>
                  <a:gd name="connsiteY15" fmla="*/ 451457 h 1034773"/>
                  <a:gd name="connsiteX16" fmla="*/ 473882 w 545334"/>
                  <a:gd name="connsiteY16" fmla="*/ 435699 h 1034773"/>
                  <a:gd name="connsiteX17" fmla="*/ 489813 w 545334"/>
                  <a:gd name="connsiteY17" fmla="*/ 441010 h 1034773"/>
                  <a:gd name="connsiteX18" fmla="*/ 464791 w 545334"/>
                  <a:gd name="connsiteY18" fmla="*/ 483291 h 1034773"/>
                  <a:gd name="connsiteX19" fmla="*/ 463839 w 545334"/>
                  <a:gd name="connsiteY19" fmla="*/ 601735 h 1034773"/>
                  <a:gd name="connsiteX20" fmla="*/ 463175 w 545334"/>
                  <a:gd name="connsiteY20" fmla="*/ 768175 h 1034773"/>
                  <a:gd name="connsiteX21" fmla="*/ 463117 w 545334"/>
                  <a:gd name="connsiteY21" fmla="*/ 823011 h 1034773"/>
                  <a:gd name="connsiteX22" fmla="*/ 458846 w 545334"/>
                  <a:gd name="connsiteY22" fmla="*/ 974097 h 1034773"/>
                  <a:gd name="connsiteX23" fmla="*/ 435382 w 545334"/>
                  <a:gd name="connsiteY23" fmla="*/ 1013809 h 1034773"/>
                  <a:gd name="connsiteX24" fmla="*/ 401672 w 545334"/>
                  <a:gd name="connsiteY24" fmla="*/ 1034589 h 1034773"/>
                  <a:gd name="connsiteX25" fmla="*/ 360546 w 545334"/>
                  <a:gd name="connsiteY25" fmla="*/ 977069 h 1034773"/>
                  <a:gd name="connsiteX26" fmla="*/ 316764 w 545334"/>
                  <a:gd name="connsiteY26" fmla="*/ 933778 h 1034773"/>
                  <a:gd name="connsiteX27" fmla="*/ 312926 w 545334"/>
                  <a:gd name="connsiteY27" fmla="*/ 912017 h 1034773"/>
                  <a:gd name="connsiteX28" fmla="*/ 276850 w 545334"/>
                  <a:gd name="connsiteY28" fmla="*/ 865984 h 1034773"/>
                  <a:gd name="connsiteX29" fmla="*/ 225766 w 545334"/>
                  <a:gd name="connsiteY29" fmla="*/ 874527 h 1034773"/>
                  <a:gd name="connsiteX30" fmla="*/ 197483 w 545334"/>
                  <a:gd name="connsiteY30" fmla="*/ 857066 h 1034773"/>
                  <a:gd name="connsiteX31" fmla="*/ 172085 w 545334"/>
                  <a:gd name="connsiteY31" fmla="*/ 824483 h 1034773"/>
                  <a:gd name="connsiteX32" fmla="*/ 156616 w 545334"/>
                  <a:gd name="connsiteY32" fmla="*/ 827253 h 1034773"/>
                  <a:gd name="connsiteX33" fmla="*/ 151969 w 545334"/>
                  <a:gd name="connsiteY33" fmla="*/ 804886 h 1034773"/>
                  <a:gd name="connsiteX34" fmla="*/ 122156 w 545334"/>
                  <a:gd name="connsiteY34" fmla="*/ 827398 h 1034773"/>
                  <a:gd name="connsiteX35" fmla="*/ 94392 w 545334"/>
                  <a:gd name="connsiteY35" fmla="*/ 766877 h 1034773"/>
                  <a:gd name="connsiteX36" fmla="*/ 81001 w 545334"/>
                  <a:gd name="connsiteY36" fmla="*/ 741277 h 1034773"/>
                  <a:gd name="connsiteX37" fmla="*/ 109140 w 545334"/>
                  <a:gd name="connsiteY37" fmla="*/ 722431 h 1034773"/>
                  <a:gd name="connsiteX38" fmla="*/ 134970 w 545334"/>
                  <a:gd name="connsiteY38" fmla="*/ 673310 h 1034773"/>
                  <a:gd name="connsiteX39" fmla="*/ 185505 w 545334"/>
                  <a:gd name="connsiteY39" fmla="*/ 628460 h 1034773"/>
                  <a:gd name="connsiteX40" fmla="*/ 259418 w 545334"/>
                  <a:gd name="connsiteY40" fmla="*/ 535067 h 1034773"/>
                  <a:gd name="connsiteX41" fmla="*/ 263632 w 545334"/>
                  <a:gd name="connsiteY41" fmla="*/ 558935 h 1034773"/>
                  <a:gd name="connsiteX42" fmla="*/ 346116 w 545334"/>
                  <a:gd name="connsiteY42" fmla="*/ 471573 h 1034773"/>
                  <a:gd name="connsiteX43" fmla="*/ 368540 w 545334"/>
                  <a:gd name="connsiteY43" fmla="*/ 431919 h 1034773"/>
                  <a:gd name="connsiteX44" fmla="*/ 365885 w 545334"/>
                  <a:gd name="connsiteY44" fmla="*/ 336649 h 1034773"/>
                  <a:gd name="connsiteX45" fmla="*/ 332926 w 545334"/>
                  <a:gd name="connsiteY45" fmla="*/ 360084 h 1034773"/>
                  <a:gd name="connsiteX46" fmla="*/ 292723 w 545334"/>
                  <a:gd name="connsiteY46" fmla="*/ 388628 h 1034773"/>
                  <a:gd name="connsiteX47" fmla="*/ 294426 w 545334"/>
                  <a:gd name="connsiteY47" fmla="*/ 401528 h 1034773"/>
                  <a:gd name="connsiteX48" fmla="*/ 209518 w 545334"/>
                  <a:gd name="connsiteY48" fmla="*/ 432121 h 1034773"/>
                  <a:gd name="connsiteX49" fmla="*/ 95720 w 545334"/>
                  <a:gd name="connsiteY49" fmla="*/ 456335 h 1034773"/>
                  <a:gd name="connsiteX50" fmla="*/ 30206 w 545334"/>
                  <a:gd name="connsiteY50" fmla="*/ 410360 h 1034773"/>
                  <a:gd name="connsiteX51" fmla="*/ -98 w 545334"/>
                  <a:gd name="connsiteY51" fmla="*/ 365510 h 1034773"/>
                  <a:gd name="connsiteX52" fmla="*/ 18575 w 545334"/>
                  <a:gd name="connsiteY52" fmla="*/ 358006 h 1034773"/>
                  <a:gd name="connsiteX53" fmla="*/ 115460 w 545334"/>
                  <a:gd name="connsiteY53" fmla="*/ 327616 h 1034773"/>
                  <a:gd name="connsiteX54" fmla="*/ 216040 w 545334"/>
                  <a:gd name="connsiteY54" fmla="*/ 280746 h 1034773"/>
                  <a:gd name="connsiteX55" fmla="*/ 305104 w 545334"/>
                  <a:gd name="connsiteY55" fmla="*/ 225709 h 1034773"/>
                  <a:gd name="connsiteX56" fmla="*/ 373014 w 545334"/>
                  <a:gd name="connsiteY56" fmla="*/ 189719 h 1034773"/>
                  <a:gd name="connsiteX57" fmla="*/ 374110 w 545334"/>
                  <a:gd name="connsiteY57" fmla="*/ 136702 h 1034773"/>
                  <a:gd name="connsiteX58" fmla="*/ 360286 w 545334"/>
                  <a:gd name="connsiteY58" fmla="*/ 46570 h 1034773"/>
                  <a:gd name="connsiteX59" fmla="*/ 346029 w 545334"/>
                  <a:gd name="connsiteY59" fmla="*/ 563235 h 1034773"/>
                  <a:gd name="connsiteX60" fmla="*/ 336765 w 545334"/>
                  <a:gd name="connsiteY60" fmla="*/ 599167 h 1034773"/>
                  <a:gd name="connsiteX61" fmla="*/ 361585 w 545334"/>
                  <a:gd name="connsiteY61" fmla="*/ 584015 h 1034773"/>
                  <a:gd name="connsiteX62" fmla="*/ 346029 w 545334"/>
                  <a:gd name="connsiteY62" fmla="*/ 563235 h 1034773"/>
                  <a:gd name="connsiteX63" fmla="*/ 347818 w 545334"/>
                  <a:gd name="connsiteY63" fmla="*/ 624276 h 1034773"/>
                  <a:gd name="connsiteX64" fmla="*/ 355553 w 545334"/>
                  <a:gd name="connsiteY64" fmla="*/ 624911 h 1034773"/>
                  <a:gd name="connsiteX65" fmla="*/ 353475 w 545334"/>
                  <a:gd name="connsiteY65" fmla="*/ 609326 h 1034773"/>
                  <a:gd name="connsiteX66" fmla="*/ 347818 w 545334"/>
                  <a:gd name="connsiteY66" fmla="*/ 624276 h 1034773"/>
                  <a:gd name="connsiteX67" fmla="*/ 256214 w 545334"/>
                  <a:gd name="connsiteY67" fmla="*/ 799864 h 1034773"/>
                  <a:gd name="connsiteX68" fmla="*/ 340372 w 545334"/>
                  <a:gd name="connsiteY68" fmla="*/ 873084 h 1034773"/>
                  <a:gd name="connsiteX69" fmla="*/ 354110 w 545334"/>
                  <a:gd name="connsiteY69" fmla="*/ 671290 h 1034773"/>
                  <a:gd name="connsiteX70" fmla="*/ 345596 w 545334"/>
                  <a:gd name="connsiteY70" fmla="*/ 663844 h 1034773"/>
                  <a:gd name="connsiteX71" fmla="*/ 256214 w 545334"/>
                  <a:gd name="connsiteY71" fmla="*/ 799864 h 1034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545334" h="1034773">
                    <a:moveTo>
                      <a:pt x="360286" y="46570"/>
                    </a:moveTo>
                    <a:cubicBezTo>
                      <a:pt x="371253" y="29282"/>
                      <a:pt x="384904" y="12283"/>
                      <a:pt x="401384" y="-185"/>
                    </a:cubicBezTo>
                    <a:cubicBezTo>
                      <a:pt x="427993" y="912"/>
                      <a:pt x="459452" y="7204"/>
                      <a:pt x="473247" y="33034"/>
                    </a:cubicBezTo>
                    <a:cubicBezTo>
                      <a:pt x="478038" y="54795"/>
                      <a:pt x="474748" y="77278"/>
                      <a:pt x="474344" y="99327"/>
                    </a:cubicBezTo>
                    <a:cubicBezTo>
                      <a:pt x="472035" y="124090"/>
                      <a:pt x="458470" y="152518"/>
                      <a:pt x="476768" y="174019"/>
                    </a:cubicBezTo>
                    <a:cubicBezTo>
                      <a:pt x="484647" y="182475"/>
                      <a:pt x="497432" y="180426"/>
                      <a:pt x="507476" y="184207"/>
                    </a:cubicBezTo>
                    <a:cubicBezTo>
                      <a:pt x="511978" y="207844"/>
                      <a:pt x="503435" y="231423"/>
                      <a:pt x="494546" y="253040"/>
                    </a:cubicBezTo>
                    <a:cubicBezTo>
                      <a:pt x="486956" y="275609"/>
                      <a:pt x="459769" y="284094"/>
                      <a:pt x="453275" y="307298"/>
                    </a:cubicBezTo>
                    <a:cubicBezTo>
                      <a:pt x="450187" y="319939"/>
                      <a:pt x="450649" y="333157"/>
                      <a:pt x="449177" y="346029"/>
                    </a:cubicBezTo>
                    <a:cubicBezTo>
                      <a:pt x="458153" y="345769"/>
                      <a:pt x="468254" y="347674"/>
                      <a:pt x="476018" y="341931"/>
                    </a:cubicBezTo>
                    <a:cubicBezTo>
                      <a:pt x="498471" y="325567"/>
                      <a:pt x="519222" y="306115"/>
                      <a:pt x="545226" y="295321"/>
                    </a:cubicBezTo>
                    <a:cubicBezTo>
                      <a:pt x="529410" y="333128"/>
                      <a:pt x="491776" y="353937"/>
                      <a:pt x="465339" y="383202"/>
                    </a:cubicBezTo>
                    <a:cubicBezTo>
                      <a:pt x="458586" y="389695"/>
                      <a:pt x="463204" y="398873"/>
                      <a:pt x="464502" y="406521"/>
                    </a:cubicBezTo>
                    <a:cubicBezTo>
                      <a:pt x="466494" y="415064"/>
                      <a:pt x="462193" y="423289"/>
                      <a:pt x="459740" y="431284"/>
                    </a:cubicBezTo>
                    <a:cubicBezTo>
                      <a:pt x="465859" y="428109"/>
                      <a:pt x="472035" y="424992"/>
                      <a:pt x="478240" y="421962"/>
                    </a:cubicBezTo>
                    <a:cubicBezTo>
                      <a:pt x="472035" y="431572"/>
                      <a:pt x="465743" y="441183"/>
                      <a:pt x="460722" y="451457"/>
                    </a:cubicBezTo>
                    <a:cubicBezTo>
                      <a:pt x="465137" y="446234"/>
                      <a:pt x="469524" y="440981"/>
                      <a:pt x="473882" y="435699"/>
                    </a:cubicBezTo>
                    <a:cubicBezTo>
                      <a:pt x="479164" y="437546"/>
                      <a:pt x="484474" y="439307"/>
                      <a:pt x="489813" y="441010"/>
                    </a:cubicBezTo>
                    <a:cubicBezTo>
                      <a:pt x="479250" y="453506"/>
                      <a:pt x="466927" y="466148"/>
                      <a:pt x="464791" y="483291"/>
                    </a:cubicBezTo>
                    <a:cubicBezTo>
                      <a:pt x="458182" y="522455"/>
                      <a:pt x="465743" y="562283"/>
                      <a:pt x="463839" y="601735"/>
                    </a:cubicBezTo>
                    <a:cubicBezTo>
                      <a:pt x="460924" y="657177"/>
                      <a:pt x="468543" y="712849"/>
                      <a:pt x="463175" y="768175"/>
                    </a:cubicBezTo>
                    <a:cubicBezTo>
                      <a:pt x="464906" y="786415"/>
                      <a:pt x="464473" y="804771"/>
                      <a:pt x="463117" y="823011"/>
                    </a:cubicBezTo>
                    <a:cubicBezTo>
                      <a:pt x="457229" y="873257"/>
                      <a:pt x="472093" y="924456"/>
                      <a:pt x="458846" y="974097"/>
                    </a:cubicBezTo>
                    <a:cubicBezTo>
                      <a:pt x="454603" y="988585"/>
                      <a:pt x="449524" y="1005844"/>
                      <a:pt x="435382" y="1013809"/>
                    </a:cubicBezTo>
                    <a:cubicBezTo>
                      <a:pt x="424213" y="1020851"/>
                      <a:pt x="413044" y="1027835"/>
                      <a:pt x="401672" y="1034589"/>
                    </a:cubicBezTo>
                    <a:cubicBezTo>
                      <a:pt x="386492" y="1016464"/>
                      <a:pt x="374601" y="995973"/>
                      <a:pt x="360546" y="977069"/>
                    </a:cubicBezTo>
                    <a:cubicBezTo>
                      <a:pt x="346722" y="961889"/>
                      <a:pt x="330993" y="948555"/>
                      <a:pt x="316764" y="933778"/>
                    </a:cubicBezTo>
                    <a:cubicBezTo>
                      <a:pt x="316908" y="926390"/>
                      <a:pt x="319160" y="917847"/>
                      <a:pt x="312926" y="912017"/>
                    </a:cubicBezTo>
                    <a:cubicBezTo>
                      <a:pt x="301612" y="896115"/>
                      <a:pt x="289029" y="881194"/>
                      <a:pt x="276850" y="865984"/>
                    </a:cubicBezTo>
                    <a:cubicBezTo>
                      <a:pt x="259735" y="868264"/>
                      <a:pt x="243169" y="874296"/>
                      <a:pt x="225766" y="874527"/>
                    </a:cubicBezTo>
                    <a:cubicBezTo>
                      <a:pt x="215694" y="869852"/>
                      <a:pt x="207613" y="861771"/>
                      <a:pt x="197483" y="857066"/>
                    </a:cubicBezTo>
                    <a:cubicBezTo>
                      <a:pt x="184120" y="850977"/>
                      <a:pt x="179127" y="836258"/>
                      <a:pt x="172085" y="824483"/>
                    </a:cubicBezTo>
                    <a:cubicBezTo>
                      <a:pt x="166919" y="825406"/>
                      <a:pt x="161753" y="826330"/>
                      <a:pt x="156616" y="827253"/>
                    </a:cubicBezTo>
                    <a:cubicBezTo>
                      <a:pt x="155086" y="819778"/>
                      <a:pt x="153557" y="812332"/>
                      <a:pt x="151969" y="804886"/>
                    </a:cubicBezTo>
                    <a:cubicBezTo>
                      <a:pt x="141868" y="812188"/>
                      <a:pt x="132229" y="820067"/>
                      <a:pt x="122156" y="827398"/>
                    </a:cubicBezTo>
                    <a:cubicBezTo>
                      <a:pt x="117192" y="805608"/>
                      <a:pt x="109659" y="783731"/>
                      <a:pt x="94392" y="766877"/>
                    </a:cubicBezTo>
                    <a:cubicBezTo>
                      <a:pt x="88851" y="759084"/>
                      <a:pt x="80135" y="751782"/>
                      <a:pt x="81001" y="741277"/>
                    </a:cubicBezTo>
                    <a:cubicBezTo>
                      <a:pt x="89630" y="733802"/>
                      <a:pt x="101780" y="731666"/>
                      <a:pt x="109140" y="722431"/>
                    </a:cubicBezTo>
                    <a:cubicBezTo>
                      <a:pt x="121665" y="708405"/>
                      <a:pt x="132517" y="692387"/>
                      <a:pt x="134970" y="673310"/>
                    </a:cubicBezTo>
                    <a:cubicBezTo>
                      <a:pt x="156731" y="665056"/>
                      <a:pt x="170758" y="645373"/>
                      <a:pt x="185505" y="628460"/>
                    </a:cubicBezTo>
                    <a:cubicBezTo>
                      <a:pt x="211884" y="598618"/>
                      <a:pt x="230644" y="562947"/>
                      <a:pt x="259418" y="535067"/>
                    </a:cubicBezTo>
                    <a:cubicBezTo>
                      <a:pt x="260861" y="543004"/>
                      <a:pt x="262217" y="550969"/>
                      <a:pt x="263632" y="558935"/>
                    </a:cubicBezTo>
                    <a:cubicBezTo>
                      <a:pt x="291367" y="530045"/>
                      <a:pt x="317399" y="499539"/>
                      <a:pt x="346116" y="471573"/>
                    </a:cubicBezTo>
                    <a:cubicBezTo>
                      <a:pt x="356736" y="460866"/>
                      <a:pt x="369262" y="448225"/>
                      <a:pt x="368540" y="431919"/>
                    </a:cubicBezTo>
                    <a:cubicBezTo>
                      <a:pt x="367617" y="400172"/>
                      <a:pt x="366578" y="368396"/>
                      <a:pt x="365885" y="336649"/>
                    </a:cubicBezTo>
                    <a:cubicBezTo>
                      <a:pt x="352696" y="340834"/>
                      <a:pt x="340776" y="348482"/>
                      <a:pt x="332926" y="360084"/>
                    </a:cubicBezTo>
                    <a:cubicBezTo>
                      <a:pt x="323633" y="374255"/>
                      <a:pt x="307933" y="382336"/>
                      <a:pt x="292723" y="388628"/>
                    </a:cubicBezTo>
                    <a:cubicBezTo>
                      <a:pt x="293300" y="392899"/>
                      <a:pt x="293849" y="397199"/>
                      <a:pt x="294426" y="401528"/>
                    </a:cubicBezTo>
                    <a:cubicBezTo>
                      <a:pt x="265594" y="410187"/>
                      <a:pt x="237541" y="421154"/>
                      <a:pt x="209518" y="432121"/>
                    </a:cubicBezTo>
                    <a:cubicBezTo>
                      <a:pt x="172893" y="445252"/>
                      <a:pt x="134537" y="453593"/>
                      <a:pt x="95720" y="456335"/>
                    </a:cubicBezTo>
                    <a:cubicBezTo>
                      <a:pt x="74449" y="440375"/>
                      <a:pt x="55199" y="420923"/>
                      <a:pt x="30206" y="410360"/>
                    </a:cubicBezTo>
                    <a:cubicBezTo>
                      <a:pt x="11850" y="403981"/>
                      <a:pt x="-531" y="384702"/>
                      <a:pt x="-98" y="365510"/>
                    </a:cubicBezTo>
                    <a:cubicBezTo>
                      <a:pt x="5212" y="361152"/>
                      <a:pt x="12023" y="359478"/>
                      <a:pt x="18575" y="358006"/>
                    </a:cubicBezTo>
                    <a:cubicBezTo>
                      <a:pt x="51938" y="351628"/>
                      <a:pt x="83858" y="339795"/>
                      <a:pt x="115460" y="327616"/>
                    </a:cubicBezTo>
                    <a:cubicBezTo>
                      <a:pt x="149920" y="314167"/>
                      <a:pt x="185765" y="302680"/>
                      <a:pt x="216040" y="280746"/>
                    </a:cubicBezTo>
                    <a:cubicBezTo>
                      <a:pt x="243862" y="259505"/>
                      <a:pt x="275811" y="244699"/>
                      <a:pt x="305104" y="225709"/>
                    </a:cubicBezTo>
                    <a:cubicBezTo>
                      <a:pt x="326837" y="212029"/>
                      <a:pt x="352840" y="205708"/>
                      <a:pt x="373014" y="189719"/>
                    </a:cubicBezTo>
                    <a:cubicBezTo>
                      <a:pt x="382191" y="173904"/>
                      <a:pt x="373822" y="153788"/>
                      <a:pt x="374110" y="136702"/>
                    </a:cubicBezTo>
                    <a:cubicBezTo>
                      <a:pt x="372552" y="106225"/>
                      <a:pt x="361152" y="76874"/>
                      <a:pt x="360286" y="46570"/>
                    </a:cubicBezTo>
                    <a:moveTo>
                      <a:pt x="346029" y="563235"/>
                    </a:moveTo>
                    <a:cubicBezTo>
                      <a:pt x="342248" y="575039"/>
                      <a:pt x="339160" y="587016"/>
                      <a:pt x="336765" y="599167"/>
                    </a:cubicBezTo>
                    <a:cubicBezTo>
                      <a:pt x="345077" y="594174"/>
                      <a:pt x="353302" y="589037"/>
                      <a:pt x="361585" y="584015"/>
                    </a:cubicBezTo>
                    <a:cubicBezTo>
                      <a:pt x="356505" y="577031"/>
                      <a:pt x="351310" y="570104"/>
                      <a:pt x="346029" y="563235"/>
                    </a:cubicBezTo>
                    <a:moveTo>
                      <a:pt x="347818" y="624276"/>
                    </a:moveTo>
                    <a:cubicBezTo>
                      <a:pt x="349752" y="624420"/>
                      <a:pt x="353619" y="624737"/>
                      <a:pt x="355553" y="624911"/>
                    </a:cubicBezTo>
                    <a:cubicBezTo>
                      <a:pt x="354860" y="619687"/>
                      <a:pt x="354197" y="614492"/>
                      <a:pt x="353475" y="609326"/>
                    </a:cubicBezTo>
                    <a:cubicBezTo>
                      <a:pt x="351455" y="614232"/>
                      <a:pt x="349637" y="619254"/>
                      <a:pt x="347818" y="624276"/>
                    </a:cubicBezTo>
                    <a:moveTo>
                      <a:pt x="256214" y="799864"/>
                    </a:moveTo>
                    <a:cubicBezTo>
                      <a:pt x="284123" y="824338"/>
                      <a:pt x="308914" y="852968"/>
                      <a:pt x="340372" y="873084"/>
                    </a:cubicBezTo>
                    <a:cubicBezTo>
                      <a:pt x="350214" y="806300"/>
                      <a:pt x="338900" y="737352"/>
                      <a:pt x="354110" y="671290"/>
                    </a:cubicBezTo>
                    <a:cubicBezTo>
                      <a:pt x="351282" y="668808"/>
                      <a:pt x="348424" y="666326"/>
                      <a:pt x="345596" y="663844"/>
                    </a:cubicBezTo>
                    <a:cubicBezTo>
                      <a:pt x="314830" y="708434"/>
                      <a:pt x="274570" y="747915"/>
                      <a:pt x="256214" y="7998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13FD2802-66C0-EB97-E598-93F70BFCA9DF}"/>
                  </a:ext>
                </a:extLst>
              </p:cNvPr>
              <p:cNvSpPr/>
              <p:nvPr/>
            </p:nvSpPr>
            <p:spPr>
              <a:xfrm>
                <a:off x="2557441" y="-929876"/>
                <a:ext cx="559314" cy="851937"/>
              </a:xfrm>
              <a:custGeom>
                <a:avLst/>
                <a:gdLst>
                  <a:gd name="connsiteX0" fmla="*/ 230975 w 559314"/>
                  <a:gd name="connsiteY0" fmla="*/ 119 h 851937"/>
                  <a:gd name="connsiteX1" fmla="*/ 293718 w 559314"/>
                  <a:gd name="connsiteY1" fmla="*/ 4592 h 851937"/>
                  <a:gd name="connsiteX2" fmla="*/ 312795 w 559314"/>
                  <a:gd name="connsiteY2" fmla="*/ 67191 h 851937"/>
                  <a:gd name="connsiteX3" fmla="*/ 291236 w 559314"/>
                  <a:gd name="connsiteY3" fmla="*/ 108577 h 851937"/>
                  <a:gd name="connsiteX4" fmla="*/ 255016 w 559314"/>
                  <a:gd name="connsiteY4" fmla="*/ 188002 h 851937"/>
                  <a:gd name="connsiteX5" fmla="*/ 231523 w 559314"/>
                  <a:gd name="connsiteY5" fmla="*/ 256171 h 851937"/>
                  <a:gd name="connsiteX6" fmla="*/ 359809 w 559314"/>
                  <a:gd name="connsiteY6" fmla="*/ 230543 h 851937"/>
                  <a:gd name="connsiteX7" fmla="*/ 417791 w 559314"/>
                  <a:gd name="connsiteY7" fmla="*/ 228869 h 851937"/>
                  <a:gd name="connsiteX8" fmla="*/ 523565 w 559314"/>
                  <a:gd name="connsiteY8" fmla="*/ 322089 h 851937"/>
                  <a:gd name="connsiteX9" fmla="*/ 546134 w 559314"/>
                  <a:gd name="connsiteY9" fmla="*/ 394154 h 851937"/>
                  <a:gd name="connsiteX10" fmla="*/ 553436 w 559314"/>
                  <a:gd name="connsiteY10" fmla="*/ 515312 h 851937"/>
                  <a:gd name="connsiteX11" fmla="*/ 518255 w 559314"/>
                  <a:gd name="connsiteY11" fmla="*/ 583943 h 851937"/>
                  <a:gd name="connsiteX12" fmla="*/ 340242 w 559314"/>
                  <a:gd name="connsiteY12" fmla="*/ 743629 h 851937"/>
                  <a:gd name="connsiteX13" fmla="*/ 286359 w 559314"/>
                  <a:gd name="connsiteY13" fmla="*/ 744986 h 851937"/>
                  <a:gd name="connsiteX14" fmla="*/ 184884 w 559314"/>
                  <a:gd name="connsiteY14" fmla="*/ 750787 h 851937"/>
                  <a:gd name="connsiteX15" fmla="*/ 160324 w 559314"/>
                  <a:gd name="connsiteY15" fmla="*/ 771595 h 851937"/>
                  <a:gd name="connsiteX16" fmla="*/ 93482 w 559314"/>
                  <a:gd name="connsiteY16" fmla="*/ 851742 h 851937"/>
                  <a:gd name="connsiteX17" fmla="*/ 77320 w 559314"/>
                  <a:gd name="connsiteY17" fmla="*/ 783544 h 851937"/>
                  <a:gd name="connsiteX18" fmla="*/ 58965 w 559314"/>
                  <a:gd name="connsiteY18" fmla="*/ 783313 h 851937"/>
                  <a:gd name="connsiteX19" fmla="*/ 79341 w 559314"/>
                  <a:gd name="connsiteY19" fmla="*/ 693642 h 851937"/>
                  <a:gd name="connsiteX20" fmla="*/ 54174 w 559314"/>
                  <a:gd name="connsiteY20" fmla="*/ 636729 h 851937"/>
                  <a:gd name="connsiteX21" fmla="*/ 26439 w 559314"/>
                  <a:gd name="connsiteY21" fmla="*/ 668360 h 851937"/>
                  <a:gd name="connsiteX22" fmla="*/ 15587 w 559314"/>
                  <a:gd name="connsiteY22" fmla="*/ 592890 h 851937"/>
                  <a:gd name="connsiteX23" fmla="*/ -257 w 559314"/>
                  <a:gd name="connsiteY23" fmla="*/ 550205 h 851937"/>
                  <a:gd name="connsiteX24" fmla="*/ 50336 w 559314"/>
                  <a:gd name="connsiteY24" fmla="*/ 488818 h 851937"/>
                  <a:gd name="connsiteX25" fmla="*/ 88489 w 559314"/>
                  <a:gd name="connsiteY25" fmla="*/ 419754 h 851937"/>
                  <a:gd name="connsiteX26" fmla="*/ 104738 w 559314"/>
                  <a:gd name="connsiteY26" fmla="*/ 380532 h 851937"/>
                  <a:gd name="connsiteX27" fmla="*/ 72934 w 559314"/>
                  <a:gd name="connsiteY27" fmla="*/ 338049 h 851937"/>
                  <a:gd name="connsiteX28" fmla="*/ 61909 w 559314"/>
                  <a:gd name="connsiteY28" fmla="*/ 283993 h 851937"/>
                  <a:gd name="connsiteX29" fmla="*/ 113858 w 559314"/>
                  <a:gd name="connsiteY29" fmla="*/ 191148 h 851937"/>
                  <a:gd name="connsiteX30" fmla="*/ 170425 w 559314"/>
                  <a:gd name="connsiteY30" fmla="*/ 95705 h 851937"/>
                  <a:gd name="connsiteX31" fmla="*/ 112906 w 559314"/>
                  <a:gd name="connsiteY31" fmla="*/ 112647 h 851937"/>
                  <a:gd name="connsiteX32" fmla="*/ 81823 w 559314"/>
                  <a:gd name="connsiteY32" fmla="*/ 115013 h 851937"/>
                  <a:gd name="connsiteX33" fmla="*/ 102804 w 559314"/>
                  <a:gd name="connsiteY33" fmla="*/ 98591 h 851937"/>
                  <a:gd name="connsiteX34" fmla="*/ 80784 w 559314"/>
                  <a:gd name="connsiteY34" fmla="*/ 94522 h 851937"/>
                  <a:gd name="connsiteX35" fmla="*/ 95503 w 559314"/>
                  <a:gd name="connsiteY35" fmla="*/ 70308 h 851937"/>
                  <a:gd name="connsiteX36" fmla="*/ 69470 w 559314"/>
                  <a:gd name="connsiteY36" fmla="*/ 77581 h 851937"/>
                  <a:gd name="connsiteX37" fmla="*/ 135013 w 559314"/>
                  <a:gd name="connsiteY37" fmla="*/ 38763 h 851937"/>
                  <a:gd name="connsiteX38" fmla="*/ 230975 w 559314"/>
                  <a:gd name="connsiteY38" fmla="*/ 119 h 851937"/>
                  <a:gd name="connsiteX39" fmla="*/ 325696 w 559314"/>
                  <a:gd name="connsiteY39" fmla="*/ 319290 h 851937"/>
                  <a:gd name="connsiteX40" fmla="*/ 216949 w 559314"/>
                  <a:gd name="connsiteY40" fmla="*/ 355625 h 851937"/>
                  <a:gd name="connsiteX41" fmla="*/ 182143 w 559314"/>
                  <a:gd name="connsiteY41" fmla="*/ 419206 h 851937"/>
                  <a:gd name="connsiteX42" fmla="*/ 125778 w 559314"/>
                  <a:gd name="connsiteY42" fmla="*/ 529050 h 851937"/>
                  <a:gd name="connsiteX43" fmla="*/ 83901 w 559314"/>
                  <a:gd name="connsiteY43" fmla="*/ 585386 h 851937"/>
                  <a:gd name="connsiteX44" fmla="*/ 72472 w 559314"/>
                  <a:gd name="connsiteY44" fmla="*/ 634651 h 851937"/>
                  <a:gd name="connsiteX45" fmla="*/ 83497 w 559314"/>
                  <a:gd name="connsiteY45" fmla="*/ 627551 h 851937"/>
                  <a:gd name="connsiteX46" fmla="*/ 99110 w 559314"/>
                  <a:gd name="connsiteY46" fmla="*/ 652804 h 851937"/>
                  <a:gd name="connsiteX47" fmla="*/ 123036 w 559314"/>
                  <a:gd name="connsiteY47" fmla="*/ 601779 h 851937"/>
                  <a:gd name="connsiteX48" fmla="*/ 170627 w 559314"/>
                  <a:gd name="connsiteY48" fmla="*/ 498861 h 851937"/>
                  <a:gd name="connsiteX49" fmla="*/ 217555 w 559314"/>
                  <a:gd name="connsiteY49" fmla="*/ 387430 h 851937"/>
                  <a:gd name="connsiteX50" fmla="*/ 234438 w 559314"/>
                  <a:gd name="connsiteY50" fmla="*/ 366535 h 851937"/>
                  <a:gd name="connsiteX51" fmla="*/ 279086 w 559314"/>
                  <a:gd name="connsiteY51" fmla="*/ 364486 h 851937"/>
                  <a:gd name="connsiteX52" fmla="*/ 309390 w 559314"/>
                  <a:gd name="connsiteY52" fmla="*/ 402005 h 851937"/>
                  <a:gd name="connsiteX53" fmla="*/ 284829 w 559314"/>
                  <a:gd name="connsiteY53" fmla="*/ 477302 h 851937"/>
                  <a:gd name="connsiteX54" fmla="*/ 251697 w 559314"/>
                  <a:gd name="connsiteY54" fmla="*/ 574534 h 851937"/>
                  <a:gd name="connsiteX55" fmla="*/ 217641 w 559314"/>
                  <a:gd name="connsiteY55" fmla="*/ 663050 h 851937"/>
                  <a:gd name="connsiteX56" fmla="*/ 347284 w 559314"/>
                  <a:gd name="connsiteY56" fmla="*/ 606483 h 851937"/>
                  <a:gd name="connsiteX57" fmla="*/ 412856 w 559314"/>
                  <a:gd name="connsiteY57" fmla="*/ 556554 h 851937"/>
                  <a:gd name="connsiteX58" fmla="*/ 459062 w 559314"/>
                  <a:gd name="connsiteY58" fmla="*/ 457186 h 851937"/>
                  <a:gd name="connsiteX59" fmla="*/ 470548 w 559314"/>
                  <a:gd name="connsiteY59" fmla="*/ 381254 h 851937"/>
                  <a:gd name="connsiteX60" fmla="*/ 405611 w 559314"/>
                  <a:gd name="connsiteY60" fmla="*/ 324715 h 851937"/>
                  <a:gd name="connsiteX61" fmla="*/ 325696 w 559314"/>
                  <a:gd name="connsiteY61" fmla="*/ 319290 h 85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59314" h="851937">
                    <a:moveTo>
                      <a:pt x="230975" y="119"/>
                    </a:moveTo>
                    <a:cubicBezTo>
                      <a:pt x="251928" y="-1469"/>
                      <a:pt x="272823" y="3409"/>
                      <a:pt x="293718" y="4592"/>
                    </a:cubicBezTo>
                    <a:cubicBezTo>
                      <a:pt x="303329" y="24044"/>
                      <a:pt x="315883" y="44449"/>
                      <a:pt x="312795" y="67191"/>
                    </a:cubicBezTo>
                    <a:cubicBezTo>
                      <a:pt x="309015" y="82458"/>
                      <a:pt x="299115" y="95244"/>
                      <a:pt x="291236" y="108577"/>
                    </a:cubicBezTo>
                    <a:cubicBezTo>
                      <a:pt x="274815" y="132878"/>
                      <a:pt x="264829" y="160584"/>
                      <a:pt x="255016" y="188002"/>
                    </a:cubicBezTo>
                    <a:cubicBezTo>
                      <a:pt x="246964" y="210658"/>
                      <a:pt x="236892" y="232650"/>
                      <a:pt x="231523" y="256171"/>
                    </a:cubicBezTo>
                    <a:cubicBezTo>
                      <a:pt x="273891" y="246128"/>
                      <a:pt x="315768" y="231062"/>
                      <a:pt x="359809" y="230543"/>
                    </a:cubicBezTo>
                    <a:cubicBezTo>
                      <a:pt x="379088" y="228061"/>
                      <a:pt x="399089" y="236084"/>
                      <a:pt x="417791" y="228869"/>
                    </a:cubicBezTo>
                    <a:cubicBezTo>
                      <a:pt x="458167" y="253314"/>
                      <a:pt x="496581" y="282867"/>
                      <a:pt x="523565" y="322089"/>
                    </a:cubicBezTo>
                    <a:cubicBezTo>
                      <a:pt x="538515" y="343475"/>
                      <a:pt x="535889" y="370893"/>
                      <a:pt x="546134" y="394154"/>
                    </a:cubicBezTo>
                    <a:cubicBezTo>
                      <a:pt x="558602" y="432828"/>
                      <a:pt x="563999" y="475599"/>
                      <a:pt x="553436" y="515312"/>
                    </a:cubicBezTo>
                    <a:cubicBezTo>
                      <a:pt x="544172" y="539266"/>
                      <a:pt x="534475" y="563654"/>
                      <a:pt x="518255" y="583943"/>
                    </a:cubicBezTo>
                    <a:cubicBezTo>
                      <a:pt x="471558" y="649139"/>
                      <a:pt x="412538" y="707582"/>
                      <a:pt x="340242" y="743629"/>
                    </a:cubicBezTo>
                    <a:cubicBezTo>
                      <a:pt x="322752" y="753817"/>
                      <a:pt x="304512" y="742013"/>
                      <a:pt x="286359" y="744986"/>
                    </a:cubicBezTo>
                    <a:cubicBezTo>
                      <a:pt x="252476" y="745534"/>
                      <a:pt x="218623" y="747756"/>
                      <a:pt x="184884" y="750787"/>
                    </a:cubicBezTo>
                    <a:cubicBezTo>
                      <a:pt x="173744" y="752951"/>
                      <a:pt x="167048" y="763572"/>
                      <a:pt x="160324" y="771595"/>
                    </a:cubicBezTo>
                    <a:cubicBezTo>
                      <a:pt x="138967" y="799071"/>
                      <a:pt x="117841" y="826806"/>
                      <a:pt x="93482" y="851742"/>
                    </a:cubicBezTo>
                    <a:cubicBezTo>
                      <a:pt x="89298" y="828797"/>
                      <a:pt x="73915" y="807498"/>
                      <a:pt x="77320" y="783544"/>
                    </a:cubicBezTo>
                    <a:cubicBezTo>
                      <a:pt x="72732" y="783486"/>
                      <a:pt x="63554" y="783370"/>
                      <a:pt x="58965" y="783313"/>
                    </a:cubicBezTo>
                    <a:cubicBezTo>
                      <a:pt x="51288" y="751595"/>
                      <a:pt x="64593" y="720916"/>
                      <a:pt x="79341" y="693642"/>
                    </a:cubicBezTo>
                    <a:cubicBezTo>
                      <a:pt x="68085" y="675951"/>
                      <a:pt x="63323" y="655402"/>
                      <a:pt x="54174" y="636729"/>
                    </a:cubicBezTo>
                    <a:cubicBezTo>
                      <a:pt x="41995" y="644464"/>
                      <a:pt x="33885" y="656354"/>
                      <a:pt x="26439" y="668360"/>
                    </a:cubicBezTo>
                    <a:cubicBezTo>
                      <a:pt x="22889" y="643136"/>
                      <a:pt x="13538" y="618720"/>
                      <a:pt x="15587" y="592890"/>
                    </a:cubicBezTo>
                    <a:cubicBezTo>
                      <a:pt x="4938" y="581114"/>
                      <a:pt x="3870" y="564779"/>
                      <a:pt x="-257" y="550205"/>
                    </a:cubicBezTo>
                    <a:cubicBezTo>
                      <a:pt x="19628" y="532542"/>
                      <a:pt x="37406" y="512137"/>
                      <a:pt x="50336" y="488818"/>
                    </a:cubicBezTo>
                    <a:cubicBezTo>
                      <a:pt x="61389" y="464921"/>
                      <a:pt x="74521" y="442063"/>
                      <a:pt x="88489" y="419754"/>
                    </a:cubicBezTo>
                    <a:cubicBezTo>
                      <a:pt x="95618" y="407575"/>
                      <a:pt x="105171" y="395511"/>
                      <a:pt x="104738" y="380532"/>
                    </a:cubicBezTo>
                    <a:cubicBezTo>
                      <a:pt x="95503" y="365265"/>
                      <a:pt x="77378" y="356433"/>
                      <a:pt x="72934" y="338049"/>
                    </a:cubicBezTo>
                    <a:cubicBezTo>
                      <a:pt x="69326" y="320386"/>
                      <a:pt x="52933" y="302262"/>
                      <a:pt x="61909" y="283993"/>
                    </a:cubicBezTo>
                    <a:cubicBezTo>
                      <a:pt x="75473" y="251063"/>
                      <a:pt x="96888" y="222289"/>
                      <a:pt x="113858" y="191148"/>
                    </a:cubicBezTo>
                    <a:cubicBezTo>
                      <a:pt x="131579" y="158680"/>
                      <a:pt x="157034" y="130454"/>
                      <a:pt x="170425" y="95705"/>
                    </a:cubicBezTo>
                    <a:cubicBezTo>
                      <a:pt x="149097" y="92502"/>
                      <a:pt x="132473" y="107798"/>
                      <a:pt x="112906" y="112647"/>
                    </a:cubicBezTo>
                    <a:cubicBezTo>
                      <a:pt x="102862" y="115677"/>
                      <a:pt x="92184" y="114984"/>
                      <a:pt x="81823" y="115013"/>
                    </a:cubicBezTo>
                    <a:cubicBezTo>
                      <a:pt x="88778" y="109472"/>
                      <a:pt x="95762" y="104017"/>
                      <a:pt x="102804" y="98591"/>
                    </a:cubicBezTo>
                    <a:cubicBezTo>
                      <a:pt x="95387" y="97639"/>
                      <a:pt x="88028" y="96311"/>
                      <a:pt x="80784" y="94522"/>
                    </a:cubicBezTo>
                    <a:cubicBezTo>
                      <a:pt x="85488" y="86326"/>
                      <a:pt x="90856" y="78533"/>
                      <a:pt x="95503" y="70308"/>
                    </a:cubicBezTo>
                    <a:cubicBezTo>
                      <a:pt x="86758" y="72472"/>
                      <a:pt x="78157" y="75128"/>
                      <a:pt x="69470" y="77581"/>
                    </a:cubicBezTo>
                    <a:cubicBezTo>
                      <a:pt x="89009" y="61130"/>
                      <a:pt x="111116" y="47854"/>
                      <a:pt x="135013" y="38763"/>
                    </a:cubicBezTo>
                    <a:cubicBezTo>
                      <a:pt x="166847" y="25747"/>
                      <a:pt x="197064" y="7363"/>
                      <a:pt x="230975" y="119"/>
                    </a:cubicBezTo>
                    <a:moveTo>
                      <a:pt x="325696" y="319290"/>
                    </a:moveTo>
                    <a:cubicBezTo>
                      <a:pt x="288350" y="327746"/>
                      <a:pt x="252476" y="341599"/>
                      <a:pt x="216949" y="355625"/>
                    </a:cubicBezTo>
                    <a:cubicBezTo>
                      <a:pt x="196689" y="370171"/>
                      <a:pt x="189704" y="396723"/>
                      <a:pt x="182143" y="419206"/>
                    </a:cubicBezTo>
                    <a:cubicBezTo>
                      <a:pt x="165721" y="456955"/>
                      <a:pt x="144104" y="492194"/>
                      <a:pt x="125778" y="529050"/>
                    </a:cubicBezTo>
                    <a:cubicBezTo>
                      <a:pt x="115532" y="550407"/>
                      <a:pt x="97090" y="566020"/>
                      <a:pt x="83901" y="585386"/>
                    </a:cubicBezTo>
                    <a:cubicBezTo>
                      <a:pt x="72991" y="599268"/>
                      <a:pt x="65690" y="617306"/>
                      <a:pt x="72472" y="634651"/>
                    </a:cubicBezTo>
                    <a:cubicBezTo>
                      <a:pt x="76166" y="632313"/>
                      <a:pt x="79831" y="629947"/>
                      <a:pt x="83497" y="627551"/>
                    </a:cubicBezTo>
                    <a:cubicBezTo>
                      <a:pt x="88836" y="635863"/>
                      <a:pt x="94233" y="644175"/>
                      <a:pt x="99110" y="652804"/>
                    </a:cubicBezTo>
                    <a:cubicBezTo>
                      <a:pt x="107480" y="635979"/>
                      <a:pt x="117033" y="619643"/>
                      <a:pt x="123036" y="601779"/>
                    </a:cubicBezTo>
                    <a:cubicBezTo>
                      <a:pt x="133628" y="565154"/>
                      <a:pt x="155735" y="533638"/>
                      <a:pt x="170627" y="498861"/>
                    </a:cubicBezTo>
                    <a:cubicBezTo>
                      <a:pt x="186876" y="461977"/>
                      <a:pt x="205260" y="425901"/>
                      <a:pt x="217555" y="387430"/>
                    </a:cubicBezTo>
                    <a:cubicBezTo>
                      <a:pt x="220614" y="378974"/>
                      <a:pt x="224568" y="368670"/>
                      <a:pt x="234438" y="366535"/>
                    </a:cubicBezTo>
                    <a:cubicBezTo>
                      <a:pt x="248580" y="364457"/>
                      <a:pt x="266012" y="354067"/>
                      <a:pt x="279086" y="364486"/>
                    </a:cubicBezTo>
                    <a:cubicBezTo>
                      <a:pt x="291929" y="373952"/>
                      <a:pt x="311006" y="383187"/>
                      <a:pt x="309390" y="402005"/>
                    </a:cubicBezTo>
                    <a:cubicBezTo>
                      <a:pt x="304772" y="428095"/>
                      <a:pt x="291092" y="451587"/>
                      <a:pt x="284829" y="477302"/>
                    </a:cubicBezTo>
                    <a:cubicBezTo>
                      <a:pt x="277152" y="510752"/>
                      <a:pt x="267282" y="543797"/>
                      <a:pt x="251697" y="574534"/>
                    </a:cubicBezTo>
                    <a:cubicBezTo>
                      <a:pt x="236718" y="602529"/>
                      <a:pt x="227743" y="633093"/>
                      <a:pt x="217641" y="663050"/>
                    </a:cubicBezTo>
                    <a:cubicBezTo>
                      <a:pt x="266070" y="660337"/>
                      <a:pt x="308899" y="634045"/>
                      <a:pt x="347284" y="606483"/>
                    </a:cubicBezTo>
                    <a:cubicBezTo>
                      <a:pt x="369420" y="590263"/>
                      <a:pt x="395683" y="578777"/>
                      <a:pt x="412856" y="556554"/>
                    </a:cubicBezTo>
                    <a:cubicBezTo>
                      <a:pt x="436088" y="528328"/>
                      <a:pt x="457849" y="494878"/>
                      <a:pt x="459062" y="457186"/>
                    </a:cubicBezTo>
                    <a:cubicBezTo>
                      <a:pt x="463852" y="432020"/>
                      <a:pt x="481082" y="407171"/>
                      <a:pt x="470548" y="381254"/>
                    </a:cubicBezTo>
                    <a:cubicBezTo>
                      <a:pt x="458282" y="354990"/>
                      <a:pt x="437243" y="326245"/>
                      <a:pt x="405611" y="324715"/>
                    </a:cubicBezTo>
                    <a:cubicBezTo>
                      <a:pt x="379175" y="321627"/>
                      <a:pt x="352335" y="312911"/>
                      <a:pt x="325696" y="3192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6B8E914-B7C0-A1F0-73EF-74A17DF898DF}"/>
                  </a:ext>
                </a:extLst>
              </p:cNvPr>
              <p:cNvSpPr/>
              <p:nvPr/>
            </p:nvSpPr>
            <p:spPr>
              <a:xfrm>
                <a:off x="2499316" y="-775070"/>
                <a:ext cx="11342" cy="11342"/>
              </a:xfrm>
              <a:custGeom>
                <a:avLst/>
                <a:gdLst>
                  <a:gd name="connsiteX0" fmla="*/ -177 w 11342"/>
                  <a:gd name="connsiteY0" fmla="*/ 11210 h 11342"/>
                  <a:gd name="connsiteX1" fmla="*/ 11165 w 11342"/>
                  <a:gd name="connsiteY1" fmla="*/ -132 h 11342"/>
                  <a:gd name="connsiteX2" fmla="*/ -177 w 11342"/>
                  <a:gd name="connsiteY2" fmla="*/ 11210 h 1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342" h="11342">
                    <a:moveTo>
                      <a:pt x="-177" y="11210"/>
                    </a:moveTo>
                    <a:cubicBezTo>
                      <a:pt x="3171" y="7026"/>
                      <a:pt x="6980" y="3216"/>
                      <a:pt x="11165" y="-132"/>
                    </a:cubicBezTo>
                    <a:cubicBezTo>
                      <a:pt x="8135" y="4370"/>
                      <a:pt x="4325" y="8180"/>
                      <a:pt x="-177" y="112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F125281-DF06-0051-0EBD-E35152641EEE}"/>
                  </a:ext>
                </a:extLst>
              </p:cNvPr>
              <p:cNvSpPr/>
              <p:nvPr/>
            </p:nvSpPr>
            <p:spPr>
              <a:xfrm>
                <a:off x="2243615" y="-568621"/>
                <a:ext cx="8005" cy="7203"/>
              </a:xfrm>
              <a:custGeom>
                <a:avLst/>
                <a:gdLst>
                  <a:gd name="connsiteX0" fmla="*/ 1986 w 8005"/>
                  <a:gd name="connsiteY0" fmla="*/ 618 h 7203"/>
                  <a:gd name="connsiteX1" fmla="*/ 5738 w 8005"/>
                  <a:gd name="connsiteY1" fmla="*/ 6188 h 7203"/>
                  <a:gd name="connsiteX2" fmla="*/ 1986 w 8005"/>
                  <a:gd name="connsiteY2" fmla="*/ 618 h 7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05" h="7203">
                    <a:moveTo>
                      <a:pt x="1986" y="618"/>
                    </a:moveTo>
                    <a:cubicBezTo>
                      <a:pt x="5940" y="-2412"/>
                      <a:pt x="10760" y="3995"/>
                      <a:pt x="5738" y="6188"/>
                    </a:cubicBezTo>
                    <a:cubicBezTo>
                      <a:pt x="1784" y="9305"/>
                      <a:pt x="-2920" y="2840"/>
                      <a:pt x="1986" y="6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8410C20-C18C-306B-7926-CF02DA5BFBD4}"/>
                  </a:ext>
                </a:extLst>
              </p:cNvPr>
              <p:cNvSpPr/>
              <p:nvPr/>
            </p:nvSpPr>
            <p:spPr>
              <a:xfrm>
                <a:off x="2221156" y="-544848"/>
                <a:ext cx="4069" cy="16104"/>
              </a:xfrm>
              <a:custGeom>
                <a:avLst/>
                <a:gdLst>
                  <a:gd name="connsiteX0" fmla="*/ 3960 w 4069"/>
                  <a:gd name="connsiteY0" fmla="*/ -188 h 16104"/>
                  <a:gd name="connsiteX1" fmla="*/ -109 w 4069"/>
                  <a:gd name="connsiteY1" fmla="*/ 15916 h 16104"/>
                  <a:gd name="connsiteX2" fmla="*/ 3960 w 4069"/>
                  <a:gd name="connsiteY2" fmla="*/ -188 h 1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69" h="16104">
                    <a:moveTo>
                      <a:pt x="3960" y="-188"/>
                    </a:moveTo>
                    <a:cubicBezTo>
                      <a:pt x="3008" y="5267"/>
                      <a:pt x="1623" y="10664"/>
                      <a:pt x="-109" y="15916"/>
                    </a:cubicBezTo>
                    <a:cubicBezTo>
                      <a:pt x="1045" y="10491"/>
                      <a:pt x="2460" y="5122"/>
                      <a:pt x="3960" y="-1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4E13F8C-9005-1293-5FFB-B7FAF8B5D6F8}"/>
                  </a:ext>
                </a:extLst>
              </p:cNvPr>
              <p:cNvSpPr/>
              <p:nvPr/>
            </p:nvSpPr>
            <p:spPr>
              <a:xfrm>
                <a:off x="2086361" y="-411670"/>
                <a:ext cx="4926" cy="4926"/>
              </a:xfrm>
              <a:custGeom>
                <a:avLst/>
                <a:gdLst>
                  <a:gd name="connsiteX0" fmla="*/ 255 w 4926"/>
                  <a:gd name="connsiteY0" fmla="*/ 113 h 4926"/>
                  <a:gd name="connsiteX1" fmla="*/ 255 w 4926"/>
                  <a:gd name="connsiteY1" fmla="*/ 113 h 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26" h="4926">
                    <a:moveTo>
                      <a:pt x="255" y="113"/>
                    </a:moveTo>
                    <a:cubicBezTo>
                      <a:pt x="11800" y="-2513"/>
                      <a:pt x="-2371" y="11658"/>
                      <a:pt x="255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7" name="图形 2">
              <a:extLst>
                <a:ext uri="{FF2B5EF4-FFF2-40B4-BE49-F238E27FC236}">
                  <a16:creationId xmlns:a16="http://schemas.microsoft.com/office/drawing/2014/main" id="{098FF31F-E799-7125-7C18-D39070131902}"/>
                </a:ext>
              </a:extLst>
            </p:cNvPr>
            <p:cNvGrpSpPr/>
            <p:nvPr/>
          </p:nvGrpSpPr>
          <p:grpSpPr>
            <a:xfrm>
              <a:off x="4537255" y="1644167"/>
              <a:ext cx="1851870" cy="1895890"/>
              <a:chOff x="3551404" y="-1075202"/>
              <a:chExt cx="1016506" cy="1040669"/>
            </a:xfrm>
            <a:grpFill/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D550C21B-DC6F-65D6-CE6F-EB6C4D580310}"/>
                  </a:ext>
                </a:extLst>
              </p:cNvPr>
              <p:cNvSpPr/>
              <p:nvPr/>
            </p:nvSpPr>
            <p:spPr>
              <a:xfrm>
                <a:off x="3551404" y="-1075202"/>
                <a:ext cx="480757" cy="1040669"/>
              </a:xfrm>
              <a:custGeom>
                <a:avLst/>
                <a:gdLst>
                  <a:gd name="connsiteX0" fmla="*/ 232660 w 480757"/>
                  <a:gd name="connsiteY0" fmla="*/ 4068 h 1040669"/>
                  <a:gd name="connsiteX1" fmla="*/ 318463 w 480757"/>
                  <a:gd name="connsiteY1" fmla="*/ 15122 h 1040669"/>
                  <a:gd name="connsiteX2" fmla="*/ 292401 w 480757"/>
                  <a:gd name="connsiteY2" fmla="*/ 205372 h 1040669"/>
                  <a:gd name="connsiteX3" fmla="*/ 397541 w 480757"/>
                  <a:gd name="connsiteY3" fmla="*/ 171374 h 1040669"/>
                  <a:gd name="connsiteX4" fmla="*/ 479881 w 480757"/>
                  <a:gd name="connsiteY4" fmla="*/ 244796 h 1040669"/>
                  <a:gd name="connsiteX5" fmla="*/ 463084 w 480757"/>
                  <a:gd name="connsiteY5" fmla="*/ 305519 h 1040669"/>
                  <a:gd name="connsiteX6" fmla="*/ 418379 w 480757"/>
                  <a:gd name="connsiteY6" fmla="*/ 376487 h 1040669"/>
                  <a:gd name="connsiteX7" fmla="*/ 328275 w 480757"/>
                  <a:gd name="connsiteY7" fmla="*/ 494037 h 1040669"/>
                  <a:gd name="connsiteX8" fmla="*/ 264839 w 480757"/>
                  <a:gd name="connsiteY8" fmla="*/ 552595 h 1040669"/>
                  <a:gd name="connsiteX9" fmla="*/ 251592 w 480757"/>
                  <a:gd name="connsiteY9" fmla="*/ 596752 h 1040669"/>
                  <a:gd name="connsiteX10" fmla="*/ 239904 w 480757"/>
                  <a:gd name="connsiteY10" fmla="*/ 845734 h 1040669"/>
                  <a:gd name="connsiteX11" fmla="*/ 258577 w 480757"/>
                  <a:gd name="connsiteY11" fmla="*/ 802328 h 1040669"/>
                  <a:gd name="connsiteX12" fmla="*/ 288159 w 480757"/>
                  <a:gd name="connsiteY12" fmla="*/ 685182 h 1040669"/>
                  <a:gd name="connsiteX13" fmla="*/ 305187 w 480757"/>
                  <a:gd name="connsiteY13" fmla="*/ 589999 h 1040669"/>
                  <a:gd name="connsiteX14" fmla="*/ 308044 w 480757"/>
                  <a:gd name="connsiteY14" fmla="*/ 794362 h 1040669"/>
                  <a:gd name="connsiteX15" fmla="*/ 296673 w 480757"/>
                  <a:gd name="connsiteY15" fmla="*/ 919416 h 1040669"/>
                  <a:gd name="connsiteX16" fmla="*/ 237883 w 480757"/>
                  <a:gd name="connsiteY16" fmla="*/ 1040486 h 1040669"/>
                  <a:gd name="connsiteX17" fmla="*/ 218720 w 480757"/>
                  <a:gd name="connsiteY17" fmla="*/ 1036446 h 1040669"/>
                  <a:gd name="connsiteX18" fmla="*/ 169859 w 480757"/>
                  <a:gd name="connsiteY18" fmla="*/ 932605 h 1040669"/>
                  <a:gd name="connsiteX19" fmla="*/ 184087 w 480757"/>
                  <a:gd name="connsiteY19" fmla="*/ 627258 h 1040669"/>
                  <a:gd name="connsiteX20" fmla="*/ 196064 w 480757"/>
                  <a:gd name="connsiteY20" fmla="*/ 439808 h 1040669"/>
                  <a:gd name="connsiteX21" fmla="*/ 195574 w 480757"/>
                  <a:gd name="connsiteY21" fmla="*/ 362317 h 1040669"/>
                  <a:gd name="connsiteX22" fmla="*/ 136582 w 480757"/>
                  <a:gd name="connsiteY22" fmla="*/ 429418 h 1040669"/>
                  <a:gd name="connsiteX23" fmla="*/ 88731 w 480757"/>
                  <a:gd name="connsiteY23" fmla="*/ 505523 h 1040669"/>
                  <a:gd name="connsiteX24" fmla="*/ 56378 w 480757"/>
                  <a:gd name="connsiteY24" fmla="*/ 528122 h 1040669"/>
                  <a:gd name="connsiteX25" fmla="*/ 21081 w 480757"/>
                  <a:gd name="connsiteY25" fmla="*/ 449389 h 1040669"/>
                  <a:gd name="connsiteX26" fmla="*/ 42 w 480757"/>
                  <a:gd name="connsiteY26" fmla="*/ 391379 h 1040669"/>
                  <a:gd name="connsiteX27" fmla="*/ 12798 w 480757"/>
                  <a:gd name="connsiteY27" fmla="*/ 351003 h 1040669"/>
                  <a:gd name="connsiteX28" fmla="*/ 55253 w 480757"/>
                  <a:gd name="connsiteY28" fmla="*/ 163668 h 1040669"/>
                  <a:gd name="connsiteX29" fmla="*/ 69798 w 480757"/>
                  <a:gd name="connsiteY29" fmla="*/ 128833 h 1040669"/>
                  <a:gd name="connsiteX30" fmla="*/ 92887 w 480757"/>
                  <a:gd name="connsiteY30" fmla="*/ 241852 h 1040669"/>
                  <a:gd name="connsiteX31" fmla="*/ 104778 w 480757"/>
                  <a:gd name="connsiteY31" fmla="*/ 324163 h 1040669"/>
                  <a:gd name="connsiteX32" fmla="*/ 181922 w 480757"/>
                  <a:gd name="connsiteY32" fmla="*/ 269876 h 1040669"/>
                  <a:gd name="connsiteX33" fmla="*/ 193265 w 480757"/>
                  <a:gd name="connsiteY33" fmla="*/ 207652 h 1040669"/>
                  <a:gd name="connsiteX34" fmla="*/ 207406 w 480757"/>
                  <a:gd name="connsiteY34" fmla="*/ 256196 h 1040669"/>
                  <a:gd name="connsiteX35" fmla="*/ 229081 w 480757"/>
                  <a:gd name="connsiteY35" fmla="*/ 181129 h 1040669"/>
                  <a:gd name="connsiteX36" fmla="*/ 242963 w 480757"/>
                  <a:gd name="connsiteY36" fmla="*/ 59019 h 1040669"/>
                  <a:gd name="connsiteX37" fmla="*/ 214073 w 480757"/>
                  <a:gd name="connsiteY37" fmla="*/ 76999 h 1040669"/>
                  <a:gd name="connsiteX38" fmla="*/ 232660 w 480757"/>
                  <a:gd name="connsiteY38" fmla="*/ 4068 h 1040669"/>
                  <a:gd name="connsiteX39" fmla="*/ 294826 w 480757"/>
                  <a:gd name="connsiteY39" fmla="*/ 290338 h 1040669"/>
                  <a:gd name="connsiteX40" fmla="*/ 286629 w 480757"/>
                  <a:gd name="connsiteY40" fmla="*/ 305172 h 1040669"/>
                  <a:gd name="connsiteX41" fmla="*/ 273209 w 480757"/>
                  <a:gd name="connsiteY41" fmla="*/ 407599 h 1040669"/>
                  <a:gd name="connsiteX42" fmla="*/ 280915 w 480757"/>
                  <a:gd name="connsiteY42" fmla="*/ 409562 h 1040669"/>
                  <a:gd name="connsiteX43" fmla="*/ 299992 w 480757"/>
                  <a:gd name="connsiteY43" fmla="*/ 350945 h 1040669"/>
                  <a:gd name="connsiteX44" fmla="*/ 305735 w 480757"/>
                  <a:gd name="connsiteY44" fmla="*/ 363125 h 1040669"/>
                  <a:gd name="connsiteX45" fmla="*/ 354279 w 480757"/>
                  <a:gd name="connsiteY45" fmla="*/ 259312 h 1040669"/>
                  <a:gd name="connsiteX46" fmla="*/ 294826 w 480757"/>
                  <a:gd name="connsiteY46" fmla="*/ 290338 h 1040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480757" h="1040669">
                    <a:moveTo>
                      <a:pt x="232660" y="4068"/>
                    </a:moveTo>
                    <a:cubicBezTo>
                      <a:pt x="261491" y="-1704"/>
                      <a:pt x="294104" y="-4475"/>
                      <a:pt x="318463" y="15122"/>
                    </a:cubicBezTo>
                    <a:cubicBezTo>
                      <a:pt x="299905" y="76624"/>
                      <a:pt x="290410" y="141070"/>
                      <a:pt x="292401" y="205372"/>
                    </a:cubicBezTo>
                    <a:cubicBezTo>
                      <a:pt x="328997" y="197752"/>
                      <a:pt x="358262" y="166612"/>
                      <a:pt x="397541" y="171374"/>
                    </a:cubicBezTo>
                    <a:cubicBezTo>
                      <a:pt x="437282" y="171980"/>
                      <a:pt x="480602" y="202110"/>
                      <a:pt x="479881" y="244796"/>
                    </a:cubicBezTo>
                    <a:cubicBezTo>
                      <a:pt x="484152" y="266845"/>
                      <a:pt x="472637" y="286730"/>
                      <a:pt x="463084" y="305519"/>
                    </a:cubicBezTo>
                    <a:cubicBezTo>
                      <a:pt x="450414" y="330541"/>
                      <a:pt x="432289" y="352215"/>
                      <a:pt x="418379" y="376487"/>
                    </a:cubicBezTo>
                    <a:cubicBezTo>
                      <a:pt x="393472" y="419316"/>
                      <a:pt x="362100" y="458019"/>
                      <a:pt x="328275" y="494037"/>
                    </a:cubicBezTo>
                    <a:cubicBezTo>
                      <a:pt x="308679" y="515019"/>
                      <a:pt x="290323" y="538338"/>
                      <a:pt x="264839" y="552595"/>
                    </a:cubicBezTo>
                    <a:cubicBezTo>
                      <a:pt x="252920" y="563563"/>
                      <a:pt x="254854" y="582207"/>
                      <a:pt x="251592" y="596752"/>
                    </a:cubicBezTo>
                    <a:cubicBezTo>
                      <a:pt x="244579" y="679583"/>
                      <a:pt x="245329" y="762846"/>
                      <a:pt x="239904" y="845734"/>
                    </a:cubicBezTo>
                    <a:cubicBezTo>
                      <a:pt x="249572" y="833035"/>
                      <a:pt x="255777" y="817999"/>
                      <a:pt x="258577" y="802328"/>
                    </a:cubicBezTo>
                    <a:cubicBezTo>
                      <a:pt x="267004" y="762904"/>
                      <a:pt x="280338" y="724721"/>
                      <a:pt x="288159" y="685182"/>
                    </a:cubicBezTo>
                    <a:cubicBezTo>
                      <a:pt x="294797" y="653608"/>
                      <a:pt x="298202" y="621486"/>
                      <a:pt x="305187" y="589999"/>
                    </a:cubicBezTo>
                    <a:cubicBezTo>
                      <a:pt x="311132" y="657937"/>
                      <a:pt x="314191" y="726308"/>
                      <a:pt x="308044" y="794362"/>
                    </a:cubicBezTo>
                    <a:cubicBezTo>
                      <a:pt x="299357" y="835546"/>
                      <a:pt x="303138" y="877943"/>
                      <a:pt x="296673" y="919416"/>
                    </a:cubicBezTo>
                    <a:cubicBezTo>
                      <a:pt x="279414" y="960773"/>
                      <a:pt x="255633" y="999244"/>
                      <a:pt x="237883" y="1040486"/>
                    </a:cubicBezTo>
                    <a:cubicBezTo>
                      <a:pt x="231505" y="1039072"/>
                      <a:pt x="224781" y="1038928"/>
                      <a:pt x="218720" y="1036446"/>
                    </a:cubicBezTo>
                    <a:cubicBezTo>
                      <a:pt x="193986" y="1006431"/>
                      <a:pt x="179585" y="969691"/>
                      <a:pt x="169859" y="932605"/>
                    </a:cubicBezTo>
                    <a:cubicBezTo>
                      <a:pt x="171071" y="830698"/>
                      <a:pt x="177420" y="728935"/>
                      <a:pt x="184087" y="627258"/>
                    </a:cubicBezTo>
                    <a:cubicBezTo>
                      <a:pt x="185732" y="564659"/>
                      <a:pt x="189715" y="502118"/>
                      <a:pt x="196064" y="439808"/>
                    </a:cubicBezTo>
                    <a:cubicBezTo>
                      <a:pt x="198893" y="414093"/>
                      <a:pt x="200451" y="387887"/>
                      <a:pt x="195574" y="362317"/>
                    </a:cubicBezTo>
                    <a:cubicBezTo>
                      <a:pt x="174447" y="383356"/>
                      <a:pt x="156034" y="406877"/>
                      <a:pt x="136582" y="429418"/>
                    </a:cubicBezTo>
                    <a:cubicBezTo>
                      <a:pt x="115802" y="451641"/>
                      <a:pt x="108818" y="482810"/>
                      <a:pt x="88731" y="505523"/>
                    </a:cubicBezTo>
                    <a:cubicBezTo>
                      <a:pt x="78485" y="513749"/>
                      <a:pt x="67490" y="521079"/>
                      <a:pt x="56378" y="528122"/>
                    </a:cubicBezTo>
                    <a:cubicBezTo>
                      <a:pt x="43246" y="502609"/>
                      <a:pt x="25843" y="478279"/>
                      <a:pt x="21081" y="449389"/>
                    </a:cubicBezTo>
                    <a:cubicBezTo>
                      <a:pt x="14790" y="429822"/>
                      <a:pt x="4111" y="411697"/>
                      <a:pt x="42" y="391379"/>
                    </a:cubicBezTo>
                    <a:cubicBezTo>
                      <a:pt x="-131" y="376689"/>
                      <a:pt x="12106" y="365607"/>
                      <a:pt x="12798" y="351003"/>
                    </a:cubicBezTo>
                    <a:cubicBezTo>
                      <a:pt x="20389" y="287250"/>
                      <a:pt x="35685" y="224708"/>
                      <a:pt x="55253" y="163668"/>
                    </a:cubicBezTo>
                    <a:cubicBezTo>
                      <a:pt x="59351" y="151748"/>
                      <a:pt x="63045" y="139540"/>
                      <a:pt x="69798" y="128833"/>
                    </a:cubicBezTo>
                    <a:cubicBezTo>
                      <a:pt x="95196" y="160522"/>
                      <a:pt x="89597" y="203900"/>
                      <a:pt x="92887" y="241852"/>
                    </a:cubicBezTo>
                    <a:cubicBezTo>
                      <a:pt x="93002" y="269702"/>
                      <a:pt x="98169" y="297178"/>
                      <a:pt x="104778" y="324163"/>
                    </a:cubicBezTo>
                    <a:cubicBezTo>
                      <a:pt x="130781" y="306586"/>
                      <a:pt x="158978" y="291463"/>
                      <a:pt x="181922" y="269876"/>
                    </a:cubicBezTo>
                    <a:cubicBezTo>
                      <a:pt x="186771" y="249500"/>
                      <a:pt x="179787" y="225805"/>
                      <a:pt x="193265" y="207652"/>
                    </a:cubicBezTo>
                    <a:cubicBezTo>
                      <a:pt x="198488" y="223698"/>
                      <a:pt x="200249" y="240784"/>
                      <a:pt x="207406" y="256196"/>
                    </a:cubicBezTo>
                    <a:cubicBezTo>
                      <a:pt x="225935" y="235531"/>
                      <a:pt x="225185" y="206901"/>
                      <a:pt x="229081" y="181129"/>
                    </a:cubicBezTo>
                    <a:cubicBezTo>
                      <a:pt x="233987" y="140464"/>
                      <a:pt x="244060" y="100232"/>
                      <a:pt x="242963" y="59019"/>
                    </a:cubicBezTo>
                    <a:cubicBezTo>
                      <a:pt x="233237" y="64906"/>
                      <a:pt x="223655" y="70967"/>
                      <a:pt x="214073" y="76999"/>
                    </a:cubicBezTo>
                    <a:cubicBezTo>
                      <a:pt x="224319" y="53910"/>
                      <a:pt x="242126" y="30793"/>
                      <a:pt x="232660" y="4068"/>
                    </a:cubicBezTo>
                    <a:moveTo>
                      <a:pt x="294826" y="290338"/>
                    </a:moveTo>
                    <a:cubicBezTo>
                      <a:pt x="288505" y="292243"/>
                      <a:pt x="287668" y="299660"/>
                      <a:pt x="286629" y="305172"/>
                    </a:cubicBezTo>
                    <a:cubicBezTo>
                      <a:pt x="282271" y="339343"/>
                      <a:pt x="277567" y="373457"/>
                      <a:pt x="273209" y="407599"/>
                    </a:cubicBezTo>
                    <a:cubicBezTo>
                      <a:pt x="275143" y="408090"/>
                      <a:pt x="279010" y="409071"/>
                      <a:pt x="280915" y="409562"/>
                    </a:cubicBezTo>
                    <a:cubicBezTo>
                      <a:pt x="292026" y="391697"/>
                      <a:pt x="302676" y="372851"/>
                      <a:pt x="299992" y="350945"/>
                    </a:cubicBezTo>
                    <a:cubicBezTo>
                      <a:pt x="301925" y="354986"/>
                      <a:pt x="303830" y="359055"/>
                      <a:pt x="305735" y="363125"/>
                    </a:cubicBezTo>
                    <a:cubicBezTo>
                      <a:pt x="329199" y="332446"/>
                      <a:pt x="348391" y="298072"/>
                      <a:pt x="354279" y="259312"/>
                    </a:cubicBezTo>
                    <a:cubicBezTo>
                      <a:pt x="334913" y="270482"/>
                      <a:pt x="315403" y="281535"/>
                      <a:pt x="294826" y="290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8DCA205F-4F10-CC50-39C0-2259A556AB2B}"/>
                  </a:ext>
                </a:extLst>
              </p:cNvPr>
              <p:cNvSpPr/>
              <p:nvPr/>
            </p:nvSpPr>
            <p:spPr>
              <a:xfrm>
                <a:off x="4016748" y="-1000856"/>
                <a:ext cx="551161" cy="610990"/>
              </a:xfrm>
              <a:custGeom>
                <a:avLst/>
                <a:gdLst>
                  <a:gd name="connsiteX0" fmla="*/ 177190 w 551161"/>
                  <a:gd name="connsiteY0" fmla="*/ 24188 h 610990"/>
                  <a:gd name="connsiteX1" fmla="*/ 280108 w 551161"/>
                  <a:gd name="connsiteY1" fmla="*/ 378 h 610990"/>
                  <a:gd name="connsiteX2" fmla="*/ 347382 w 551161"/>
                  <a:gd name="connsiteY2" fmla="*/ 41967 h 610990"/>
                  <a:gd name="connsiteX3" fmla="*/ 348450 w 551161"/>
                  <a:gd name="connsiteY3" fmla="*/ 219085 h 610990"/>
                  <a:gd name="connsiteX4" fmla="*/ 347469 w 551161"/>
                  <a:gd name="connsiteY4" fmla="*/ 371585 h 610990"/>
                  <a:gd name="connsiteX5" fmla="*/ 374886 w 551161"/>
                  <a:gd name="connsiteY5" fmla="*/ 424891 h 610990"/>
                  <a:gd name="connsiteX6" fmla="*/ 479333 w 551161"/>
                  <a:gd name="connsiteY6" fmla="*/ 447749 h 610990"/>
                  <a:gd name="connsiteX7" fmla="*/ 525886 w 551161"/>
                  <a:gd name="connsiteY7" fmla="*/ 464315 h 610990"/>
                  <a:gd name="connsiteX8" fmla="*/ 551081 w 551161"/>
                  <a:gd name="connsiteY8" fmla="*/ 504778 h 610990"/>
                  <a:gd name="connsiteX9" fmla="*/ 517949 w 551161"/>
                  <a:gd name="connsiteY9" fmla="*/ 550580 h 610990"/>
                  <a:gd name="connsiteX10" fmla="*/ 439246 w 551161"/>
                  <a:gd name="connsiteY10" fmla="*/ 555861 h 610990"/>
                  <a:gd name="connsiteX11" fmla="*/ 340600 w 551161"/>
                  <a:gd name="connsiteY11" fmla="*/ 511069 h 610990"/>
                  <a:gd name="connsiteX12" fmla="*/ 248130 w 551161"/>
                  <a:gd name="connsiteY12" fmla="*/ 311844 h 610990"/>
                  <a:gd name="connsiteX13" fmla="*/ 256586 w 551161"/>
                  <a:gd name="connsiteY13" fmla="*/ 248523 h 610990"/>
                  <a:gd name="connsiteX14" fmla="*/ 265014 w 551161"/>
                  <a:gd name="connsiteY14" fmla="*/ 63324 h 610990"/>
                  <a:gd name="connsiteX15" fmla="*/ 171331 w 551161"/>
                  <a:gd name="connsiteY15" fmla="*/ 70106 h 610990"/>
                  <a:gd name="connsiteX16" fmla="*/ 114678 w 551161"/>
                  <a:gd name="connsiteY16" fmla="*/ 133109 h 610990"/>
                  <a:gd name="connsiteX17" fmla="*/ 150061 w 551161"/>
                  <a:gd name="connsiteY17" fmla="*/ 152503 h 610990"/>
                  <a:gd name="connsiteX18" fmla="*/ 158460 w 551161"/>
                  <a:gd name="connsiteY18" fmla="*/ 248465 h 610990"/>
                  <a:gd name="connsiteX19" fmla="*/ 203973 w 551161"/>
                  <a:gd name="connsiteY19" fmla="*/ 266763 h 610990"/>
                  <a:gd name="connsiteX20" fmla="*/ 229428 w 551161"/>
                  <a:gd name="connsiteY20" fmla="*/ 313287 h 610990"/>
                  <a:gd name="connsiteX21" fmla="*/ 212169 w 551161"/>
                  <a:gd name="connsiteY21" fmla="*/ 326909 h 610990"/>
                  <a:gd name="connsiteX22" fmla="*/ 201808 w 551161"/>
                  <a:gd name="connsiteY22" fmla="*/ 355972 h 610990"/>
                  <a:gd name="connsiteX23" fmla="*/ 145126 w 551161"/>
                  <a:gd name="connsiteY23" fmla="*/ 358309 h 610990"/>
                  <a:gd name="connsiteX24" fmla="*/ 116352 w 551161"/>
                  <a:gd name="connsiteY24" fmla="*/ 485470 h 610990"/>
                  <a:gd name="connsiteX25" fmla="*/ 52974 w 551161"/>
                  <a:gd name="connsiteY25" fmla="*/ 610841 h 610990"/>
                  <a:gd name="connsiteX26" fmla="*/ 27547 w 551161"/>
                  <a:gd name="connsiteY26" fmla="*/ 552109 h 610990"/>
                  <a:gd name="connsiteX27" fmla="*/ 2612 w 551161"/>
                  <a:gd name="connsiteY27" fmla="*/ 482555 h 610990"/>
                  <a:gd name="connsiteX28" fmla="*/ 7893 w 551161"/>
                  <a:gd name="connsiteY28" fmla="*/ 449798 h 610990"/>
                  <a:gd name="connsiteX29" fmla="*/ 24026 w 551161"/>
                  <a:gd name="connsiteY29" fmla="*/ 352681 h 610990"/>
                  <a:gd name="connsiteX30" fmla="*/ 83364 w 551161"/>
                  <a:gd name="connsiteY30" fmla="*/ 126355 h 610990"/>
                  <a:gd name="connsiteX31" fmla="*/ 177190 w 551161"/>
                  <a:gd name="connsiteY31" fmla="*/ 24188 h 610990"/>
                  <a:gd name="connsiteX32" fmla="*/ 100911 w 551161"/>
                  <a:gd name="connsiteY32" fmla="*/ 189041 h 610990"/>
                  <a:gd name="connsiteX33" fmla="*/ 111330 w 551161"/>
                  <a:gd name="connsiteY33" fmla="*/ 151407 h 610990"/>
                  <a:gd name="connsiteX34" fmla="*/ 100911 w 551161"/>
                  <a:gd name="connsiteY34" fmla="*/ 189041 h 610990"/>
                  <a:gd name="connsiteX35" fmla="*/ 98660 w 551161"/>
                  <a:gd name="connsiteY35" fmla="*/ 192158 h 610990"/>
                  <a:gd name="connsiteX36" fmla="*/ 98660 w 551161"/>
                  <a:gd name="connsiteY36" fmla="*/ 192158 h 610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51161" h="610990">
                    <a:moveTo>
                      <a:pt x="177190" y="24188"/>
                    </a:moveTo>
                    <a:cubicBezTo>
                      <a:pt x="206599" y="2860"/>
                      <a:pt x="244696" y="-1931"/>
                      <a:pt x="280108" y="378"/>
                    </a:cubicBezTo>
                    <a:cubicBezTo>
                      <a:pt x="307698" y="263"/>
                      <a:pt x="336732" y="15675"/>
                      <a:pt x="347382" y="41967"/>
                    </a:cubicBezTo>
                    <a:cubicBezTo>
                      <a:pt x="351884" y="100843"/>
                      <a:pt x="349460" y="160094"/>
                      <a:pt x="348450" y="219085"/>
                    </a:cubicBezTo>
                    <a:cubicBezTo>
                      <a:pt x="342909" y="269736"/>
                      <a:pt x="342851" y="320877"/>
                      <a:pt x="347469" y="371585"/>
                    </a:cubicBezTo>
                    <a:cubicBezTo>
                      <a:pt x="350557" y="390662"/>
                      <a:pt x="353991" y="417185"/>
                      <a:pt x="374886" y="424891"/>
                    </a:cubicBezTo>
                    <a:cubicBezTo>
                      <a:pt x="407874" y="438975"/>
                      <a:pt x="443575" y="445902"/>
                      <a:pt x="479333" y="447749"/>
                    </a:cubicBezTo>
                    <a:cubicBezTo>
                      <a:pt x="495755" y="449625"/>
                      <a:pt x="514399" y="450577"/>
                      <a:pt x="525886" y="464315"/>
                    </a:cubicBezTo>
                    <a:cubicBezTo>
                      <a:pt x="536478" y="476004"/>
                      <a:pt x="547676" y="489020"/>
                      <a:pt x="551081" y="504778"/>
                    </a:cubicBezTo>
                    <a:cubicBezTo>
                      <a:pt x="538758" y="519035"/>
                      <a:pt x="526261" y="533408"/>
                      <a:pt x="517949" y="550580"/>
                    </a:cubicBezTo>
                    <a:cubicBezTo>
                      <a:pt x="492061" y="555630"/>
                      <a:pt x="465567" y="557506"/>
                      <a:pt x="439246" y="555861"/>
                    </a:cubicBezTo>
                    <a:cubicBezTo>
                      <a:pt x="402564" y="551099"/>
                      <a:pt x="370384" y="531734"/>
                      <a:pt x="340600" y="511069"/>
                    </a:cubicBezTo>
                    <a:cubicBezTo>
                      <a:pt x="274768" y="469279"/>
                      <a:pt x="244696" y="387343"/>
                      <a:pt x="248130" y="311844"/>
                    </a:cubicBezTo>
                    <a:cubicBezTo>
                      <a:pt x="246427" y="290169"/>
                      <a:pt x="251795" y="269332"/>
                      <a:pt x="256586" y="248523"/>
                    </a:cubicBezTo>
                    <a:cubicBezTo>
                      <a:pt x="265100" y="187165"/>
                      <a:pt x="262791" y="125057"/>
                      <a:pt x="265014" y="63324"/>
                    </a:cubicBezTo>
                    <a:cubicBezTo>
                      <a:pt x="233815" y="64189"/>
                      <a:pt x="201664" y="61274"/>
                      <a:pt x="171331" y="70106"/>
                    </a:cubicBezTo>
                    <a:cubicBezTo>
                      <a:pt x="142817" y="79572"/>
                      <a:pt x="123365" y="105258"/>
                      <a:pt x="114678" y="133109"/>
                    </a:cubicBezTo>
                    <a:cubicBezTo>
                      <a:pt x="130061" y="128809"/>
                      <a:pt x="145010" y="136312"/>
                      <a:pt x="150061" y="152503"/>
                    </a:cubicBezTo>
                    <a:cubicBezTo>
                      <a:pt x="157767" y="183760"/>
                      <a:pt x="155141" y="216545"/>
                      <a:pt x="158460" y="248465"/>
                    </a:cubicBezTo>
                    <a:cubicBezTo>
                      <a:pt x="173438" y="254815"/>
                      <a:pt x="190264" y="257730"/>
                      <a:pt x="203973" y="266763"/>
                    </a:cubicBezTo>
                    <a:cubicBezTo>
                      <a:pt x="214363" y="281078"/>
                      <a:pt x="224608" y="296028"/>
                      <a:pt x="229428" y="313287"/>
                    </a:cubicBezTo>
                    <a:cubicBezTo>
                      <a:pt x="223627" y="317731"/>
                      <a:pt x="216960" y="321310"/>
                      <a:pt x="212169" y="326909"/>
                    </a:cubicBezTo>
                    <a:cubicBezTo>
                      <a:pt x="208014" y="336317"/>
                      <a:pt x="205185" y="346274"/>
                      <a:pt x="201808" y="355972"/>
                    </a:cubicBezTo>
                    <a:cubicBezTo>
                      <a:pt x="182876" y="353663"/>
                      <a:pt x="163972" y="357039"/>
                      <a:pt x="145126" y="358309"/>
                    </a:cubicBezTo>
                    <a:cubicBezTo>
                      <a:pt x="135371" y="400677"/>
                      <a:pt x="124433" y="442756"/>
                      <a:pt x="116352" y="485470"/>
                    </a:cubicBezTo>
                    <a:cubicBezTo>
                      <a:pt x="106857" y="531993"/>
                      <a:pt x="84114" y="575198"/>
                      <a:pt x="52974" y="610841"/>
                    </a:cubicBezTo>
                    <a:cubicBezTo>
                      <a:pt x="41862" y="592428"/>
                      <a:pt x="38110" y="570811"/>
                      <a:pt x="27547" y="552109"/>
                    </a:cubicBezTo>
                    <a:cubicBezTo>
                      <a:pt x="15628" y="530291"/>
                      <a:pt x="14098" y="504605"/>
                      <a:pt x="2612" y="482555"/>
                    </a:cubicBezTo>
                    <a:cubicBezTo>
                      <a:pt x="-4431" y="471617"/>
                      <a:pt x="4141" y="460188"/>
                      <a:pt x="7893" y="449798"/>
                    </a:cubicBezTo>
                    <a:cubicBezTo>
                      <a:pt x="21890" y="419206"/>
                      <a:pt x="17706" y="384948"/>
                      <a:pt x="24026" y="352681"/>
                    </a:cubicBezTo>
                    <a:cubicBezTo>
                      <a:pt x="37966" y="275912"/>
                      <a:pt x="54965" y="199200"/>
                      <a:pt x="83364" y="126355"/>
                    </a:cubicBezTo>
                    <a:cubicBezTo>
                      <a:pt x="105356" y="85171"/>
                      <a:pt x="136295" y="47739"/>
                      <a:pt x="177190" y="24188"/>
                    </a:cubicBezTo>
                    <a:moveTo>
                      <a:pt x="100911" y="189041"/>
                    </a:moveTo>
                    <a:cubicBezTo>
                      <a:pt x="104548" y="176544"/>
                      <a:pt x="108357" y="164077"/>
                      <a:pt x="111330" y="151407"/>
                    </a:cubicBezTo>
                    <a:cubicBezTo>
                      <a:pt x="103970" y="162489"/>
                      <a:pt x="97448" y="175361"/>
                      <a:pt x="100911" y="189041"/>
                    </a:cubicBezTo>
                    <a:moveTo>
                      <a:pt x="98660" y="192158"/>
                    </a:moveTo>
                    <a:cubicBezTo>
                      <a:pt x="92022" y="202057"/>
                      <a:pt x="110002" y="194409"/>
                      <a:pt x="98660" y="192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D4ECAD4D-945D-52BF-6A83-AEC16A4E86D5}"/>
                  </a:ext>
                </a:extLst>
              </p:cNvPr>
              <p:cNvSpPr/>
              <p:nvPr/>
            </p:nvSpPr>
            <p:spPr>
              <a:xfrm>
                <a:off x="3854317" y="-504032"/>
                <a:ext cx="7337" cy="7817"/>
              </a:xfrm>
              <a:custGeom>
                <a:avLst/>
                <a:gdLst>
                  <a:gd name="connsiteX0" fmla="*/ 1622 w 7337"/>
                  <a:gd name="connsiteY0" fmla="*/ 604 h 7817"/>
                  <a:gd name="connsiteX1" fmla="*/ 5721 w 7337"/>
                  <a:gd name="connsiteY1" fmla="*/ 6809 h 7817"/>
                  <a:gd name="connsiteX2" fmla="*/ 1622 w 7337"/>
                  <a:gd name="connsiteY2" fmla="*/ 604 h 7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337" h="7817">
                    <a:moveTo>
                      <a:pt x="1622" y="604"/>
                    </a:moveTo>
                    <a:cubicBezTo>
                      <a:pt x="5547" y="-2513"/>
                      <a:pt x="9761" y="4298"/>
                      <a:pt x="5721" y="6809"/>
                    </a:cubicBezTo>
                    <a:cubicBezTo>
                      <a:pt x="1824" y="9955"/>
                      <a:pt x="-2332" y="3115"/>
                      <a:pt x="1622" y="6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4C87805-CE34-D830-642F-EE4621272C6B}"/>
                </a:ext>
              </a:extLst>
            </p:cNvPr>
            <p:cNvGrpSpPr/>
            <p:nvPr/>
          </p:nvGrpSpPr>
          <p:grpSpPr>
            <a:xfrm>
              <a:off x="6081107" y="1702343"/>
              <a:ext cx="1235826" cy="1202182"/>
              <a:chOff x="6081107" y="1702343"/>
              <a:chExt cx="1235826" cy="1202182"/>
            </a:xfrm>
            <a:grpFill/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CC664DBB-4766-A23E-E024-FB38FD88C8C9}"/>
                  </a:ext>
                </a:extLst>
              </p:cNvPr>
              <p:cNvSpPr/>
              <p:nvPr/>
            </p:nvSpPr>
            <p:spPr>
              <a:xfrm>
                <a:off x="6081107" y="1702343"/>
                <a:ext cx="1235826" cy="1202182"/>
              </a:xfrm>
              <a:custGeom>
                <a:avLst/>
                <a:gdLst>
                  <a:gd name="connsiteX0" fmla="*/ 451186 w 1084188"/>
                  <a:gd name="connsiteY0" fmla="*/ 25597 h 1054673"/>
                  <a:gd name="connsiteX1" fmla="*/ 540712 w 1084188"/>
                  <a:gd name="connsiteY1" fmla="*/ 1441 h 1054673"/>
                  <a:gd name="connsiteX2" fmla="*/ 581665 w 1084188"/>
                  <a:gd name="connsiteY2" fmla="*/ 50014 h 1054673"/>
                  <a:gd name="connsiteX3" fmla="*/ 581377 w 1084188"/>
                  <a:gd name="connsiteY3" fmla="*/ 101703 h 1054673"/>
                  <a:gd name="connsiteX4" fmla="*/ 584551 w 1084188"/>
                  <a:gd name="connsiteY4" fmla="*/ 176885 h 1054673"/>
                  <a:gd name="connsiteX5" fmla="*/ 605735 w 1084188"/>
                  <a:gd name="connsiteY5" fmla="*/ 194491 h 1054673"/>
                  <a:gd name="connsiteX6" fmla="*/ 658464 w 1084188"/>
                  <a:gd name="connsiteY6" fmla="*/ 214722 h 1054673"/>
                  <a:gd name="connsiteX7" fmla="*/ 553901 w 1084188"/>
                  <a:gd name="connsiteY7" fmla="*/ 383096 h 1054673"/>
                  <a:gd name="connsiteX8" fmla="*/ 552978 w 1084188"/>
                  <a:gd name="connsiteY8" fmla="*/ 412505 h 1054673"/>
                  <a:gd name="connsiteX9" fmla="*/ 584061 w 1084188"/>
                  <a:gd name="connsiteY9" fmla="*/ 407771 h 1054673"/>
                  <a:gd name="connsiteX10" fmla="*/ 681322 w 1084188"/>
                  <a:gd name="connsiteY10" fmla="*/ 441077 h 1054673"/>
                  <a:gd name="connsiteX11" fmla="*/ 695348 w 1084188"/>
                  <a:gd name="connsiteY11" fmla="*/ 479173 h 1054673"/>
                  <a:gd name="connsiteX12" fmla="*/ 680081 w 1084188"/>
                  <a:gd name="connsiteY12" fmla="*/ 500847 h 1054673"/>
                  <a:gd name="connsiteX13" fmla="*/ 624812 w 1084188"/>
                  <a:gd name="connsiteY13" fmla="*/ 529997 h 1054673"/>
                  <a:gd name="connsiteX14" fmla="*/ 572286 w 1084188"/>
                  <a:gd name="connsiteY14" fmla="*/ 522782 h 1054673"/>
                  <a:gd name="connsiteX15" fmla="*/ 557307 w 1084188"/>
                  <a:gd name="connsiteY15" fmla="*/ 547862 h 1054673"/>
                  <a:gd name="connsiteX16" fmla="*/ 535806 w 1084188"/>
                  <a:gd name="connsiteY16" fmla="*/ 537818 h 1054673"/>
                  <a:gd name="connsiteX17" fmla="*/ 520538 w 1084188"/>
                  <a:gd name="connsiteY17" fmla="*/ 557530 h 1054673"/>
                  <a:gd name="connsiteX18" fmla="*/ 438112 w 1084188"/>
                  <a:gd name="connsiteY18" fmla="*/ 575683 h 1054673"/>
                  <a:gd name="connsiteX19" fmla="*/ 418746 w 1084188"/>
                  <a:gd name="connsiteY19" fmla="*/ 644805 h 1054673"/>
                  <a:gd name="connsiteX20" fmla="*/ 541203 w 1084188"/>
                  <a:gd name="connsiteY20" fmla="*/ 601514 h 1054673"/>
                  <a:gd name="connsiteX21" fmla="*/ 603398 w 1084188"/>
                  <a:gd name="connsiteY21" fmla="*/ 565900 h 1054673"/>
                  <a:gd name="connsiteX22" fmla="*/ 732982 w 1084188"/>
                  <a:gd name="connsiteY22" fmla="*/ 598252 h 1054673"/>
                  <a:gd name="connsiteX23" fmla="*/ 728134 w 1084188"/>
                  <a:gd name="connsiteY23" fmla="*/ 638340 h 1054673"/>
                  <a:gd name="connsiteX24" fmla="*/ 667844 w 1084188"/>
                  <a:gd name="connsiteY24" fmla="*/ 664863 h 1054673"/>
                  <a:gd name="connsiteX25" fmla="*/ 633470 w 1084188"/>
                  <a:gd name="connsiteY25" fmla="*/ 705384 h 1054673"/>
                  <a:gd name="connsiteX26" fmla="*/ 526859 w 1084188"/>
                  <a:gd name="connsiteY26" fmla="*/ 791908 h 1054673"/>
                  <a:gd name="connsiteX27" fmla="*/ 498229 w 1084188"/>
                  <a:gd name="connsiteY27" fmla="*/ 822443 h 1054673"/>
                  <a:gd name="connsiteX28" fmla="*/ 561347 w 1084188"/>
                  <a:gd name="connsiteY28" fmla="*/ 875056 h 1054673"/>
                  <a:gd name="connsiteX29" fmla="*/ 626255 w 1084188"/>
                  <a:gd name="connsiteY29" fmla="*/ 905360 h 1054673"/>
                  <a:gd name="connsiteX30" fmla="*/ 698984 w 1084188"/>
                  <a:gd name="connsiteY30" fmla="*/ 923629 h 1054673"/>
                  <a:gd name="connsiteX31" fmla="*/ 799391 w 1084188"/>
                  <a:gd name="connsiteY31" fmla="*/ 941724 h 1054673"/>
                  <a:gd name="connsiteX32" fmla="*/ 851715 w 1084188"/>
                  <a:gd name="connsiteY32" fmla="*/ 939213 h 1054673"/>
                  <a:gd name="connsiteX33" fmla="*/ 959077 w 1084188"/>
                  <a:gd name="connsiteY33" fmla="*/ 937482 h 1054673"/>
                  <a:gd name="connsiteX34" fmla="*/ 1076339 w 1084188"/>
                  <a:gd name="connsiteY34" fmla="*/ 970037 h 1054673"/>
                  <a:gd name="connsiteX35" fmla="*/ 1084333 w 1084188"/>
                  <a:gd name="connsiteY35" fmla="*/ 1017830 h 1054673"/>
                  <a:gd name="connsiteX36" fmla="*/ 983869 w 1084188"/>
                  <a:gd name="connsiteY36" fmla="*/ 1040947 h 1054673"/>
                  <a:gd name="connsiteX37" fmla="*/ 866752 w 1084188"/>
                  <a:gd name="connsiteY37" fmla="*/ 1051915 h 1054673"/>
                  <a:gd name="connsiteX38" fmla="*/ 703140 w 1084188"/>
                  <a:gd name="connsiteY38" fmla="*/ 1047990 h 1054673"/>
                  <a:gd name="connsiteX39" fmla="*/ 591507 w 1084188"/>
                  <a:gd name="connsiteY39" fmla="*/ 990355 h 1054673"/>
                  <a:gd name="connsiteX40" fmla="*/ 494650 w 1084188"/>
                  <a:gd name="connsiteY40" fmla="*/ 932835 h 1054673"/>
                  <a:gd name="connsiteX41" fmla="*/ 450349 w 1084188"/>
                  <a:gd name="connsiteY41" fmla="*/ 906399 h 1054673"/>
                  <a:gd name="connsiteX42" fmla="*/ 406596 w 1084188"/>
                  <a:gd name="connsiteY42" fmla="*/ 891824 h 1054673"/>
                  <a:gd name="connsiteX43" fmla="*/ 393060 w 1084188"/>
                  <a:gd name="connsiteY43" fmla="*/ 809571 h 1054673"/>
                  <a:gd name="connsiteX44" fmla="*/ 403017 w 1084188"/>
                  <a:gd name="connsiteY44" fmla="*/ 744923 h 1054673"/>
                  <a:gd name="connsiteX45" fmla="*/ 357186 w 1084188"/>
                  <a:gd name="connsiteY45" fmla="*/ 786857 h 1054673"/>
                  <a:gd name="connsiteX46" fmla="*/ 324660 w 1084188"/>
                  <a:gd name="connsiteY46" fmla="*/ 765645 h 1054673"/>
                  <a:gd name="connsiteX47" fmla="*/ 315973 w 1084188"/>
                  <a:gd name="connsiteY47" fmla="*/ 719987 h 1054673"/>
                  <a:gd name="connsiteX48" fmla="*/ 335368 w 1084188"/>
                  <a:gd name="connsiteY48" fmla="*/ 646334 h 1054673"/>
                  <a:gd name="connsiteX49" fmla="*/ 359293 w 1084188"/>
                  <a:gd name="connsiteY49" fmla="*/ 624602 h 1054673"/>
                  <a:gd name="connsiteX50" fmla="*/ 438170 w 1084188"/>
                  <a:gd name="connsiteY50" fmla="*/ 566881 h 1054673"/>
                  <a:gd name="connsiteX51" fmla="*/ 382209 w 1084188"/>
                  <a:gd name="connsiteY51" fmla="*/ 580619 h 1054673"/>
                  <a:gd name="connsiteX52" fmla="*/ 277993 w 1084188"/>
                  <a:gd name="connsiteY52" fmla="*/ 615021 h 1054673"/>
                  <a:gd name="connsiteX53" fmla="*/ 184224 w 1084188"/>
                  <a:gd name="connsiteY53" fmla="*/ 657532 h 1054673"/>
                  <a:gd name="connsiteX54" fmla="*/ 128292 w 1084188"/>
                  <a:gd name="connsiteY54" fmla="*/ 676321 h 1054673"/>
                  <a:gd name="connsiteX55" fmla="*/ 40555 w 1084188"/>
                  <a:gd name="connsiteY55" fmla="*/ 681256 h 1054673"/>
                  <a:gd name="connsiteX56" fmla="*/ 10425 w 1084188"/>
                  <a:gd name="connsiteY56" fmla="*/ 665094 h 1054673"/>
                  <a:gd name="connsiteX57" fmla="*/ 2603 w 1084188"/>
                  <a:gd name="connsiteY57" fmla="*/ 608787 h 1054673"/>
                  <a:gd name="connsiteX58" fmla="*/ 12762 w 1084188"/>
                  <a:gd name="connsiteY58" fmla="*/ 587054 h 1054673"/>
                  <a:gd name="connsiteX59" fmla="*/ 4393 w 1084188"/>
                  <a:gd name="connsiteY59" fmla="*/ 545812 h 1054673"/>
                  <a:gd name="connsiteX60" fmla="*/ 60787 w 1084188"/>
                  <a:gd name="connsiteY60" fmla="*/ 553028 h 1054673"/>
                  <a:gd name="connsiteX61" fmla="*/ 156893 w 1084188"/>
                  <a:gd name="connsiteY61" fmla="*/ 537905 h 1054673"/>
                  <a:gd name="connsiteX62" fmla="*/ 312770 w 1084188"/>
                  <a:gd name="connsiteY62" fmla="*/ 487889 h 1054673"/>
                  <a:gd name="connsiteX63" fmla="*/ 383594 w 1084188"/>
                  <a:gd name="connsiteY63" fmla="*/ 464569 h 1054673"/>
                  <a:gd name="connsiteX64" fmla="*/ 449397 w 1084188"/>
                  <a:gd name="connsiteY64" fmla="*/ 443299 h 1054673"/>
                  <a:gd name="connsiteX65" fmla="*/ 483510 w 1084188"/>
                  <a:gd name="connsiteY65" fmla="*/ 382547 h 1054673"/>
                  <a:gd name="connsiteX66" fmla="*/ 401199 w 1084188"/>
                  <a:gd name="connsiteY66" fmla="*/ 351233 h 1054673"/>
                  <a:gd name="connsiteX67" fmla="*/ 348240 w 1084188"/>
                  <a:gd name="connsiteY67" fmla="*/ 311434 h 1054673"/>
                  <a:gd name="connsiteX68" fmla="*/ 367461 w 1084188"/>
                  <a:gd name="connsiteY68" fmla="*/ 294782 h 1054673"/>
                  <a:gd name="connsiteX69" fmla="*/ 494910 w 1084188"/>
                  <a:gd name="connsiteY69" fmla="*/ 217291 h 1054673"/>
                  <a:gd name="connsiteX70" fmla="*/ 470292 w 1084188"/>
                  <a:gd name="connsiteY70" fmla="*/ 105397 h 1054673"/>
                  <a:gd name="connsiteX71" fmla="*/ 451186 w 1084188"/>
                  <a:gd name="connsiteY71" fmla="*/ 25597 h 10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084188" h="1054673">
                    <a:moveTo>
                      <a:pt x="451186" y="25597"/>
                    </a:moveTo>
                    <a:cubicBezTo>
                      <a:pt x="471619" y="-3783"/>
                      <a:pt x="509340" y="-1474"/>
                      <a:pt x="540712" y="1441"/>
                    </a:cubicBezTo>
                    <a:cubicBezTo>
                      <a:pt x="558346" y="13447"/>
                      <a:pt x="571824" y="31225"/>
                      <a:pt x="581665" y="50014"/>
                    </a:cubicBezTo>
                    <a:cubicBezTo>
                      <a:pt x="590150" y="66031"/>
                      <a:pt x="582849" y="84906"/>
                      <a:pt x="581377" y="101703"/>
                    </a:cubicBezTo>
                    <a:cubicBezTo>
                      <a:pt x="578693" y="126293"/>
                      <a:pt x="569255" y="154605"/>
                      <a:pt x="584551" y="176885"/>
                    </a:cubicBezTo>
                    <a:cubicBezTo>
                      <a:pt x="588996" y="184938"/>
                      <a:pt x="595576" y="194144"/>
                      <a:pt x="605735" y="194491"/>
                    </a:cubicBezTo>
                    <a:cubicBezTo>
                      <a:pt x="625736" y="193076"/>
                      <a:pt x="642446" y="204563"/>
                      <a:pt x="658464" y="214722"/>
                    </a:cubicBezTo>
                    <a:cubicBezTo>
                      <a:pt x="650296" y="284882"/>
                      <a:pt x="577798" y="320352"/>
                      <a:pt x="553901" y="383096"/>
                    </a:cubicBezTo>
                    <a:cubicBezTo>
                      <a:pt x="550986" y="392591"/>
                      <a:pt x="552718" y="402692"/>
                      <a:pt x="552978" y="412505"/>
                    </a:cubicBezTo>
                    <a:cubicBezTo>
                      <a:pt x="562877" y="409099"/>
                      <a:pt x="573440" y="404655"/>
                      <a:pt x="584061" y="407771"/>
                    </a:cubicBezTo>
                    <a:cubicBezTo>
                      <a:pt x="617135" y="416689"/>
                      <a:pt x="649979" y="427252"/>
                      <a:pt x="681322" y="441077"/>
                    </a:cubicBezTo>
                    <a:cubicBezTo>
                      <a:pt x="692548" y="449793"/>
                      <a:pt x="692750" y="466099"/>
                      <a:pt x="695348" y="479173"/>
                    </a:cubicBezTo>
                    <a:cubicBezTo>
                      <a:pt x="697599" y="489534"/>
                      <a:pt x="686603" y="495335"/>
                      <a:pt x="680081" y="500847"/>
                    </a:cubicBezTo>
                    <a:cubicBezTo>
                      <a:pt x="663514" y="513402"/>
                      <a:pt x="647179" y="530689"/>
                      <a:pt x="624812" y="529997"/>
                    </a:cubicBezTo>
                    <a:cubicBezTo>
                      <a:pt x="606890" y="531353"/>
                      <a:pt x="589111" y="529131"/>
                      <a:pt x="572286" y="522782"/>
                    </a:cubicBezTo>
                    <a:cubicBezTo>
                      <a:pt x="567120" y="531036"/>
                      <a:pt x="562300" y="539521"/>
                      <a:pt x="557307" y="547862"/>
                    </a:cubicBezTo>
                    <a:cubicBezTo>
                      <a:pt x="550005" y="544802"/>
                      <a:pt x="542877" y="541368"/>
                      <a:pt x="535806" y="537818"/>
                    </a:cubicBezTo>
                    <a:cubicBezTo>
                      <a:pt x="530697" y="544398"/>
                      <a:pt x="525618" y="550950"/>
                      <a:pt x="520538" y="557530"/>
                    </a:cubicBezTo>
                    <a:cubicBezTo>
                      <a:pt x="492543" y="552220"/>
                      <a:pt x="455861" y="548352"/>
                      <a:pt x="438112" y="575683"/>
                    </a:cubicBezTo>
                    <a:cubicBezTo>
                      <a:pt x="430868" y="598454"/>
                      <a:pt x="424374" y="621543"/>
                      <a:pt x="418746" y="644805"/>
                    </a:cubicBezTo>
                    <a:cubicBezTo>
                      <a:pt x="462095" y="638080"/>
                      <a:pt x="498806" y="611586"/>
                      <a:pt x="541203" y="601514"/>
                    </a:cubicBezTo>
                    <a:cubicBezTo>
                      <a:pt x="566109" y="597762"/>
                      <a:pt x="580453" y="573461"/>
                      <a:pt x="603398" y="565900"/>
                    </a:cubicBezTo>
                    <a:cubicBezTo>
                      <a:pt x="648738" y="562956"/>
                      <a:pt x="694251" y="574154"/>
                      <a:pt x="732982" y="598252"/>
                    </a:cubicBezTo>
                    <a:cubicBezTo>
                      <a:pt x="731049" y="611471"/>
                      <a:pt x="733733" y="625786"/>
                      <a:pt x="728134" y="638340"/>
                    </a:cubicBezTo>
                    <a:cubicBezTo>
                      <a:pt x="712405" y="655281"/>
                      <a:pt x="687902" y="656320"/>
                      <a:pt x="667844" y="664863"/>
                    </a:cubicBezTo>
                    <a:cubicBezTo>
                      <a:pt x="650441" y="672425"/>
                      <a:pt x="645101" y="692021"/>
                      <a:pt x="633470" y="705384"/>
                    </a:cubicBezTo>
                    <a:cubicBezTo>
                      <a:pt x="604148" y="741171"/>
                      <a:pt x="562906" y="763855"/>
                      <a:pt x="526859" y="791908"/>
                    </a:cubicBezTo>
                    <a:cubicBezTo>
                      <a:pt x="515141" y="799845"/>
                      <a:pt x="506454" y="811158"/>
                      <a:pt x="498229" y="822443"/>
                    </a:cubicBezTo>
                    <a:cubicBezTo>
                      <a:pt x="517537" y="841779"/>
                      <a:pt x="535517" y="864146"/>
                      <a:pt x="561347" y="875056"/>
                    </a:cubicBezTo>
                    <a:cubicBezTo>
                      <a:pt x="583484" y="884003"/>
                      <a:pt x="605447" y="893613"/>
                      <a:pt x="626255" y="905360"/>
                    </a:cubicBezTo>
                    <a:cubicBezTo>
                      <a:pt x="648247" y="918867"/>
                      <a:pt x="675549" y="913874"/>
                      <a:pt x="698984" y="923629"/>
                    </a:cubicBezTo>
                    <a:cubicBezTo>
                      <a:pt x="731164" y="935606"/>
                      <a:pt x="765855" y="936183"/>
                      <a:pt x="799391" y="941724"/>
                    </a:cubicBezTo>
                    <a:cubicBezTo>
                      <a:pt x="817111" y="947266"/>
                      <a:pt x="834053" y="937511"/>
                      <a:pt x="851715" y="939213"/>
                    </a:cubicBezTo>
                    <a:cubicBezTo>
                      <a:pt x="887474" y="942273"/>
                      <a:pt x="923290" y="938780"/>
                      <a:pt x="959077" y="937482"/>
                    </a:cubicBezTo>
                    <a:cubicBezTo>
                      <a:pt x="1000897" y="932258"/>
                      <a:pt x="1038300" y="956963"/>
                      <a:pt x="1076339" y="970037"/>
                    </a:cubicBezTo>
                    <a:cubicBezTo>
                      <a:pt x="1076050" y="986343"/>
                      <a:pt x="1080754" y="1002072"/>
                      <a:pt x="1084333" y="1017830"/>
                    </a:cubicBezTo>
                    <a:cubicBezTo>
                      <a:pt x="1051461" y="1028076"/>
                      <a:pt x="1017290" y="1032953"/>
                      <a:pt x="983869" y="1040947"/>
                    </a:cubicBezTo>
                    <a:cubicBezTo>
                      <a:pt x="945167" y="1047932"/>
                      <a:pt x="905541" y="1045652"/>
                      <a:pt x="866752" y="1051915"/>
                    </a:cubicBezTo>
                    <a:cubicBezTo>
                      <a:pt x="812176" y="1063661"/>
                      <a:pt x="757283" y="1030384"/>
                      <a:pt x="703140" y="1047990"/>
                    </a:cubicBezTo>
                    <a:cubicBezTo>
                      <a:pt x="665592" y="1029721"/>
                      <a:pt x="630123" y="1006632"/>
                      <a:pt x="591507" y="990355"/>
                    </a:cubicBezTo>
                    <a:cubicBezTo>
                      <a:pt x="554392" y="980282"/>
                      <a:pt x="525906" y="953673"/>
                      <a:pt x="494650" y="932835"/>
                    </a:cubicBezTo>
                    <a:cubicBezTo>
                      <a:pt x="481663" y="921579"/>
                      <a:pt x="468531" y="907928"/>
                      <a:pt x="450349" y="906399"/>
                    </a:cubicBezTo>
                    <a:cubicBezTo>
                      <a:pt x="436265" y="902531"/>
                      <a:pt x="414995" y="907293"/>
                      <a:pt x="406596" y="891824"/>
                    </a:cubicBezTo>
                    <a:cubicBezTo>
                      <a:pt x="400882" y="864753"/>
                      <a:pt x="394850" y="837191"/>
                      <a:pt x="393060" y="809571"/>
                    </a:cubicBezTo>
                    <a:cubicBezTo>
                      <a:pt x="398573" y="788416"/>
                      <a:pt x="402671" y="766915"/>
                      <a:pt x="403017" y="744923"/>
                    </a:cubicBezTo>
                    <a:cubicBezTo>
                      <a:pt x="387750" y="758834"/>
                      <a:pt x="374157" y="774909"/>
                      <a:pt x="357186" y="786857"/>
                    </a:cubicBezTo>
                    <a:cubicBezTo>
                      <a:pt x="340534" y="795256"/>
                      <a:pt x="330115" y="778113"/>
                      <a:pt x="324660" y="765645"/>
                    </a:cubicBezTo>
                    <a:cubicBezTo>
                      <a:pt x="319033" y="751359"/>
                      <a:pt x="312077" y="735485"/>
                      <a:pt x="315973" y="719987"/>
                    </a:cubicBezTo>
                    <a:cubicBezTo>
                      <a:pt x="322986" y="695571"/>
                      <a:pt x="329336" y="670982"/>
                      <a:pt x="335368" y="646334"/>
                    </a:cubicBezTo>
                    <a:cubicBezTo>
                      <a:pt x="337590" y="634386"/>
                      <a:pt x="350058" y="629999"/>
                      <a:pt x="359293" y="624602"/>
                    </a:cubicBezTo>
                    <a:cubicBezTo>
                      <a:pt x="388847" y="610258"/>
                      <a:pt x="413609" y="588267"/>
                      <a:pt x="438170" y="566881"/>
                    </a:cubicBezTo>
                    <a:cubicBezTo>
                      <a:pt x="418948" y="568930"/>
                      <a:pt x="400795" y="575828"/>
                      <a:pt x="382209" y="580619"/>
                    </a:cubicBezTo>
                    <a:cubicBezTo>
                      <a:pt x="347056" y="590547"/>
                      <a:pt x="309711" y="595799"/>
                      <a:pt x="277993" y="615021"/>
                    </a:cubicBezTo>
                    <a:cubicBezTo>
                      <a:pt x="248324" y="632568"/>
                      <a:pt x="214528" y="641255"/>
                      <a:pt x="184224" y="657532"/>
                    </a:cubicBezTo>
                    <a:cubicBezTo>
                      <a:pt x="167023" y="667576"/>
                      <a:pt x="147225" y="670982"/>
                      <a:pt x="128292" y="676321"/>
                    </a:cubicBezTo>
                    <a:cubicBezTo>
                      <a:pt x="100326" y="683825"/>
                      <a:pt x="68521" y="694416"/>
                      <a:pt x="40555" y="681256"/>
                    </a:cubicBezTo>
                    <a:cubicBezTo>
                      <a:pt x="30656" y="676378"/>
                      <a:pt x="17149" y="674762"/>
                      <a:pt x="10425" y="665094"/>
                    </a:cubicBezTo>
                    <a:cubicBezTo>
                      <a:pt x="6644" y="646883"/>
                      <a:pt x="-4843" y="627488"/>
                      <a:pt x="2603" y="608787"/>
                    </a:cubicBezTo>
                    <a:cubicBezTo>
                      <a:pt x="5258" y="601196"/>
                      <a:pt x="9068" y="594154"/>
                      <a:pt x="12762" y="587054"/>
                    </a:cubicBezTo>
                    <a:cubicBezTo>
                      <a:pt x="8058" y="573779"/>
                      <a:pt x="1305" y="560214"/>
                      <a:pt x="4393" y="545812"/>
                    </a:cubicBezTo>
                    <a:cubicBezTo>
                      <a:pt x="23152" y="548237"/>
                      <a:pt x="41796" y="553172"/>
                      <a:pt x="60787" y="553028"/>
                    </a:cubicBezTo>
                    <a:cubicBezTo>
                      <a:pt x="92822" y="548092"/>
                      <a:pt x="125839" y="548006"/>
                      <a:pt x="156893" y="537905"/>
                    </a:cubicBezTo>
                    <a:cubicBezTo>
                      <a:pt x="210285" y="525899"/>
                      <a:pt x="260416" y="503358"/>
                      <a:pt x="312770" y="487889"/>
                    </a:cubicBezTo>
                    <a:cubicBezTo>
                      <a:pt x="336378" y="480125"/>
                      <a:pt x="358918" y="468812"/>
                      <a:pt x="383594" y="464569"/>
                    </a:cubicBezTo>
                    <a:cubicBezTo>
                      <a:pt x="405875" y="459028"/>
                      <a:pt x="430666" y="457874"/>
                      <a:pt x="449397" y="443299"/>
                    </a:cubicBezTo>
                    <a:cubicBezTo>
                      <a:pt x="463452" y="424684"/>
                      <a:pt x="472745" y="403096"/>
                      <a:pt x="483510" y="382547"/>
                    </a:cubicBezTo>
                    <a:cubicBezTo>
                      <a:pt x="455053" y="375390"/>
                      <a:pt x="426106" y="367280"/>
                      <a:pt x="401199" y="351233"/>
                    </a:cubicBezTo>
                    <a:cubicBezTo>
                      <a:pt x="384142" y="337178"/>
                      <a:pt x="365441" y="325259"/>
                      <a:pt x="348240" y="311434"/>
                    </a:cubicBezTo>
                    <a:cubicBezTo>
                      <a:pt x="350173" y="302603"/>
                      <a:pt x="362208" y="300958"/>
                      <a:pt x="367461" y="294782"/>
                    </a:cubicBezTo>
                    <a:cubicBezTo>
                      <a:pt x="407173" y="264160"/>
                      <a:pt x="455717" y="248662"/>
                      <a:pt x="494910" y="217291"/>
                    </a:cubicBezTo>
                    <a:cubicBezTo>
                      <a:pt x="487031" y="179945"/>
                      <a:pt x="480970" y="142079"/>
                      <a:pt x="470292" y="105397"/>
                    </a:cubicBezTo>
                    <a:cubicBezTo>
                      <a:pt x="459556" y="80317"/>
                      <a:pt x="447030" y="53563"/>
                      <a:pt x="451186" y="255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90B1A1F-4061-03F9-7068-5D20AC2D927E}"/>
                  </a:ext>
                </a:extLst>
              </p:cNvPr>
              <p:cNvSpPr/>
              <p:nvPr/>
            </p:nvSpPr>
            <p:spPr>
              <a:xfrm>
                <a:off x="6965952" y="1957735"/>
                <a:ext cx="313412" cy="540564"/>
              </a:xfrm>
              <a:custGeom>
                <a:avLst/>
                <a:gdLst>
                  <a:gd name="connsiteX0" fmla="*/ 99653 w 274956"/>
                  <a:gd name="connsiteY0" fmla="*/ 12588 h 474236"/>
                  <a:gd name="connsiteX1" fmla="*/ 131112 w 274956"/>
                  <a:gd name="connsiteY1" fmla="*/ -168 h 474236"/>
                  <a:gd name="connsiteX2" fmla="*/ 190651 w 274956"/>
                  <a:gd name="connsiteY2" fmla="*/ 26903 h 474236"/>
                  <a:gd name="connsiteX3" fmla="*/ 221936 w 274956"/>
                  <a:gd name="connsiteY3" fmla="*/ 70165 h 474236"/>
                  <a:gd name="connsiteX4" fmla="*/ 160232 w 274956"/>
                  <a:gd name="connsiteY4" fmla="*/ 186157 h 474236"/>
                  <a:gd name="connsiteX5" fmla="*/ 201590 w 274956"/>
                  <a:gd name="connsiteY5" fmla="*/ 224109 h 474236"/>
                  <a:gd name="connsiteX6" fmla="*/ 134200 w 274956"/>
                  <a:gd name="connsiteY6" fmla="*/ 265582 h 474236"/>
                  <a:gd name="connsiteX7" fmla="*/ 92756 w 274956"/>
                  <a:gd name="connsiteY7" fmla="*/ 281859 h 474236"/>
                  <a:gd name="connsiteX8" fmla="*/ 74169 w 274956"/>
                  <a:gd name="connsiteY8" fmla="*/ 285813 h 474236"/>
                  <a:gd name="connsiteX9" fmla="*/ 68426 w 274956"/>
                  <a:gd name="connsiteY9" fmla="*/ 313058 h 474236"/>
                  <a:gd name="connsiteX10" fmla="*/ 105512 w 274956"/>
                  <a:gd name="connsiteY10" fmla="*/ 364285 h 474236"/>
                  <a:gd name="connsiteX11" fmla="*/ 138702 w 274956"/>
                  <a:gd name="connsiteY11" fmla="*/ 362409 h 474236"/>
                  <a:gd name="connsiteX12" fmla="*/ 171632 w 274956"/>
                  <a:gd name="connsiteY12" fmla="*/ 379004 h 474236"/>
                  <a:gd name="connsiteX13" fmla="*/ 215443 w 274956"/>
                  <a:gd name="connsiteY13" fmla="*/ 376493 h 474236"/>
                  <a:gd name="connsiteX14" fmla="*/ 254347 w 274956"/>
                  <a:gd name="connsiteY14" fmla="*/ 398283 h 474236"/>
                  <a:gd name="connsiteX15" fmla="*/ 275011 w 274956"/>
                  <a:gd name="connsiteY15" fmla="*/ 435947 h 474236"/>
                  <a:gd name="connsiteX16" fmla="*/ 210075 w 274956"/>
                  <a:gd name="connsiteY16" fmla="*/ 472888 h 474236"/>
                  <a:gd name="connsiteX17" fmla="*/ 145196 w 274956"/>
                  <a:gd name="connsiteY17" fmla="*/ 471618 h 474236"/>
                  <a:gd name="connsiteX18" fmla="*/ 96132 w 274956"/>
                  <a:gd name="connsiteY18" fmla="*/ 459612 h 474236"/>
                  <a:gd name="connsiteX19" fmla="*/ 18959 w 274956"/>
                  <a:gd name="connsiteY19" fmla="*/ 382929 h 474236"/>
                  <a:gd name="connsiteX20" fmla="*/ 8453 w 274956"/>
                  <a:gd name="connsiteY20" fmla="*/ 270315 h 474236"/>
                  <a:gd name="connsiteX21" fmla="*/ 55 w 274956"/>
                  <a:gd name="connsiteY21" fmla="*/ 213574 h 474236"/>
                  <a:gd name="connsiteX22" fmla="*/ 43981 w 274956"/>
                  <a:gd name="connsiteY22" fmla="*/ 180442 h 474236"/>
                  <a:gd name="connsiteX23" fmla="*/ 81096 w 274956"/>
                  <a:gd name="connsiteY23" fmla="*/ 140961 h 474236"/>
                  <a:gd name="connsiteX24" fmla="*/ 93564 w 274956"/>
                  <a:gd name="connsiteY24" fmla="*/ 96573 h 474236"/>
                  <a:gd name="connsiteX25" fmla="*/ 42134 w 274956"/>
                  <a:gd name="connsiteY25" fmla="*/ 79141 h 474236"/>
                  <a:gd name="connsiteX26" fmla="*/ 4211 w 274956"/>
                  <a:gd name="connsiteY26" fmla="*/ 43729 h 474236"/>
                  <a:gd name="connsiteX27" fmla="*/ 18872 w 274956"/>
                  <a:gd name="connsiteY27" fmla="*/ 26528 h 474236"/>
                  <a:gd name="connsiteX28" fmla="*/ 99653 w 274956"/>
                  <a:gd name="connsiteY28" fmla="*/ 12588 h 474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4956" h="474236">
                    <a:moveTo>
                      <a:pt x="99653" y="12588"/>
                    </a:moveTo>
                    <a:cubicBezTo>
                      <a:pt x="111140" y="11578"/>
                      <a:pt x="121039" y="4969"/>
                      <a:pt x="131112" y="-168"/>
                    </a:cubicBezTo>
                    <a:cubicBezTo>
                      <a:pt x="147216" y="15676"/>
                      <a:pt x="168631" y="23411"/>
                      <a:pt x="190651" y="26903"/>
                    </a:cubicBezTo>
                    <a:cubicBezTo>
                      <a:pt x="210565" y="30049"/>
                      <a:pt x="221561" y="52070"/>
                      <a:pt x="221936" y="70165"/>
                    </a:cubicBezTo>
                    <a:cubicBezTo>
                      <a:pt x="206929" y="111667"/>
                      <a:pt x="172383" y="143212"/>
                      <a:pt x="160232" y="186157"/>
                    </a:cubicBezTo>
                    <a:cubicBezTo>
                      <a:pt x="178241" y="193949"/>
                      <a:pt x="188371" y="210688"/>
                      <a:pt x="201590" y="224109"/>
                    </a:cubicBezTo>
                    <a:cubicBezTo>
                      <a:pt x="182195" y="242378"/>
                      <a:pt x="158241" y="254672"/>
                      <a:pt x="134200" y="265582"/>
                    </a:cubicBezTo>
                    <a:cubicBezTo>
                      <a:pt x="119596" y="267804"/>
                      <a:pt x="99192" y="263475"/>
                      <a:pt x="92756" y="281859"/>
                    </a:cubicBezTo>
                    <a:cubicBezTo>
                      <a:pt x="86522" y="282840"/>
                      <a:pt x="79855" y="282840"/>
                      <a:pt x="74169" y="285813"/>
                    </a:cubicBezTo>
                    <a:cubicBezTo>
                      <a:pt x="66666" y="292278"/>
                      <a:pt x="66233" y="303966"/>
                      <a:pt x="68426" y="313058"/>
                    </a:cubicBezTo>
                    <a:cubicBezTo>
                      <a:pt x="78672" y="331586"/>
                      <a:pt x="93593" y="346882"/>
                      <a:pt x="105512" y="364285"/>
                    </a:cubicBezTo>
                    <a:cubicBezTo>
                      <a:pt x="116566" y="363910"/>
                      <a:pt x="127677" y="363622"/>
                      <a:pt x="138702" y="362409"/>
                    </a:cubicBezTo>
                    <a:cubicBezTo>
                      <a:pt x="147447" y="371356"/>
                      <a:pt x="156913" y="383651"/>
                      <a:pt x="171632" y="379004"/>
                    </a:cubicBezTo>
                    <a:cubicBezTo>
                      <a:pt x="186265" y="379437"/>
                      <a:pt x="201330" y="369827"/>
                      <a:pt x="215443" y="376493"/>
                    </a:cubicBezTo>
                    <a:cubicBezTo>
                      <a:pt x="228517" y="383391"/>
                      <a:pt x="243034" y="388499"/>
                      <a:pt x="254347" y="398283"/>
                    </a:cubicBezTo>
                    <a:cubicBezTo>
                      <a:pt x="263178" y="409626"/>
                      <a:pt x="267710" y="423623"/>
                      <a:pt x="275011" y="435947"/>
                    </a:cubicBezTo>
                    <a:cubicBezTo>
                      <a:pt x="255386" y="451012"/>
                      <a:pt x="236251" y="470810"/>
                      <a:pt x="210075" y="472888"/>
                    </a:cubicBezTo>
                    <a:cubicBezTo>
                      <a:pt x="188458" y="476756"/>
                      <a:pt x="166870" y="469714"/>
                      <a:pt x="145196" y="471618"/>
                    </a:cubicBezTo>
                    <a:cubicBezTo>
                      <a:pt x="127735" y="473956"/>
                      <a:pt x="112929" y="461690"/>
                      <a:pt x="96132" y="459612"/>
                    </a:cubicBezTo>
                    <a:cubicBezTo>
                      <a:pt x="57719" y="452772"/>
                      <a:pt x="32437" y="416985"/>
                      <a:pt x="18959" y="382929"/>
                    </a:cubicBezTo>
                    <a:cubicBezTo>
                      <a:pt x="4355" y="346882"/>
                      <a:pt x="24529" y="305900"/>
                      <a:pt x="8453" y="270315"/>
                    </a:cubicBezTo>
                    <a:cubicBezTo>
                      <a:pt x="1123" y="252306"/>
                      <a:pt x="2046" y="232536"/>
                      <a:pt x="55" y="213574"/>
                    </a:cubicBezTo>
                    <a:cubicBezTo>
                      <a:pt x="15120" y="203127"/>
                      <a:pt x="30561" y="192997"/>
                      <a:pt x="43981" y="180442"/>
                    </a:cubicBezTo>
                    <a:cubicBezTo>
                      <a:pt x="56276" y="167109"/>
                      <a:pt x="59422" y="143501"/>
                      <a:pt x="81096" y="140961"/>
                    </a:cubicBezTo>
                    <a:cubicBezTo>
                      <a:pt x="85165" y="126155"/>
                      <a:pt x="89206" y="111321"/>
                      <a:pt x="93564" y="96573"/>
                    </a:cubicBezTo>
                    <a:cubicBezTo>
                      <a:pt x="77142" y="88636"/>
                      <a:pt x="59075" y="85375"/>
                      <a:pt x="42134" y="79141"/>
                    </a:cubicBezTo>
                    <a:cubicBezTo>
                      <a:pt x="28223" y="68867"/>
                      <a:pt x="17343" y="54956"/>
                      <a:pt x="4211" y="43729"/>
                    </a:cubicBezTo>
                    <a:cubicBezTo>
                      <a:pt x="8858" y="37841"/>
                      <a:pt x="12869" y="31175"/>
                      <a:pt x="18872" y="26528"/>
                    </a:cubicBezTo>
                    <a:cubicBezTo>
                      <a:pt x="45886" y="22401"/>
                      <a:pt x="72178" y="13945"/>
                      <a:pt x="99653" y="125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  <p:grpSp>
          <p:nvGrpSpPr>
            <p:cNvPr id="59" name="图形 2">
              <a:extLst>
                <a:ext uri="{FF2B5EF4-FFF2-40B4-BE49-F238E27FC236}">
                  <a16:creationId xmlns:a16="http://schemas.microsoft.com/office/drawing/2014/main" id="{482D97B5-0EEE-B64E-80BA-64CA146554B6}"/>
                </a:ext>
              </a:extLst>
            </p:cNvPr>
            <p:cNvGrpSpPr/>
            <p:nvPr/>
          </p:nvGrpSpPr>
          <p:grpSpPr>
            <a:xfrm>
              <a:off x="7213446" y="1395563"/>
              <a:ext cx="1901525" cy="1658430"/>
              <a:chOff x="6523024" y="-1057530"/>
              <a:chExt cx="1163353" cy="1014628"/>
            </a:xfrm>
            <a:grpFill/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37AB8C3-679B-734F-6730-E3AB50321850}"/>
                  </a:ext>
                </a:extLst>
              </p:cNvPr>
              <p:cNvSpPr/>
              <p:nvPr/>
            </p:nvSpPr>
            <p:spPr>
              <a:xfrm>
                <a:off x="6523024" y="-1057530"/>
                <a:ext cx="601688" cy="1014628"/>
              </a:xfrm>
              <a:custGeom>
                <a:avLst/>
                <a:gdLst>
                  <a:gd name="connsiteX0" fmla="*/ 402250 w 601688"/>
                  <a:gd name="connsiteY0" fmla="*/ -185 h 1014628"/>
                  <a:gd name="connsiteX1" fmla="*/ 527101 w 601688"/>
                  <a:gd name="connsiteY1" fmla="*/ 91737 h 1014628"/>
                  <a:gd name="connsiteX2" fmla="*/ 528516 w 601688"/>
                  <a:gd name="connsiteY2" fmla="*/ 127409 h 1014628"/>
                  <a:gd name="connsiteX3" fmla="*/ 504590 w 601688"/>
                  <a:gd name="connsiteY3" fmla="*/ 171970 h 1014628"/>
                  <a:gd name="connsiteX4" fmla="*/ 438441 w 601688"/>
                  <a:gd name="connsiteY4" fmla="*/ 172922 h 1014628"/>
                  <a:gd name="connsiteX5" fmla="*/ 416940 w 601688"/>
                  <a:gd name="connsiteY5" fmla="*/ 197627 h 1014628"/>
                  <a:gd name="connsiteX6" fmla="*/ 353389 w 601688"/>
                  <a:gd name="connsiteY6" fmla="*/ 315725 h 1014628"/>
                  <a:gd name="connsiteX7" fmla="*/ 359132 w 601688"/>
                  <a:gd name="connsiteY7" fmla="*/ 354600 h 1014628"/>
                  <a:gd name="connsiteX8" fmla="*/ 375958 w 601688"/>
                  <a:gd name="connsiteY8" fmla="*/ 492613 h 1014628"/>
                  <a:gd name="connsiteX9" fmla="*/ 374601 w 601688"/>
                  <a:gd name="connsiteY9" fmla="*/ 568747 h 1014628"/>
                  <a:gd name="connsiteX10" fmla="*/ 433823 w 601688"/>
                  <a:gd name="connsiteY10" fmla="*/ 534605 h 1014628"/>
                  <a:gd name="connsiteX11" fmla="*/ 402365 w 601688"/>
                  <a:gd name="connsiteY11" fmla="*/ 406925 h 1014628"/>
                  <a:gd name="connsiteX12" fmla="*/ 451284 w 601688"/>
                  <a:gd name="connsiteY12" fmla="*/ 427358 h 1014628"/>
                  <a:gd name="connsiteX13" fmla="*/ 481790 w 601688"/>
                  <a:gd name="connsiteY13" fmla="*/ 491487 h 1014628"/>
                  <a:gd name="connsiteX14" fmla="*/ 496336 w 601688"/>
                  <a:gd name="connsiteY14" fmla="*/ 349463 h 1014628"/>
                  <a:gd name="connsiteX15" fmla="*/ 501617 w 601688"/>
                  <a:gd name="connsiteY15" fmla="*/ 304614 h 1014628"/>
                  <a:gd name="connsiteX16" fmla="*/ 458009 w 601688"/>
                  <a:gd name="connsiteY16" fmla="*/ 269490 h 1014628"/>
                  <a:gd name="connsiteX17" fmla="*/ 491256 w 601688"/>
                  <a:gd name="connsiteY17" fmla="*/ 234309 h 1014628"/>
                  <a:gd name="connsiteX18" fmla="*/ 522339 w 601688"/>
                  <a:gd name="connsiteY18" fmla="*/ 215838 h 1014628"/>
                  <a:gd name="connsiteX19" fmla="*/ 576915 w 601688"/>
                  <a:gd name="connsiteY19" fmla="*/ 243775 h 1014628"/>
                  <a:gd name="connsiteX20" fmla="*/ 602053 w 601688"/>
                  <a:gd name="connsiteY20" fmla="*/ 289144 h 1014628"/>
                  <a:gd name="connsiteX21" fmla="*/ 544735 w 601688"/>
                  <a:gd name="connsiteY21" fmla="*/ 390821 h 1014628"/>
                  <a:gd name="connsiteX22" fmla="*/ 539281 w 601688"/>
                  <a:gd name="connsiteY22" fmla="*/ 493652 h 1014628"/>
                  <a:gd name="connsiteX23" fmla="*/ 592182 w 601688"/>
                  <a:gd name="connsiteY23" fmla="*/ 512613 h 1014628"/>
                  <a:gd name="connsiteX24" fmla="*/ 575472 w 601688"/>
                  <a:gd name="connsiteY24" fmla="*/ 565111 h 1014628"/>
                  <a:gd name="connsiteX25" fmla="*/ 556770 w 601688"/>
                  <a:gd name="connsiteY25" fmla="*/ 552989 h 1014628"/>
                  <a:gd name="connsiteX26" fmla="*/ 548026 w 601688"/>
                  <a:gd name="connsiteY26" fmla="*/ 556741 h 1014628"/>
                  <a:gd name="connsiteX27" fmla="*/ 549151 w 601688"/>
                  <a:gd name="connsiteY27" fmla="*/ 843761 h 1014628"/>
                  <a:gd name="connsiteX28" fmla="*/ 570277 w 601688"/>
                  <a:gd name="connsiteY28" fmla="*/ 913893 h 1014628"/>
                  <a:gd name="connsiteX29" fmla="*/ 546207 w 601688"/>
                  <a:gd name="connsiteY29" fmla="*/ 1002351 h 1014628"/>
                  <a:gd name="connsiteX30" fmla="*/ 502743 w 601688"/>
                  <a:gd name="connsiteY30" fmla="*/ 997156 h 1014628"/>
                  <a:gd name="connsiteX31" fmla="*/ 457836 w 601688"/>
                  <a:gd name="connsiteY31" fmla="*/ 905581 h 1014628"/>
                  <a:gd name="connsiteX32" fmla="*/ 414573 w 601688"/>
                  <a:gd name="connsiteY32" fmla="*/ 843473 h 1014628"/>
                  <a:gd name="connsiteX33" fmla="*/ 419797 w 601688"/>
                  <a:gd name="connsiteY33" fmla="*/ 805550 h 1014628"/>
                  <a:gd name="connsiteX34" fmla="*/ 472699 w 601688"/>
                  <a:gd name="connsiteY34" fmla="*/ 801249 h 1014628"/>
                  <a:gd name="connsiteX35" fmla="*/ 480693 w 601688"/>
                  <a:gd name="connsiteY35" fmla="*/ 699082 h 1014628"/>
                  <a:gd name="connsiteX36" fmla="*/ 472324 w 601688"/>
                  <a:gd name="connsiteY36" fmla="*/ 600696 h 1014628"/>
                  <a:gd name="connsiteX37" fmla="*/ 446782 w 601688"/>
                  <a:gd name="connsiteY37" fmla="*/ 665691 h 1014628"/>
                  <a:gd name="connsiteX38" fmla="*/ 420288 w 601688"/>
                  <a:gd name="connsiteY38" fmla="*/ 720295 h 1014628"/>
                  <a:gd name="connsiteX39" fmla="*/ 354716 w 601688"/>
                  <a:gd name="connsiteY39" fmla="*/ 743932 h 1014628"/>
                  <a:gd name="connsiteX40" fmla="*/ 341152 w 601688"/>
                  <a:gd name="connsiteY40" fmla="*/ 844858 h 1014628"/>
                  <a:gd name="connsiteX41" fmla="*/ 339420 w 601688"/>
                  <a:gd name="connsiteY41" fmla="*/ 912623 h 1014628"/>
                  <a:gd name="connsiteX42" fmla="*/ 320401 w 601688"/>
                  <a:gd name="connsiteY42" fmla="*/ 960590 h 1014628"/>
                  <a:gd name="connsiteX43" fmla="*/ 291886 w 601688"/>
                  <a:gd name="connsiteY43" fmla="*/ 1014444 h 1014628"/>
                  <a:gd name="connsiteX44" fmla="*/ 262737 w 601688"/>
                  <a:gd name="connsiteY44" fmla="*/ 994674 h 1014628"/>
                  <a:gd name="connsiteX45" fmla="*/ 236156 w 601688"/>
                  <a:gd name="connsiteY45" fmla="*/ 873430 h 1014628"/>
                  <a:gd name="connsiteX46" fmla="*/ 221206 w 601688"/>
                  <a:gd name="connsiteY46" fmla="*/ 828321 h 1014628"/>
                  <a:gd name="connsiteX47" fmla="*/ 259707 w 601688"/>
                  <a:gd name="connsiteY47" fmla="*/ 785145 h 1014628"/>
                  <a:gd name="connsiteX48" fmla="*/ 268220 w 601688"/>
                  <a:gd name="connsiteY48" fmla="*/ 699515 h 1014628"/>
                  <a:gd name="connsiteX49" fmla="*/ 164812 w 601688"/>
                  <a:gd name="connsiteY49" fmla="*/ 749185 h 1014628"/>
                  <a:gd name="connsiteX50" fmla="*/ 100597 w 601688"/>
                  <a:gd name="connsiteY50" fmla="*/ 778507 h 1014628"/>
                  <a:gd name="connsiteX51" fmla="*/ 31331 w 601688"/>
                  <a:gd name="connsiteY51" fmla="*/ 800759 h 1014628"/>
                  <a:gd name="connsiteX52" fmla="*/ 364 w 601688"/>
                  <a:gd name="connsiteY52" fmla="*/ 766501 h 1014628"/>
                  <a:gd name="connsiteX53" fmla="*/ 26339 w 601688"/>
                  <a:gd name="connsiteY53" fmla="*/ 703729 h 1014628"/>
                  <a:gd name="connsiteX54" fmla="*/ 52688 w 601688"/>
                  <a:gd name="connsiteY54" fmla="*/ 686441 h 1014628"/>
                  <a:gd name="connsiteX55" fmla="*/ 58287 w 601688"/>
                  <a:gd name="connsiteY55" fmla="*/ 703007 h 1014628"/>
                  <a:gd name="connsiteX56" fmla="*/ 166919 w 601688"/>
                  <a:gd name="connsiteY56" fmla="*/ 668779 h 1014628"/>
                  <a:gd name="connsiteX57" fmla="*/ 279447 w 601688"/>
                  <a:gd name="connsiteY57" fmla="*/ 622399 h 1014628"/>
                  <a:gd name="connsiteX58" fmla="*/ 291453 w 601688"/>
                  <a:gd name="connsiteY58" fmla="*/ 447503 h 1014628"/>
                  <a:gd name="connsiteX59" fmla="*/ 289404 w 601688"/>
                  <a:gd name="connsiteY59" fmla="*/ 358121 h 1014628"/>
                  <a:gd name="connsiteX60" fmla="*/ 322652 w 601688"/>
                  <a:gd name="connsiteY60" fmla="*/ 290558 h 1014628"/>
                  <a:gd name="connsiteX61" fmla="*/ 385972 w 601688"/>
                  <a:gd name="connsiteY61" fmla="*/ 172085 h 1014628"/>
                  <a:gd name="connsiteX62" fmla="*/ 402048 w 601688"/>
                  <a:gd name="connsiteY62" fmla="*/ 72833 h 1014628"/>
                  <a:gd name="connsiteX63" fmla="*/ 402250 w 601688"/>
                  <a:gd name="connsiteY63" fmla="*/ -185 h 1014628"/>
                  <a:gd name="connsiteX64" fmla="*/ 370445 w 601688"/>
                  <a:gd name="connsiteY64" fmla="*/ 643814 h 1014628"/>
                  <a:gd name="connsiteX65" fmla="*/ 363519 w 601688"/>
                  <a:gd name="connsiteY65" fmla="*/ 711146 h 1014628"/>
                  <a:gd name="connsiteX66" fmla="*/ 396102 w 601688"/>
                  <a:gd name="connsiteY66" fmla="*/ 658677 h 1014628"/>
                  <a:gd name="connsiteX67" fmla="*/ 410821 w 601688"/>
                  <a:gd name="connsiteY67" fmla="*/ 620408 h 1014628"/>
                  <a:gd name="connsiteX68" fmla="*/ 370445 w 601688"/>
                  <a:gd name="connsiteY68" fmla="*/ 643814 h 1014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1688" h="1014628">
                    <a:moveTo>
                      <a:pt x="402250" y="-185"/>
                    </a:moveTo>
                    <a:cubicBezTo>
                      <a:pt x="451746" y="16930"/>
                      <a:pt x="499395" y="46050"/>
                      <a:pt x="527101" y="91737"/>
                    </a:cubicBezTo>
                    <a:cubicBezTo>
                      <a:pt x="537722" y="101780"/>
                      <a:pt x="529583" y="115662"/>
                      <a:pt x="528516" y="127409"/>
                    </a:cubicBezTo>
                    <a:cubicBezTo>
                      <a:pt x="528256" y="145620"/>
                      <a:pt x="514807" y="158492"/>
                      <a:pt x="504590" y="171970"/>
                    </a:cubicBezTo>
                    <a:cubicBezTo>
                      <a:pt x="482569" y="172460"/>
                      <a:pt x="460347" y="170353"/>
                      <a:pt x="438441" y="172922"/>
                    </a:cubicBezTo>
                    <a:cubicBezTo>
                      <a:pt x="426118" y="174827"/>
                      <a:pt x="421385" y="187699"/>
                      <a:pt x="416940" y="197627"/>
                    </a:cubicBezTo>
                    <a:cubicBezTo>
                      <a:pt x="397834" y="238061"/>
                      <a:pt x="373533" y="275782"/>
                      <a:pt x="353389" y="315725"/>
                    </a:cubicBezTo>
                    <a:cubicBezTo>
                      <a:pt x="346087" y="328539"/>
                      <a:pt x="356390" y="341959"/>
                      <a:pt x="359132" y="354600"/>
                    </a:cubicBezTo>
                    <a:cubicBezTo>
                      <a:pt x="368945" y="400027"/>
                      <a:pt x="367848" y="446897"/>
                      <a:pt x="375958" y="492613"/>
                    </a:cubicBezTo>
                    <a:cubicBezTo>
                      <a:pt x="376564" y="517981"/>
                      <a:pt x="374688" y="543350"/>
                      <a:pt x="374601" y="568747"/>
                    </a:cubicBezTo>
                    <a:cubicBezTo>
                      <a:pt x="396882" y="564966"/>
                      <a:pt x="426435" y="559887"/>
                      <a:pt x="433823" y="534605"/>
                    </a:cubicBezTo>
                    <a:cubicBezTo>
                      <a:pt x="433852" y="490131"/>
                      <a:pt x="414371" y="449033"/>
                      <a:pt x="402365" y="406925"/>
                    </a:cubicBezTo>
                    <a:cubicBezTo>
                      <a:pt x="419884" y="409032"/>
                      <a:pt x="438008" y="415670"/>
                      <a:pt x="451284" y="427358"/>
                    </a:cubicBezTo>
                    <a:cubicBezTo>
                      <a:pt x="462684" y="448080"/>
                      <a:pt x="469091" y="471371"/>
                      <a:pt x="481790" y="491487"/>
                    </a:cubicBezTo>
                    <a:cubicBezTo>
                      <a:pt x="488457" y="444415"/>
                      <a:pt x="498876" y="397228"/>
                      <a:pt x="496336" y="349463"/>
                    </a:cubicBezTo>
                    <a:cubicBezTo>
                      <a:pt x="497057" y="334398"/>
                      <a:pt x="499511" y="319506"/>
                      <a:pt x="501617" y="304614"/>
                    </a:cubicBezTo>
                    <a:cubicBezTo>
                      <a:pt x="486927" y="293098"/>
                      <a:pt x="472555" y="281179"/>
                      <a:pt x="458009" y="269490"/>
                    </a:cubicBezTo>
                    <a:cubicBezTo>
                      <a:pt x="468254" y="257109"/>
                      <a:pt x="476595" y="241957"/>
                      <a:pt x="491256" y="234309"/>
                    </a:cubicBezTo>
                    <a:cubicBezTo>
                      <a:pt x="501906" y="228681"/>
                      <a:pt x="512209" y="222389"/>
                      <a:pt x="522339" y="215838"/>
                    </a:cubicBezTo>
                    <a:cubicBezTo>
                      <a:pt x="540666" y="224438"/>
                      <a:pt x="561936" y="229662"/>
                      <a:pt x="576915" y="243775"/>
                    </a:cubicBezTo>
                    <a:cubicBezTo>
                      <a:pt x="583120" y="259879"/>
                      <a:pt x="587045" y="278350"/>
                      <a:pt x="602053" y="289144"/>
                    </a:cubicBezTo>
                    <a:cubicBezTo>
                      <a:pt x="586035" y="324758"/>
                      <a:pt x="560436" y="355149"/>
                      <a:pt x="544735" y="390821"/>
                    </a:cubicBezTo>
                    <a:cubicBezTo>
                      <a:pt x="540146" y="424848"/>
                      <a:pt x="540753" y="459394"/>
                      <a:pt x="539281" y="493652"/>
                    </a:cubicBezTo>
                    <a:cubicBezTo>
                      <a:pt x="557376" y="498558"/>
                      <a:pt x="574981" y="505167"/>
                      <a:pt x="592182" y="512613"/>
                    </a:cubicBezTo>
                    <a:cubicBezTo>
                      <a:pt x="586757" y="530132"/>
                      <a:pt x="580782" y="547506"/>
                      <a:pt x="575472" y="565111"/>
                    </a:cubicBezTo>
                    <a:cubicBezTo>
                      <a:pt x="569238" y="561070"/>
                      <a:pt x="563004" y="557001"/>
                      <a:pt x="556770" y="552989"/>
                    </a:cubicBezTo>
                    <a:cubicBezTo>
                      <a:pt x="553827" y="554230"/>
                      <a:pt x="550940" y="555500"/>
                      <a:pt x="548026" y="556741"/>
                    </a:cubicBezTo>
                    <a:cubicBezTo>
                      <a:pt x="538444" y="651953"/>
                      <a:pt x="531517" y="749098"/>
                      <a:pt x="549151" y="843761"/>
                    </a:cubicBezTo>
                    <a:cubicBezTo>
                      <a:pt x="552672" y="868293"/>
                      <a:pt x="571547" y="888322"/>
                      <a:pt x="570277" y="913893"/>
                    </a:cubicBezTo>
                    <a:cubicBezTo>
                      <a:pt x="573307" y="945553"/>
                      <a:pt x="560291" y="974933"/>
                      <a:pt x="546207" y="1002351"/>
                    </a:cubicBezTo>
                    <a:cubicBezTo>
                      <a:pt x="532152" y="999581"/>
                      <a:pt x="515644" y="1004487"/>
                      <a:pt x="502743" y="997156"/>
                    </a:cubicBezTo>
                    <a:cubicBezTo>
                      <a:pt x="499886" y="961427"/>
                      <a:pt x="475498" y="934759"/>
                      <a:pt x="457836" y="905581"/>
                    </a:cubicBezTo>
                    <a:cubicBezTo>
                      <a:pt x="444473" y="884253"/>
                      <a:pt x="423491" y="867514"/>
                      <a:pt x="414573" y="843473"/>
                    </a:cubicBezTo>
                    <a:cubicBezTo>
                      <a:pt x="413679" y="830687"/>
                      <a:pt x="417835" y="818104"/>
                      <a:pt x="419797" y="805550"/>
                    </a:cubicBezTo>
                    <a:cubicBezTo>
                      <a:pt x="437662" y="806877"/>
                      <a:pt x="454863" y="800095"/>
                      <a:pt x="472699" y="801249"/>
                    </a:cubicBezTo>
                    <a:cubicBezTo>
                      <a:pt x="479510" y="767656"/>
                      <a:pt x="482425" y="733340"/>
                      <a:pt x="480693" y="699082"/>
                    </a:cubicBezTo>
                    <a:cubicBezTo>
                      <a:pt x="478500" y="666268"/>
                      <a:pt x="480491" y="632847"/>
                      <a:pt x="472324" y="600696"/>
                    </a:cubicBezTo>
                    <a:cubicBezTo>
                      <a:pt x="465311" y="622861"/>
                      <a:pt x="460289" y="646267"/>
                      <a:pt x="446782" y="665691"/>
                    </a:cubicBezTo>
                    <a:cubicBezTo>
                      <a:pt x="435064" y="682459"/>
                      <a:pt x="431457" y="703325"/>
                      <a:pt x="420288" y="720295"/>
                    </a:cubicBezTo>
                    <a:cubicBezTo>
                      <a:pt x="403144" y="737958"/>
                      <a:pt x="376737" y="737121"/>
                      <a:pt x="354716" y="743932"/>
                    </a:cubicBezTo>
                    <a:cubicBezTo>
                      <a:pt x="350618" y="777641"/>
                      <a:pt x="345827" y="811235"/>
                      <a:pt x="341152" y="844858"/>
                    </a:cubicBezTo>
                    <a:cubicBezTo>
                      <a:pt x="335755" y="867110"/>
                      <a:pt x="341613" y="890112"/>
                      <a:pt x="339420" y="912623"/>
                    </a:cubicBezTo>
                    <a:cubicBezTo>
                      <a:pt x="332724" y="928439"/>
                      <a:pt x="323489" y="943360"/>
                      <a:pt x="320401" y="960590"/>
                    </a:cubicBezTo>
                    <a:cubicBezTo>
                      <a:pt x="315523" y="980706"/>
                      <a:pt x="300920" y="996233"/>
                      <a:pt x="291886" y="1014444"/>
                    </a:cubicBezTo>
                    <a:cubicBezTo>
                      <a:pt x="281179" y="1010172"/>
                      <a:pt x="267816" y="1006219"/>
                      <a:pt x="262737" y="994674"/>
                    </a:cubicBezTo>
                    <a:cubicBezTo>
                      <a:pt x="250962" y="954991"/>
                      <a:pt x="241467" y="914528"/>
                      <a:pt x="236156" y="873430"/>
                    </a:cubicBezTo>
                    <a:cubicBezTo>
                      <a:pt x="235694" y="857037"/>
                      <a:pt x="227440" y="842924"/>
                      <a:pt x="221206" y="828321"/>
                    </a:cubicBezTo>
                    <a:cubicBezTo>
                      <a:pt x="233530" y="814439"/>
                      <a:pt x="261438" y="807310"/>
                      <a:pt x="259707" y="785145"/>
                    </a:cubicBezTo>
                    <a:cubicBezTo>
                      <a:pt x="260659" y="756429"/>
                      <a:pt x="265710" y="728087"/>
                      <a:pt x="268220" y="699515"/>
                    </a:cubicBezTo>
                    <a:cubicBezTo>
                      <a:pt x="228941" y="704624"/>
                      <a:pt x="200455" y="734899"/>
                      <a:pt x="164812" y="749185"/>
                    </a:cubicBezTo>
                    <a:cubicBezTo>
                      <a:pt x="142878" y="757785"/>
                      <a:pt x="122387" y="769560"/>
                      <a:pt x="100597" y="778507"/>
                    </a:cubicBezTo>
                    <a:cubicBezTo>
                      <a:pt x="78374" y="788378"/>
                      <a:pt x="54507" y="793601"/>
                      <a:pt x="31331" y="800759"/>
                    </a:cubicBezTo>
                    <a:cubicBezTo>
                      <a:pt x="21259" y="789243"/>
                      <a:pt x="7666" y="780152"/>
                      <a:pt x="364" y="766501"/>
                    </a:cubicBezTo>
                    <a:cubicBezTo>
                      <a:pt x="4376" y="744134"/>
                      <a:pt x="15862" y="723672"/>
                      <a:pt x="26339" y="703729"/>
                    </a:cubicBezTo>
                    <a:cubicBezTo>
                      <a:pt x="30668" y="692935"/>
                      <a:pt x="43511" y="690799"/>
                      <a:pt x="52688" y="686441"/>
                    </a:cubicBezTo>
                    <a:cubicBezTo>
                      <a:pt x="54564" y="691954"/>
                      <a:pt x="56440" y="697466"/>
                      <a:pt x="58287" y="703007"/>
                    </a:cubicBezTo>
                    <a:cubicBezTo>
                      <a:pt x="94854" y="692877"/>
                      <a:pt x="131882" y="683613"/>
                      <a:pt x="166919" y="668779"/>
                    </a:cubicBezTo>
                    <a:cubicBezTo>
                      <a:pt x="204323" y="653050"/>
                      <a:pt x="242073" y="638157"/>
                      <a:pt x="279447" y="622399"/>
                    </a:cubicBezTo>
                    <a:cubicBezTo>
                      <a:pt x="287644" y="564591"/>
                      <a:pt x="300343" y="506062"/>
                      <a:pt x="291453" y="447503"/>
                    </a:cubicBezTo>
                    <a:cubicBezTo>
                      <a:pt x="281439" y="419306"/>
                      <a:pt x="275263" y="385914"/>
                      <a:pt x="289404" y="358121"/>
                    </a:cubicBezTo>
                    <a:cubicBezTo>
                      <a:pt x="300689" y="335668"/>
                      <a:pt x="308481" y="311483"/>
                      <a:pt x="322652" y="290558"/>
                    </a:cubicBezTo>
                    <a:cubicBezTo>
                      <a:pt x="346837" y="252780"/>
                      <a:pt x="367011" y="212663"/>
                      <a:pt x="385972" y="172085"/>
                    </a:cubicBezTo>
                    <a:cubicBezTo>
                      <a:pt x="400172" y="141204"/>
                      <a:pt x="406261" y="106600"/>
                      <a:pt x="402048" y="72833"/>
                    </a:cubicBezTo>
                    <a:cubicBezTo>
                      <a:pt x="398671" y="48677"/>
                      <a:pt x="396478" y="23741"/>
                      <a:pt x="402250" y="-185"/>
                    </a:cubicBezTo>
                    <a:moveTo>
                      <a:pt x="370445" y="643814"/>
                    </a:moveTo>
                    <a:cubicBezTo>
                      <a:pt x="364731" y="665719"/>
                      <a:pt x="363519" y="688577"/>
                      <a:pt x="363519" y="711146"/>
                    </a:cubicBezTo>
                    <a:cubicBezTo>
                      <a:pt x="382827" y="699804"/>
                      <a:pt x="384154" y="675705"/>
                      <a:pt x="396102" y="658677"/>
                    </a:cubicBezTo>
                    <a:cubicBezTo>
                      <a:pt x="403751" y="647162"/>
                      <a:pt x="408195" y="633915"/>
                      <a:pt x="410821" y="620408"/>
                    </a:cubicBezTo>
                    <a:cubicBezTo>
                      <a:pt x="395641" y="623987"/>
                      <a:pt x="380200" y="631346"/>
                      <a:pt x="370445" y="6438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053240F-23C9-4FD3-5BCA-16B719A12095}"/>
                  </a:ext>
                </a:extLst>
              </p:cNvPr>
              <p:cNvSpPr/>
              <p:nvPr/>
            </p:nvSpPr>
            <p:spPr>
              <a:xfrm>
                <a:off x="7127147" y="-856862"/>
                <a:ext cx="559230" cy="738544"/>
              </a:xfrm>
              <a:custGeom>
                <a:avLst/>
                <a:gdLst>
                  <a:gd name="connsiteX0" fmla="*/ 162728 w 559230"/>
                  <a:gd name="connsiteY0" fmla="*/ -200 h 738544"/>
                  <a:gd name="connsiteX1" fmla="*/ 226423 w 559230"/>
                  <a:gd name="connsiteY1" fmla="*/ 66757 h 738544"/>
                  <a:gd name="connsiteX2" fmla="*/ 239238 w 559230"/>
                  <a:gd name="connsiteY2" fmla="*/ 102487 h 738544"/>
                  <a:gd name="connsiteX3" fmla="*/ 224230 w 559230"/>
                  <a:gd name="connsiteY3" fmla="*/ 193254 h 738544"/>
                  <a:gd name="connsiteX4" fmla="*/ 250753 w 559230"/>
                  <a:gd name="connsiteY4" fmla="*/ 171666 h 738544"/>
                  <a:gd name="connsiteX5" fmla="*/ 308186 w 559230"/>
                  <a:gd name="connsiteY5" fmla="*/ 176803 h 738544"/>
                  <a:gd name="connsiteX6" fmla="*/ 341549 w 559230"/>
                  <a:gd name="connsiteY6" fmla="*/ 217295 h 738544"/>
                  <a:gd name="connsiteX7" fmla="*/ 323309 w 559230"/>
                  <a:gd name="connsiteY7" fmla="*/ 253053 h 738544"/>
                  <a:gd name="connsiteX8" fmla="*/ 284607 w 559230"/>
                  <a:gd name="connsiteY8" fmla="*/ 325551 h 738544"/>
                  <a:gd name="connsiteX9" fmla="*/ 288474 w 559230"/>
                  <a:gd name="connsiteY9" fmla="*/ 379665 h 738544"/>
                  <a:gd name="connsiteX10" fmla="*/ 309600 w 559230"/>
                  <a:gd name="connsiteY10" fmla="*/ 499640 h 738544"/>
                  <a:gd name="connsiteX11" fmla="*/ 316440 w 559230"/>
                  <a:gd name="connsiteY11" fmla="*/ 586308 h 738544"/>
                  <a:gd name="connsiteX12" fmla="*/ 373325 w 559230"/>
                  <a:gd name="connsiteY12" fmla="*/ 621172 h 738544"/>
                  <a:gd name="connsiteX13" fmla="*/ 423282 w 559230"/>
                  <a:gd name="connsiteY13" fmla="*/ 624895 h 738544"/>
                  <a:gd name="connsiteX14" fmla="*/ 552463 w 559230"/>
                  <a:gd name="connsiteY14" fmla="*/ 641288 h 738544"/>
                  <a:gd name="connsiteX15" fmla="*/ 547557 w 559230"/>
                  <a:gd name="connsiteY15" fmla="*/ 667984 h 738544"/>
                  <a:gd name="connsiteX16" fmla="*/ 541121 w 559230"/>
                  <a:gd name="connsiteY16" fmla="*/ 699356 h 738544"/>
                  <a:gd name="connsiteX17" fmla="*/ 488046 w 559230"/>
                  <a:gd name="connsiteY17" fmla="*/ 732430 h 738544"/>
                  <a:gd name="connsiteX18" fmla="*/ 409776 w 559230"/>
                  <a:gd name="connsiteY18" fmla="*/ 737972 h 738544"/>
                  <a:gd name="connsiteX19" fmla="*/ 342011 w 559230"/>
                  <a:gd name="connsiteY19" fmla="*/ 720569 h 738544"/>
                  <a:gd name="connsiteX20" fmla="*/ 284837 w 559230"/>
                  <a:gd name="connsiteY20" fmla="*/ 669225 h 738544"/>
                  <a:gd name="connsiteX21" fmla="*/ 247578 w 559230"/>
                  <a:gd name="connsiteY21" fmla="*/ 525528 h 738544"/>
                  <a:gd name="connsiteX22" fmla="*/ 255746 w 559230"/>
                  <a:gd name="connsiteY22" fmla="*/ 433837 h 738544"/>
                  <a:gd name="connsiteX23" fmla="*/ 247145 w 559230"/>
                  <a:gd name="connsiteY23" fmla="*/ 430864 h 738544"/>
                  <a:gd name="connsiteX24" fmla="*/ 230868 w 559230"/>
                  <a:gd name="connsiteY24" fmla="*/ 471991 h 738544"/>
                  <a:gd name="connsiteX25" fmla="*/ 202065 w 559230"/>
                  <a:gd name="connsiteY25" fmla="*/ 556726 h 738544"/>
                  <a:gd name="connsiteX26" fmla="*/ 163161 w 559230"/>
                  <a:gd name="connsiteY26" fmla="*/ 618199 h 738544"/>
                  <a:gd name="connsiteX27" fmla="*/ 102524 w 559230"/>
                  <a:gd name="connsiteY27" fmla="*/ 690640 h 738544"/>
                  <a:gd name="connsiteX28" fmla="*/ 73952 w 559230"/>
                  <a:gd name="connsiteY28" fmla="*/ 692429 h 738544"/>
                  <a:gd name="connsiteX29" fmla="*/ 4686 w 559230"/>
                  <a:gd name="connsiteY29" fmla="*/ 617824 h 738544"/>
                  <a:gd name="connsiteX30" fmla="*/ 15278 w 559230"/>
                  <a:gd name="connsiteY30" fmla="*/ 515773 h 738544"/>
                  <a:gd name="connsiteX31" fmla="*/ 15394 w 559230"/>
                  <a:gd name="connsiteY31" fmla="*/ 473751 h 738544"/>
                  <a:gd name="connsiteX32" fmla="*/ 76145 w 559230"/>
                  <a:gd name="connsiteY32" fmla="*/ 401195 h 738544"/>
                  <a:gd name="connsiteX33" fmla="*/ 95453 w 559230"/>
                  <a:gd name="connsiteY33" fmla="*/ 366043 h 738544"/>
                  <a:gd name="connsiteX34" fmla="*/ 146681 w 559230"/>
                  <a:gd name="connsiteY34" fmla="*/ 359636 h 738544"/>
                  <a:gd name="connsiteX35" fmla="*/ 196928 w 559230"/>
                  <a:gd name="connsiteY35" fmla="*/ 339203 h 738544"/>
                  <a:gd name="connsiteX36" fmla="*/ 223595 w 559230"/>
                  <a:gd name="connsiteY36" fmla="*/ 277643 h 738544"/>
                  <a:gd name="connsiteX37" fmla="*/ 120649 w 559230"/>
                  <a:gd name="connsiteY37" fmla="*/ 352709 h 738544"/>
                  <a:gd name="connsiteX38" fmla="*/ 100504 w 559230"/>
                  <a:gd name="connsiteY38" fmla="*/ 231783 h 738544"/>
                  <a:gd name="connsiteX39" fmla="*/ 132914 w 559230"/>
                  <a:gd name="connsiteY39" fmla="*/ 184249 h 738544"/>
                  <a:gd name="connsiteX40" fmla="*/ 159582 w 559230"/>
                  <a:gd name="connsiteY40" fmla="*/ 135705 h 738544"/>
                  <a:gd name="connsiteX41" fmla="*/ 174214 w 559230"/>
                  <a:gd name="connsiteY41" fmla="*/ 49441 h 738544"/>
                  <a:gd name="connsiteX42" fmla="*/ 162728 w 559230"/>
                  <a:gd name="connsiteY42" fmla="*/ -200 h 738544"/>
                  <a:gd name="connsiteX43" fmla="*/ 145238 w 559230"/>
                  <a:gd name="connsiteY43" fmla="*/ 423505 h 738544"/>
                  <a:gd name="connsiteX44" fmla="*/ 104227 w 559230"/>
                  <a:gd name="connsiteY44" fmla="*/ 466969 h 738544"/>
                  <a:gd name="connsiteX45" fmla="*/ 86939 w 559230"/>
                  <a:gd name="connsiteY45" fmla="*/ 457387 h 738544"/>
                  <a:gd name="connsiteX46" fmla="*/ 40935 w 559230"/>
                  <a:gd name="connsiteY46" fmla="*/ 514243 h 738544"/>
                  <a:gd name="connsiteX47" fmla="*/ 53951 w 559230"/>
                  <a:gd name="connsiteY47" fmla="*/ 551243 h 738544"/>
                  <a:gd name="connsiteX48" fmla="*/ 103592 w 559230"/>
                  <a:gd name="connsiteY48" fmla="*/ 576121 h 738544"/>
                  <a:gd name="connsiteX49" fmla="*/ 163334 w 559230"/>
                  <a:gd name="connsiteY49" fmla="*/ 438859 h 738544"/>
                  <a:gd name="connsiteX50" fmla="*/ 175195 w 559230"/>
                  <a:gd name="connsiteY50" fmla="*/ 410893 h 738544"/>
                  <a:gd name="connsiteX51" fmla="*/ 145238 w 559230"/>
                  <a:gd name="connsiteY51" fmla="*/ 423505 h 73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59230" h="738544">
                    <a:moveTo>
                      <a:pt x="162728" y="-200"/>
                    </a:moveTo>
                    <a:cubicBezTo>
                      <a:pt x="195023" y="8516"/>
                      <a:pt x="209886" y="40956"/>
                      <a:pt x="226423" y="66757"/>
                    </a:cubicBezTo>
                    <a:cubicBezTo>
                      <a:pt x="231820" y="77897"/>
                      <a:pt x="241719" y="89153"/>
                      <a:pt x="239238" y="102487"/>
                    </a:cubicBezTo>
                    <a:cubicBezTo>
                      <a:pt x="234447" y="132790"/>
                      <a:pt x="228674" y="162921"/>
                      <a:pt x="224230" y="193254"/>
                    </a:cubicBezTo>
                    <a:cubicBezTo>
                      <a:pt x="234418" y="187857"/>
                      <a:pt x="242903" y="179978"/>
                      <a:pt x="250753" y="171666"/>
                    </a:cubicBezTo>
                    <a:cubicBezTo>
                      <a:pt x="269714" y="174869"/>
                      <a:pt x="288936" y="179603"/>
                      <a:pt x="308186" y="176803"/>
                    </a:cubicBezTo>
                    <a:cubicBezTo>
                      <a:pt x="318951" y="190656"/>
                      <a:pt x="334738" y="200729"/>
                      <a:pt x="341549" y="217295"/>
                    </a:cubicBezTo>
                    <a:cubicBezTo>
                      <a:pt x="343713" y="231841"/>
                      <a:pt x="331967" y="243039"/>
                      <a:pt x="323309" y="253053"/>
                    </a:cubicBezTo>
                    <a:cubicBezTo>
                      <a:pt x="304463" y="273487"/>
                      <a:pt x="290840" y="298393"/>
                      <a:pt x="284607" y="325551"/>
                    </a:cubicBezTo>
                    <a:cubicBezTo>
                      <a:pt x="276468" y="343157"/>
                      <a:pt x="285530" y="362003"/>
                      <a:pt x="288474" y="379665"/>
                    </a:cubicBezTo>
                    <a:cubicBezTo>
                      <a:pt x="296497" y="419435"/>
                      <a:pt x="309860" y="458628"/>
                      <a:pt x="309600" y="499640"/>
                    </a:cubicBezTo>
                    <a:cubicBezTo>
                      <a:pt x="310004" y="528645"/>
                      <a:pt x="311822" y="557621"/>
                      <a:pt x="316440" y="586308"/>
                    </a:cubicBezTo>
                    <a:cubicBezTo>
                      <a:pt x="334969" y="598516"/>
                      <a:pt x="352689" y="612543"/>
                      <a:pt x="373325" y="621172"/>
                    </a:cubicBezTo>
                    <a:cubicBezTo>
                      <a:pt x="389400" y="627233"/>
                      <a:pt x="406543" y="625790"/>
                      <a:pt x="423282" y="624895"/>
                    </a:cubicBezTo>
                    <a:cubicBezTo>
                      <a:pt x="466833" y="623192"/>
                      <a:pt x="510961" y="627781"/>
                      <a:pt x="552463" y="641288"/>
                    </a:cubicBezTo>
                    <a:cubicBezTo>
                      <a:pt x="566461" y="644896"/>
                      <a:pt x="556590" y="663511"/>
                      <a:pt x="547557" y="667984"/>
                    </a:cubicBezTo>
                    <a:cubicBezTo>
                      <a:pt x="544786" y="678172"/>
                      <a:pt x="545912" y="689774"/>
                      <a:pt x="541121" y="699356"/>
                    </a:cubicBezTo>
                    <a:cubicBezTo>
                      <a:pt x="526373" y="714306"/>
                      <a:pt x="508537" y="726918"/>
                      <a:pt x="488046" y="732430"/>
                    </a:cubicBezTo>
                    <a:cubicBezTo>
                      <a:pt x="462504" y="739039"/>
                      <a:pt x="435924" y="738693"/>
                      <a:pt x="409776" y="737972"/>
                    </a:cubicBezTo>
                    <a:cubicBezTo>
                      <a:pt x="385735" y="740165"/>
                      <a:pt x="364464" y="726427"/>
                      <a:pt x="342011" y="720569"/>
                    </a:cubicBezTo>
                    <a:cubicBezTo>
                      <a:pt x="320365" y="706831"/>
                      <a:pt x="302500" y="687581"/>
                      <a:pt x="284837" y="669225"/>
                    </a:cubicBezTo>
                    <a:cubicBezTo>
                      <a:pt x="255226" y="627608"/>
                      <a:pt x="251474" y="574764"/>
                      <a:pt x="247578" y="525528"/>
                    </a:cubicBezTo>
                    <a:cubicBezTo>
                      <a:pt x="243307" y="494358"/>
                      <a:pt x="261720" y="465122"/>
                      <a:pt x="255746" y="433837"/>
                    </a:cubicBezTo>
                    <a:cubicBezTo>
                      <a:pt x="252860" y="432856"/>
                      <a:pt x="250003" y="431846"/>
                      <a:pt x="247145" y="430864"/>
                    </a:cubicBezTo>
                    <a:cubicBezTo>
                      <a:pt x="242297" y="444804"/>
                      <a:pt x="238429" y="459177"/>
                      <a:pt x="230868" y="471991"/>
                    </a:cubicBezTo>
                    <a:cubicBezTo>
                      <a:pt x="216322" y="498398"/>
                      <a:pt x="212801" y="528875"/>
                      <a:pt x="202065" y="556726"/>
                    </a:cubicBezTo>
                    <a:cubicBezTo>
                      <a:pt x="191704" y="578718"/>
                      <a:pt x="176379" y="597910"/>
                      <a:pt x="163161" y="618199"/>
                    </a:cubicBezTo>
                    <a:cubicBezTo>
                      <a:pt x="144921" y="643799"/>
                      <a:pt x="128932" y="672371"/>
                      <a:pt x="102524" y="690640"/>
                    </a:cubicBezTo>
                    <a:cubicBezTo>
                      <a:pt x="94934" y="698404"/>
                      <a:pt x="83043" y="694392"/>
                      <a:pt x="73952" y="692429"/>
                    </a:cubicBezTo>
                    <a:cubicBezTo>
                      <a:pt x="38626" y="682963"/>
                      <a:pt x="20733" y="647493"/>
                      <a:pt x="4686" y="617824"/>
                    </a:cubicBezTo>
                    <a:cubicBezTo>
                      <a:pt x="-2038" y="584086"/>
                      <a:pt x="-3077" y="546250"/>
                      <a:pt x="15278" y="515773"/>
                    </a:cubicBezTo>
                    <a:cubicBezTo>
                      <a:pt x="16635" y="501804"/>
                      <a:pt x="8467" y="487576"/>
                      <a:pt x="15394" y="473751"/>
                    </a:cubicBezTo>
                    <a:cubicBezTo>
                      <a:pt x="20184" y="440157"/>
                      <a:pt x="50806" y="419609"/>
                      <a:pt x="76145" y="401195"/>
                    </a:cubicBezTo>
                    <a:cubicBezTo>
                      <a:pt x="88238" y="393721"/>
                      <a:pt x="92538" y="379059"/>
                      <a:pt x="95453" y="366043"/>
                    </a:cubicBezTo>
                    <a:cubicBezTo>
                      <a:pt x="112394" y="369997"/>
                      <a:pt x="132106" y="370315"/>
                      <a:pt x="146681" y="359636"/>
                    </a:cubicBezTo>
                    <a:cubicBezTo>
                      <a:pt x="162583" y="350343"/>
                      <a:pt x="175369" y="330920"/>
                      <a:pt x="196928" y="339203"/>
                    </a:cubicBezTo>
                    <a:cubicBezTo>
                      <a:pt x="207664" y="319606"/>
                      <a:pt x="220565" y="300298"/>
                      <a:pt x="223595" y="277643"/>
                    </a:cubicBezTo>
                    <a:cubicBezTo>
                      <a:pt x="181574" y="289620"/>
                      <a:pt x="149625" y="321598"/>
                      <a:pt x="120649" y="352709"/>
                    </a:cubicBezTo>
                    <a:cubicBezTo>
                      <a:pt x="91817" y="319664"/>
                      <a:pt x="94270" y="272361"/>
                      <a:pt x="100504" y="231783"/>
                    </a:cubicBezTo>
                    <a:cubicBezTo>
                      <a:pt x="106593" y="213081"/>
                      <a:pt x="122265" y="200209"/>
                      <a:pt x="132914" y="184249"/>
                    </a:cubicBezTo>
                    <a:cubicBezTo>
                      <a:pt x="144314" y="169559"/>
                      <a:pt x="150635" y="151867"/>
                      <a:pt x="159582" y="135705"/>
                    </a:cubicBezTo>
                    <a:cubicBezTo>
                      <a:pt x="174387" y="109558"/>
                      <a:pt x="173060" y="78475"/>
                      <a:pt x="174214" y="49441"/>
                    </a:cubicBezTo>
                    <a:cubicBezTo>
                      <a:pt x="176985" y="31547"/>
                      <a:pt x="166451" y="16482"/>
                      <a:pt x="162728" y="-200"/>
                    </a:cubicBezTo>
                    <a:moveTo>
                      <a:pt x="145238" y="423505"/>
                    </a:moveTo>
                    <a:cubicBezTo>
                      <a:pt x="121630" y="425438"/>
                      <a:pt x="116724" y="451673"/>
                      <a:pt x="104227" y="466969"/>
                    </a:cubicBezTo>
                    <a:cubicBezTo>
                      <a:pt x="98339" y="463996"/>
                      <a:pt x="92567" y="460793"/>
                      <a:pt x="86939" y="457387"/>
                    </a:cubicBezTo>
                    <a:cubicBezTo>
                      <a:pt x="67141" y="472337"/>
                      <a:pt x="50200" y="490981"/>
                      <a:pt x="40935" y="514243"/>
                    </a:cubicBezTo>
                    <a:cubicBezTo>
                      <a:pt x="42811" y="527230"/>
                      <a:pt x="48583" y="539381"/>
                      <a:pt x="53951" y="551243"/>
                    </a:cubicBezTo>
                    <a:cubicBezTo>
                      <a:pt x="62667" y="569569"/>
                      <a:pt x="85727" y="572946"/>
                      <a:pt x="103592" y="576121"/>
                    </a:cubicBezTo>
                    <a:cubicBezTo>
                      <a:pt x="122611" y="530030"/>
                      <a:pt x="154762" y="488759"/>
                      <a:pt x="163334" y="438859"/>
                    </a:cubicBezTo>
                    <a:cubicBezTo>
                      <a:pt x="165787" y="428960"/>
                      <a:pt x="170953" y="420099"/>
                      <a:pt x="175195" y="410893"/>
                    </a:cubicBezTo>
                    <a:cubicBezTo>
                      <a:pt x="165181" y="415106"/>
                      <a:pt x="155484" y="419926"/>
                      <a:pt x="145238" y="4235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215900" sx="105000" sy="105000" algn="ctr" rotWithShape="0">
                  <a:schemeClr val="bg1">
                    <a:lumMod val="6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2585F261-373E-C552-1792-C6E63E24CD4F}"/>
              </a:ext>
            </a:extLst>
          </p:cNvPr>
          <p:cNvSpPr txBox="1"/>
          <p:nvPr/>
        </p:nvSpPr>
        <p:spPr>
          <a:xfrm>
            <a:off x="4639288" y="2561248"/>
            <a:ext cx="2925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n w="9525">
                  <a:gradFill>
                    <a:gsLst>
                      <a:gs pos="0">
                        <a:srgbClr val="1B70ED"/>
                      </a:gs>
                      <a:gs pos="86000">
                        <a:schemeClr val="accent1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PART</a:t>
            </a:r>
            <a:endParaRPr lang="zh-CN" altLang="en-US" sz="3200" dirty="0">
              <a:ln w="9525">
                <a:gradFill>
                  <a:gsLst>
                    <a:gs pos="0">
                      <a:srgbClr val="1B70ED"/>
                    </a:gs>
                    <a:gs pos="86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63F6D01F-E502-AA0A-51DD-08870E2AD153}"/>
              </a:ext>
            </a:extLst>
          </p:cNvPr>
          <p:cNvSpPr txBox="1"/>
          <p:nvPr/>
        </p:nvSpPr>
        <p:spPr>
          <a:xfrm>
            <a:off x="4491860" y="632601"/>
            <a:ext cx="31911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  <a:cs typeface="阿里巴巴普惠体 2.0 65 Medium" panose="00020600040101010101" pitchFamily="18" charset="-122"/>
              </a:rPr>
              <a:t>02</a:t>
            </a:r>
            <a:endParaRPr lang="zh-CN" altLang="en-US" sz="13800" b="1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8B33E011-DE38-D74A-C6C8-10EFCE27B010}"/>
              </a:ext>
            </a:extLst>
          </p:cNvPr>
          <p:cNvGrpSpPr/>
          <p:nvPr/>
        </p:nvGrpSpPr>
        <p:grpSpPr>
          <a:xfrm>
            <a:off x="360136" y="346625"/>
            <a:ext cx="471940" cy="99236"/>
            <a:chOff x="272030" y="313288"/>
            <a:chExt cx="471940" cy="99236"/>
          </a:xfrm>
        </p:grpSpPr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850C9F53-FD4F-8446-3833-828EC4F54BE4}"/>
                </a:ext>
              </a:extLst>
            </p:cNvPr>
            <p:cNvSpPr/>
            <p:nvPr/>
          </p:nvSpPr>
          <p:spPr>
            <a:xfrm>
              <a:off x="272030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A4EF632-C03A-20B4-C522-5AF30FC40CB6}"/>
                </a:ext>
              </a:extLst>
            </p:cNvPr>
            <p:cNvSpPr/>
            <p:nvPr/>
          </p:nvSpPr>
          <p:spPr>
            <a:xfrm>
              <a:off x="458382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1E03EE17-3186-37C1-4F4C-26DA1EC526D7}"/>
                </a:ext>
              </a:extLst>
            </p:cNvPr>
            <p:cNvSpPr/>
            <p:nvPr/>
          </p:nvSpPr>
          <p:spPr>
            <a:xfrm>
              <a:off x="644734" y="313288"/>
              <a:ext cx="99236" cy="99236"/>
            </a:xfrm>
            <a:prstGeom prst="ellipse">
              <a:avLst/>
            </a:prstGeom>
            <a:solidFill>
              <a:srgbClr val="1B70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2B5C58A-8D21-79C2-34F3-BEEC8133EA5A}"/>
              </a:ext>
            </a:extLst>
          </p:cNvPr>
          <p:cNvSpPr txBox="1"/>
          <p:nvPr/>
        </p:nvSpPr>
        <p:spPr>
          <a:xfrm>
            <a:off x="264886" y="453584"/>
            <a:ext cx="88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1B70ED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LOGO</a:t>
            </a:r>
            <a:endParaRPr lang="zh-CN" altLang="en-US" dirty="0">
              <a:solidFill>
                <a:srgbClr val="1B70ED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C44D065-372B-0084-AD47-76A16D4FB754}"/>
              </a:ext>
            </a:extLst>
          </p:cNvPr>
          <p:cNvGrpSpPr/>
          <p:nvPr/>
        </p:nvGrpSpPr>
        <p:grpSpPr>
          <a:xfrm>
            <a:off x="4401178" y="3157870"/>
            <a:ext cx="3389644" cy="892601"/>
            <a:chOff x="2123696" y="2678242"/>
            <a:chExt cx="3389644" cy="892601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64B0D4C-35B1-EBCB-5068-DCDB7866881C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C3D50C16-57AB-9B65-3601-4864EE63EBAD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AC44278-15ED-A8F8-66EF-2037BB3A5032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E25402B0-AE42-2698-5D57-423615BA9D6D}"/>
              </a:ext>
            </a:extLst>
          </p:cNvPr>
          <p:cNvSpPr txBox="1"/>
          <p:nvPr/>
        </p:nvSpPr>
        <p:spPr>
          <a:xfrm>
            <a:off x="2256971" y="4272443"/>
            <a:ext cx="7678057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665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0856F-95C8-A66E-1BE6-20FBCC740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2C3166-1A9B-8A19-227E-7A0258B0EF85}"/>
              </a:ext>
            </a:extLst>
          </p:cNvPr>
          <p:cNvGrpSpPr/>
          <p:nvPr/>
        </p:nvGrpSpPr>
        <p:grpSpPr>
          <a:xfrm>
            <a:off x="4401178" y="7283"/>
            <a:ext cx="3389644" cy="892601"/>
            <a:chOff x="2123696" y="2678242"/>
            <a:chExt cx="3389644" cy="89260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D07C055F-799A-88E1-ADB9-19428CD9E8BF}"/>
                </a:ext>
              </a:extLst>
            </p:cNvPr>
            <p:cNvSpPr/>
            <p:nvPr/>
          </p:nvSpPr>
          <p:spPr>
            <a:xfrm>
              <a:off x="2123696" y="3287157"/>
              <a:ext cx="3389644" cy="283686"/>
            </a:xfrm>
            <a:custGeom>
              <a:avLst/>
              <a:gdLst>
                <a:gd name="connsiteX0" fmla="*/ 0 w 3389644"/>
                <a:gd name="connsiteY0" fmla="*/ 0 h 532759"/>
                <a:gd name="connsiteX1" fmla="*/ 3389644 w 3389644"/>
                <a:gd name="connsiteY1" fmla="*/ 0 h 532759"/>
                <a:gd name="connsiteX2" fmla="*/ 3389644 w 3389644"/>
                <a:gd name="connsiteY2" fmla="*/ 529931 h 532759"/>
                <a:gd name="connsiteX3" fmla="*/ 3356458 w 3389644"/>
                <a:gd name="connsiteY3" fmla="*/ 518047 h 532759"/>
                <a:gd name="connsiteX4" fmla="*/ 1698770 w 3389644"/>
                <a:gd name="connsiteY4" fmla="*/ 284131 h 532759"/>
                <a:gd name="connsiteX5" fmla="*/ 41083 w 3389644"/>
                <a:gd name="connsiteY5" fmla="*/ 518047 h 532759"/>
                <a:gd name="connsiteX6" fmla="*/ 0 w 3389644"/>
                <a:gd name="connsiteY6" fmla="*/ 532759 h 532759"/>
                <a:gd name="connsiteX7" fmla="*/ 0 w 3389644"/>
                <a:gd name="connsiteY7" fmla="*/ 0 h 532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9644" h="532759">
                  <a:moveTo>
                    <a:pt x="0" y="0"/>
                  </a:moveTo>
                  <a:lnTo>
                    <a:pt x="3389644" y="0"/>
                  </a:lnTo>
                  <a:lnTo>
                    <a:pt x="3389644" y="529931"/>
                  </a:lnTo>
                  <a:lnTo>
                    <a:pt x="3356458" y="518047"/>
                  </a:lnTo>
                  <a:cubicBezTo>
                    <a:pt x="2899985" y="371522"/>
                    <a:pt x="2324363" y="284131"/>
                    <a:pt x="1698770" y="284131"/>
                  </a:cubicBezTo>
                  <a:cubicBezTo>
                    <a:pt x="1073177" y="284131"/>
                    <a:pt x="497555" y="371522"/>
                    <a:pt x="41083" y="518047"/>
                  </a:cubicBezTo>
                  <a:lnTo>
                    <a:pt x="0" y="53275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24577AE-05ED-753C-606D-B190C56D14A4}"/>
                </a:ext>
              </a:extLst>
            </p:cNvPr>
            <p:cNvSpPr/>
            <p:nvPr/>
          </p:nvSpPr>
          <p:spPr>
            <a:xfrm>
              <a:off x="2123696" y="2678242"/>
              <a:ext cx="3389644" cy="65173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215900" sx="105000" sy="105000" algn="ctr" rotWithShape="0">
                <a:schemeClr val="bg1">
                  <a:lumMod val="65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54EA4A-CC66-91FE-B81A-9EB363161197}"/>
                </a:ext>
              </a:extLst>
            </p:cNvPr>
            <p:cNvSpPr txBox="1"/>
            <p:nvPr/>
          </p:nvSpPr>
          <p:spPr>
            <a:xfrm>
              <a:off x="2868242" y="2819445"/>
              <a:ext cx="1900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1B70ED"/>
                  </a:solidFill>
                </a:rPr>
                <a:t>添加标题文本</a:t>
              </a: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7ADB475-7D46-D558-0800-8386BF341090}"/>
              </a:ext>
            </a:extLst>
          </p:cNvPr>
          <p:cNvSpPr/>
          <p:nvPr/>
        </p:nvSpPr>
        <p:spPr>
          <a:xfrm>
            <a:off x="947739" y="1635800"/>
            <a:ext cx="2425715" cy="1752087"/>
          </a:xfrm>
          <a:custGeom>
            <a:avLst/>
            <a:gdLst>
              <a:gd name="connsiteX0" fmla="*/ 404294 w 2425715"/>
              <a:gd name="connsiteY0" fmla="*/ 0 h 1752087"/>
              <a:gd name="connsiteX1" fmla="*/ 2021421 w 2425715"/>
              <a:gd name="connsiteY1" fmla="*/ 0 h 1752087"/>
              <a:gd name="connsiteX2" fmla="*/ 2425715 w 2425715"/>
              <a:gd name="connsiteY2" fmla="*/ 404294 h 1752087"/>
              <a:gd name="connsiteX3" fmla="*/ 2425715 w 2425715"/>
              <a:gd name="connsiteY3" fmla="*/ 1739215 h 1752087"/>
              <a:gd name="connsiteX4" fmla="*/ 2369726 w 2425715"/>
              <a:gd name="connsiteY4" fmla="*/ 1733141 h 1752087"/>
              <a:gd name="connsiteX5" fmla="*/ 1272188 w 2425715"/>
              <a:gd name="connsiteY5" fmla="*/ 1682282 h 1752087"/>
              <a:gd name="connsiteX6" fmla="*/ 174650 w 2425715"/>
              <a:gd name="connsiteY6" fmla="*/ 1733141 h 1752087"/>
              <a:gd name="connsiteX7" fmla="*/ 0 w 2425715"/>
              <a:gd name="connsiteY7" fmla="*/ 1752087 h 1752087"/>
              <a:gd name="connsiteX8" fmla="*/ 0 w 2425715"/>
              <a:gd name="connsiteY8" fmla="*/ 404294 h 1752087"/>
              <a:gd name="connsiteX9" fmla="*/ 404294 w 2425715"/>
              <a:gd name="connsiteY9" fmla="*/ 0 h 17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1752087">
                <a:moveTo>
                  <a:pt x="404294" y="0"/>
                </a:moveTo>
                <a:lnTo>
                  <a:pt x="2021421" y="0"/>
                </a:lnTo>
                <a:cubicBezTo>
                  <a:pt x="2244706" y="0"/>
                  <a:pt x="2425715" y="181009"/>
                  <a:pt x="2425715" y="404294"/>
                </a:cubicBezTo>
                <a:lnTo>
                  <a:pt x="2425715" y="1739215"/>
                </a:lnTo>
                <a:lnTo>
                  <a:pt x="2369726" y="1733141"/>
                </a:lnTo>
                <a:cubicBezTo>
                  <a:pt x="2034659" y="1700459"/>
                  <a:pt x="1663184" y="1682282"/>
                  <a:pt x="1272188" y="1682282"/>
                </a:cubicBezTo>
                <a:cubicBezTo>
                  <a:pt x="881192" y="1682282"/>
                  <a:pt x="509717" y="1700459"/>
                  <a:pt x="174650" y="1733141"/>
                </a:cubicBezTo>
                <a:lnTo>
                  <a:pt x="0" y="1752087"/>
                </a:lnTo>
                <a:lnTo>
                  <a:pt x="0" y="404294"/>
                </a:lnTo>
                <a:cubicBezTo>
                  <a:pt x="0" y="181009"/>
                  <a:pt x="181009" y="0"/>
                  <a:pt x="40429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144F54E-9F15-3B5E-93C4-49670E41CCBD}"/>
              </a:ext>
            </a:extLst>
          </p:cNvPr>
          <p:cNvSpPr/>
          <p:nvPr/>
        </p:nvSpPr>
        <p:spPr>
          <a:xfrm>
            <a:off x="947739" y="3318081"/>
            <a:ext cx="2425715" cy="2521418"/>
          </a:xfrm>
          <a:custGeom>
            <a:avLst/>
            <a:gdLst>
              <a:gd name="connsiteX0" fmla="*/ 1272188 w 2425715"/>
              <a:gd name="connsiteY0" fmla="*/ 0 h 2521418"/>
              <a:gd name="connsiteX1" fmla="*/ 2369726 w 2425715"/>
              <a:gd name="connsiteY1" fmla="*/ 50859 h 2521418"/>
              <a:gd name="connsiteX2" fmla="*/ 2425715 w 2425715"/>
              <a:gd name="connsiteY2" fmla="*/ 56933 h 2521418"/>
              <a:gd name="connsiteX3" fmla="*/ 2425715 w 2425715"/>
              <a:gd name="connsiteY3" fmla="*/ 2117124 h 2521418"/>
              <a:gd name="connsiteX4" fmla="*/ 2021421 w 2425715"/>
              <a:gd name="connsiteY4" fmla="*/ 2521418 h 2521418"/>
              <a:gd name="connsiteX5" fmla="*/ 404294 w 2425715"/>
              <a:gd name="connsiteY5" fmla="*/ 2521418 h 2521418"/>
              <a:gd name="connsiteX6" fmla="*/ 0 w 2425715"/>
              <a:gd name="connsiteY6" fmla="*/ 2117124 h 2521418"/>
              <a:gd name="connsiteX7" fmla="*/ 0 w 2425715"/>
              <a:gd name="connsiteY7" fmla="*/ 69805 h 2521418"/>
              <a:gd name="connsiteX8" fmla="*/ 174650 w 2425715"/>
              <a:gd name="connsiteY8" fmla="*/ 50859 h 2521418"/>
              <a:gd name="connsiteX9" fmla="*/ 1272188 w 2425715"/>
              <a:gd name="connsiteY9" fmla="*/ 0 h 252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2521418">
                <a:moveTo>
                  <a:pt x="1272188" y="0"/>
                </a:moveTo>
                <a:cubicBezTo>
                  <a:pt x="1663184" y="0"/>
                  <a:pt x="2034659" y="18177"/>
                  <a:pt x="2369726" y="50859"/>
                </a:cubicBezTo>
                <a:lnTo>
                  <a:pt x="2425715" y="56933"/>
                </a:lnTo>
                <a:lnTo>
                  <a:pt x="2425715" y="2117124"/>
                </a:lnTo>
                <a:cubicBezTo>
                  <a:pt x="2425715" y="2340409"/>
                  <a:pt x="2244706" y="2521418"/>
                  <a:pt x="2021421" y="2521418"/>
                </a:cubicBezTo>
                <a:lnTo>
                  <a:pt x="404294" y="2521418"/>
                </a:lnTo>
                <a:cubicBezTo>
                  <a:pt x="181009" y="2521418"/>
                  <a:pt x="0" y="2340409"/>
                  <a:pt x="0" y="2117124"/>
                </a:cubicBezTo>
                <a:lnTo>
                  <a:pt x="0" y="69805"/>
                </a:lnTo>
                <a:lnTo>
                  <a:pt x="174650" y="50859"/>
                </a:lnTo>
                <a:cubicBezTo>
                  <a:pt x="509717" y="18177"/>
                  <a:pt x="881192" y="0"/>
                  <a:pt x="12721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PA_库_Freeform: Shape 20">
            <a:extLst>
              <a:ext uri="{FF2B5EF4-FFF2-40B4-BE49-F238E27FC236}">
                <a16:creationId xmlns:a16="http://schemas.microsoft.com/office/drawing/2014/main" id="{3F8BF6E8-98C6-9A54-5F5A-7D7028D491F9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1856153" y="2173048"/>
            <a:ext cx="608886" cy="607786"/>
          </a:xfrm>
          <a:custGeom>
            <a:avLst/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62012B9-B2AD-49FA-A9AC-97E112C17130}"/>
              </a:ext>
            </a:extLst>
          </p:cNvPr>
          <p:cNvGrpSpPr/>
          <p:nvPr/>
        </p:nvGrpSpPr>
        <p:grpSpPr>
          <a:xfrm>
            <a:off x="1042812" y="3772707"/>
            <a:ext cx="2235567" cy="1380815"/>
            <a:chOff x="649026" y="1803906"/>
            <a:chExt cx="2235567" cy="138081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323A558-A80D-055E-C6EE-5FCDB338C53C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598BD1-09CA-E14F-E13C-A93A43125E0A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5C780A08-012D-022B-35F8-2B8A9DB440A9}"/>
              </a:ext>
            </a:extLst>
          </p:cNvPr>
          <p:cNvSpPr/>
          <p:nvPr/>
        </p:nvSpPr>
        <p:spPr>
          <a:xfrm>
            <a:off x="3563939" y="1635800"/>
            <a:ext cx="2425715" cy="1752087"/>
          </a:xfrm>
          <a:custGeom>
            <a:avLst/>
            <a:gdLst>
              <a:gd name="connsiteX0" fmla="*/ 404294 w 2425715"/>
              <a:gd name="connsiteY0" fmla="*/ 0 h 1752087"/>
              <a:gd name="connsiteX1" fmla="*/ 2021421 w 2425715"/>
              <a:gd name="connsiteY1" fmla="*/ 0 h 1752087"/>
              <a:gd name="connsiteX2" fmla="*/ 2425715 w 2425715"/>
              <a:gd name="connsiteY2" fmla="*/ 404294 h 1752087"/>
              <a:gd name="connsiteX3" fmla="*/ 2425715 w 2425715"/>
              <a:gd name="connsiteY3" fmla="*/ 1739215 h 1752087"/>
              <a:gd name="connsiteX4" fmla="*/ 2369726 w 2425715"/>
              <a:gd name="connsiteY4" fmla="*/ 1733141 h 1752087"/>
              <a:gd name="connsiteX5" fmla="*/ 1272188 w 2425715"/>
              <a:gd name="connsiteY5" fmla="*/ 1682282 h 1752087"/>
              <a:gd name="connsiteX6" fmla="*/ 174650 w 2425715"/>
              <a:gd name="connsiteY6" fmla="*/ 1733141 h 1752087"/>
              <a:gd name="connsiteX7" fmla="*/ 0 w 2425715"/>
              <a:gd name="connsiteY7" fmla="*/ 1752087 h 1752087"/>
              <a:gd name="connsiteX8" fmla="*/ 0 w 2425715"/>
              <a:gd name="connsiteY8" fmla="*/ 404294 h 1752087"/>
              <a:gd name="connsiteX9" fmla="*/ 404294 w 2425715"/>
              <a:gd name="connsiteY9" fmla="*/ 0 h 17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1752087">
                <a:moveTo>
                  <a:pt x="404294" y="0"/>
                </a:moveTo>
                <a:lnTo>
                  <a:pt x="2021421" y="0"/>
                </a:lnTo>
                <a:cubicBezTo>
                  <a:pt x="2244706" y="0"/>
                  <a:pt x="2425715" y="181009"/>
                  <a:pt x="2425715" y="404294"/>
                </a:cubicBezTo>
                <a:lnTo>
                  <a:pt x="2425715" y="1739215"/>
                </a:lnTo>
                <a:lnTo>
                  <a:pt x="2369726" y="1733141"/>
                </a:lnTo>
                <a:cubicBezTo>
                  <a:pt x="2034659" y="1700459"/>
                  <a:pt x="1663184" y="1682282"/>
                  <a:pt x="1272188" y="1682282"/>
                </a:cubicBezTo>
                <a:cubicBezTo>
                  <a:pt x="881192" y="1682282"/>
                  <a:pt x="509717" y="1700459"/>
                  <a:pt x="174650" y="1733141"/>
                </a:cubicBezTo>
                <a:lnTo>
                  <a:pt x="0" y="1752087"/>
                </a:lnTo>
                <a:lnTo>
                  <a:pt x="0" y="404294"/>
                </a:lnTo>
                <a:cubicBezTo>
                  <a:pt x="0" y="181009"/>
                  <a:pt x="181009" y="0"/>
                  <a:pt x="40429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FAEF0832-F297-0800-1F18-C7FC02B0ED4F}"/>
              </a:ext>
            </a:extLst>
          </p:cNvPr>
          <p:cNvSpPr/>
          <p:nvPr/>
        </p:nvSpPr>
        <p:spPr>
          <a:xfrm>
            <a:off x="3563939" y="3318081"/>
            <a:ext cx="2425715" cy="2521418"/>
          </a:xfrm>
          <a:custGeom>
            <a:avLst/>
            <a:gdLst>
              <a:gd name="connsiteX0" fmla="*/ 1272188 w 2425715"/>
              <a:gd name="connsiteY0" fmla="*/ 0 h 2521418"/>
              <a:gd name="connsiteX1" fmla="*/ 2369726 w 2425715"/>
              <a:gd name="connsiteY1" fmla="*/ 50859 h 2521418"/>
              <a:gd name="connsiteX2" fmla="*/ 2425715 w 2425715"/>
              <a:gd name="connsiteY2" fmla="*/ 56933 h 2521418"/>
              <a:gd name="connsiteX3" fmla="*/ 2425715 w 2425715"/>
              <a:gd name="connsiteY3" fmla="*/ 2117124 h 2521418"/>
              <a:gd name="connsiteX4" fmla="*/ 2021421 w 2425715"/>
              <a:gd name="connsiteY4" fmla="*/ 2521418 h 2521418"/>
              <a:gd name="connsiteX5" fmla="*/ 404294 w 2425715"/>
              <a:gd name="connsiteY5" fmla="*/ 2521418 h 2521418"/>
              <a:gd name="connsiteX6" fmla="*/ 0 w 2425715"/>
              <a:gd name="connsiteY6" fmla="*/ 2117124 h 2521418"/>
              <a:gd name="connsiteX7" fmla="*/ 0 w 2425715"/>
              <a:gd name="connsiteY7" fmla="*/ 69805 h 2521418"/>
              <a:gd name="connsiteX8" fmla="*/ 174650 w 2425715"/>
              <a:gd name="connsiteY8" fmla="*/ 50859 h 2521418"/>
              <a:gd name="connsiteX9" fmla="*/ 1272188 w 2425715"/>
              <a:gd name="connsiteY9" fmla="*/ 0 h 252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2521418">
                <a:moveTo>
                  <a:pt x="1272188" y="0"/>
                </a:moveTo>
                <a:cubicBezTo>
                  <a:pt x="1663184" y="0"/>
                  <a:pt x="2034659" y="18177"/>
                  <a:pt x="2369726" y="50859"/>
                </a:cubicBezTo>
                <a:lnTo>
                  <a:pt x="2425715" y="56933"/>
                </a:lnTo>
                <a:lnTo>
                  <a:pt x="2425715" y="2117124"/>
                </a:lnTo>
                <a:cubicBezTo>
                  <a:pt x="2425715" y="2340409"/>
                  <a:pt x="2244706" y="2521418"/>
                  <a:pt x="2021421" y="2521418"/>
                </a:cubicBezTo>
                <a:lnTo>
                  <a:pt x="404294" y="2521418"/>
                </a:lnTo>
                <a:cubicBezTo>
                  <a:pt x="181009" y="2521418"/>
                  <a:pt x="0" y="2340409"/>
                  <a:pt x="0" y="2117124"/>
                </a:cubicBezTo>
                <a:lnTo>
                  <a:pt x="0" y="69805"/>
                </a:lnTo>
                <a:lnTo>
                  <a:pt x="174650" y="50859"/>
                </a:lnTo>
                <a:cubicBezTo>
                  <a:pt x="509717" y="18177"/>
                  <a:pt x="881192" y="0"/>
                  <a:pt x="12721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A0AB4FF-DBF7-4839-B90E-9E498547FAB7}"/>
              </a:ext>
            </a:extLst>
          </p:cNvPr>
          <p:cNvGrpSpPr/>
          <p:nvPr/>
        </p:nvGrpSpPr>
        <p:grpSpPr>
          <a:xfrm>
            <a:off x="3659012" y="3772707"/>
            <a:ext cx="2235567" cy="1380815"/>
            <a:chOff x="649026" y="1803906"/>
            <a:chExt cx="2235567" cy="138081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4D84402-B152-95D2-42FF-329759A29F45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168CBDF-B6CE-03B5-9A06-4BF5520B420D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DB3B0CA-A7D6-F242-8139-D6F35D325720}"/>
              </a:ext>
            </a:extLst>
          </p:cNvPr>
          <p:cNvSpPr/>
          <p:nvPr/>
        </p:nvSpPr>
        <p:spPr>
          <a:xfrm>
            <a:off x="6180139" y="1635800"/>
            <a:ext cx="2425715" cy="1752087"/>
          </a:xfrm>
          <a:custGeom>
            <a:avLst/>
            <a:gdLst>
              <a:gd name="connsiteX0" fmla="*/ 404294 w 2425715"/>
              <a:gd name="connsiteY0" fmla="*/ 0 h 1752087"/>
              <a:gd name="connsiteX1" fmla="*/ 2021421 w 2425715"/>
              <a:gd name="connsiteY1" fmla="*/ 0 h 1752087"/>
              <a:gd name="connsiteX2" fmla="*/ 2425715 w 2425715"/>
              <a:gd name="connsiteY2" fmla="*/ 404294 h 1752087"/>
              <a:gd name="connsiteX3" fmla="*/ 2425715 w 2425715"/>
              <a:gd name="connsiteY3" fmla="*/ 1739215 h 1752087"/>
              <a:gd name="connsiteX4" fmla="*/ 2369726 w 2425715"/>
              <a:gd name="connsiteY4" fmla="*/ 1733141 h 1752087"/>
              <a:gd name="connsiteX5" fmla="*/ 1272188 w 2425715"/>
              <a:gd name="connsiteY5" fmla="*/ 1682282 h 1752087"/>
              <a:gd name="connsiteX6" fmla="*/ 174650 w 2425715"/>
              <a:gd name="connsiteY6" fmla="*/ 1733141 h 1752087"/>
              <a:gd name="connsiteX7" fmla="*/ 0 w 2425715"/>
              <a:gd name="connsiteY7" fmla="*/ 1752087 h 1752087"/>
              <a:gd name="connsiteX8" fmla="*/ 0 w 2425715"/>
              <a:gd name="connsiteY8" fmla="*/ 404294 h 1752087"/>
              <a:gd name="connsiteX9" fmla="*/ 404294 w 2425715"/>
              <a:gd name="connsiteY9" fmla="*/ 0 h 17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1752087">
                <a:moveTo>
                  <a:pt x="404294" y="0"/>
                </a:moveTo>
                <a:lnTo>
                  <a:pt x="2021421" y="0"/>
                </a:lnTo>
                <a:cubicBezTo>
                  <a:pt x="2244706" y="0"/>
                  <a:pt x="2425715" y="181009"/>
                  <a:pt x="2425715" y="404294"/>
                </a:cubicBezTo>
                <a:lnTo>
                  <a:pt x="2425715" y="1739215"/>
                </a:lnTo>
                <a:lnTo>
                  <a:pt x="2369726" y="1733141"/>
                </a:lnTo>
                <a:cubicBezTo>
                  <a:pt x="2034659" y="1700459"/>
                  <a:pt x="1663184" y="1682282"/>
                  <a:pt x="1272188" y="1682282"/>
                </a:cubicBezTo>
                <a:cubicBezTo>
                  <a:pt x="881192" y="1682282"/>
                  <a:pt x="509717" y="1700459"/>
                  <a:pt x="174650" y="1733141"/>
                </a:cubicBezTo>
                <a:lnTo>
                  <a:pt x="0" y="1752087"/>
                </a:lnTo>
                <a:lnTo>
                  <a:pt x="0" y="404294"/>
                </a:lnTo>
                <a:cubicBezTo>
                  <a:pt x="0" y="181009"/>
                  <a:pt x="181009" y="0"/>
                  <a:pt x="40429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D699234-F08B-8696-D693-FBB9C6743F3C}"/>
              </a:ext>
            </a:extLst>
          </p:cNvPr>
          <p:cNvSpPr/>
          <p:nvPr/>
        </p:nvSpPr>
        <p:spPr>
          <a:xfrm>
            <a:off x="6180139" y="3318081"/>
            <a:ext cx="2425715" cy="2521418"/>
          </a:xfrm>
          <a:custGeom>
            <a:avLst/>
            <a:gdLst>
              <a:gd name="connsiteX0" fmla="*/ 1272188 w 2425715"/>
              <a:gd name="connsiteY0" fmla="*/ 0 h 2521418"/>
              <a:gd name="connsiteX1" fmla="*/ 2369726 w 2425715"/>
              <a:gd name="connsiteY1" fmla="*/ 50859 h 2521418"/>
              <a:gd name="connsiteX2" fmla="*/ 2425715 w 2425715"/>
              <a:gd name="connsiteY2" fmla="*/ 56933 h 2521418"/>
              <a:gd name="connsiteX3" fmla="*/ 2425715 w 2425715"/>
              <a:gd name="connsiteY3" fmla="*/ 2117124 h 2521418"/>
              <a:gd name="connsiteX4" fmla="*/ 2021421 w 2425715"/>
              <a:gd name="connsiteY4" fmla="*/ 2521418 h 2521418"/>
              <a:gd name="connsiteX5" fmla="*/ 404294 w 2425715"/>
              <a:gd name="connsiteY5" fmla="*/ 2521418 h 2521418"/>
              <a:gd name="connsiteX6" fmla="*/ 0 w 2425715"/>
              <a:gd name="connsiteY6" fmla="*/ 2117124 h 2521418"/>
              <a:gd name="connsiteX7" fmla="*/ 0 w 2425715"/>
              <a:gd name="connsiteY7" fmla="*/ 69805 h 2521418"/>
              <a:gd name="connsiteX8" fmla="*/ 174650 w 2425715"/>
              <a:gd name="connsiteY8" fmla="*/ 50859 h 2521418"/>
              <a:gd name="connsiteX9" fmla="*/ 1272188 w 2425715"/>
              <a:gd name="connsiteY9" fmla="*/ 0 h 252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2521418">
                <a:moveTo>
                  <a:pt x="1272188" y="0"/>
                </a:moveTo>
                <a:cubicBezTo>
                  <a:pt x="1663184" y="0"/>
                  <a:pt x="2034659" y="18177"/>
                  <a:pt x="2369726" y="50859"/>
                </a:cubicBezTo>
                <a:lnTo>
                  <a:pt x="2425715" y="56933"/>
                </a:lnTo>
                <a:lnTo>
                  <a:pt x="2425715" y="2117124"/>
                </a:lnTo>
                <a:cubicBezTo>
                  <a:pt x="2425715" y="2340409"/>
                  <a:pt x="2244706" y="2521418"/>
                  <a:pt x="2021421" y="2521418"/>
                </a:cubicBezTo>
                <a:lnTo>
                  <a:pt x="404294" y="2521418"/>
                </a:lnTo>
                <a:cubicBezTo>
                  <a:pt x="181009" y="2521418"/>
                  <a:pt x="0" y="2340409"/>
                  <a:pt x="0" y="2117124"/>
                </a:cubicBezTo>
                <a:lnTo>
                  <a:pt x="0" y="69805"/>
                </a:lnTo>
                <a:lnTo>
                  <a:pt x="174650" y="50859"/>
                </a:lnTo>
                <a:cubicBezTo>
                  <a:pt x="509717" y="18177"/>
                  <a:pt x="881192" y="0"/>
                  <a:pt x="12721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4F0B8CB-6641-2643-2786-2C98EF43B0DE}"/>
              </a:ext>
            </a:extLst>
          </p:cNvPr>
          <p:cNvGrpSpPr/>
          <p:nvPr/>
        </p:nvGrpSpPr>
        <p:grpSpPr>
          <a:xfrm>
            <a:off x="6275212" y="3772707"/>
            <a:ext cx="2235567" cy="1380815"/>
            <a:chOff x="649026" y="1803906"/>
            <a:chExt cx="2235567" cy="138081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53EB6D4-4F13-7CA9-2FBA-B9E4E6A3B09B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0EBFB9E-2EC3-EC83-D1C2-0854766D97F0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B2D5DB9-C84A-DD60-38E0-7F46E9BF28B9}"/>
              </a:ext>
            </a:extLst>
          </p:cNvPr>
          <p:cNvSpPr/>
          <p:nvPr/>
        </p:nvSpPr>
        <p:spPr>
          <a:xfrm>
            <a:off x="8796339" y="1635800"/>
            <a:ext cx="2425715" cy="1752087"/>
          </a:xfrm>
          <a:custGeom>
            <a:avLst/>
            <a:gdLst>
              <a:gd name="connsiteX0" fmla="*/ 404294 w 2425715"/>
              <a:gd name="connsiteY0" fmla="*/ 0 h 1752087"/>
              <a:gd name="connsiteX1" fmla="*/ 2021421 w 2425715"/>
              <a:gd name="connsiteY1" fmla="*/ 0 h 1752087"/>
              <a:gd name="connsiteX2" fmla="*/ 2425715 w 2425715"/>
              <a:gd name="connsiteY2" fmla="*/ 404294 h 1752087"/>
              <a:gd name="connsiteX3" fmla="*/ 2425715 w 2425715"/>
              <a:gd name="connsiteY3" fmla="*/ 1739215 h 1752087"/>
              <a:gd name="connsiteX4" fmla="*/ 2369726 w 2425715"/>
              <a:gd name="connsiteY4" fmla="*/ 1733141 h 1752087"/>
              <a:gd name="connsiteX5" fmla="*/ 1272188 w 2425715"/>
              <a:gd name="connsiteY5" fmla="*/ 1682282 h 1752087"/>
              <a:gd name="connsiteX6" fmla="*/ 174650 w 2425715"/>
              <a:gd name="connsiteY6" fmla="*/ 1733141 h 1752087"/>
              <a:gd name="connsiteX7" fmla="*/ 0 w 2425715"/>
              <a:gd name="connsiteY7" fmla="*/ 1752087 h 1752087"/>
              <a:gd name="connsiteX8" fmla="*/ 0 w 2425715"/>
              <a:gd name="connsiteY8" fmla="*/ 404294 h 1752087"/>
              <a:gd name="connsiteX9" fmla="*/ 404294 w 2425715"/>
              <a:gd name="connsiteY9" fmla="*/ 0 h 1752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1752087">
                <a:moveTo>
                  <a:pt x="404294" y="0"/>
                </a:moveTo>
                <a:lnTo>
                  <a:pt x="2021421" y="0"/>
                </a:lnTo>
                <a:cubicBezTo>
                  <a:pt x="2244706" y="0"/>
                  <a:pt x="2425715" y="181009"/>
                  <a:pt x="2425715" y="404294"/>
                </a:cubicBezTo>
                <a:lnTo>
                  <a:pt x="2425715" y="1739215"/>
                </a:lnTo>
                <a:lnTo>
                  <a:pt x="2369726" y="1733141"/>
                </a:lnTo>
                <a:cubicBezTo>
                  <a:pt x="2034659" y="1700459"/>
                  <a:pt x="1663184" y="1682282"/>
                  <a:pt x="1272188" y="1682282"/>
                </a:cubicBezTo>
                <a:cubicBezTo>
                  <a:pt x="881192" y="1682282"/>
                  <a:pt x="509717" y="1700459"/>
                  <a:pt x="174650" y="1733141"/>
                </a:cubicBezTo>
                <a:lnTo>
                  <a:pt x="0" y="1752087"/>
                </a:lnTo>
                <a:lnTo>
                  <a:pt x="0" y="404294"/>
                </a:lnTo>
                <a:cubicBezTo>
                  <a:pt x="0" y="181009"/>
                  <a:pt x="181009" y="0"/>
                  <a:pt x="40429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13D0A592-F786-D56E-5539-301E203578F7}"/>
              </a:ext>
            </a:extLst>
          </p:cNvPr>
          <p:cNvSpPr/>
          <p:nvPr/>
        </p:nvSpPr>
        <p:spPr>
          <a:xfrm>
            <a:off x="8796339" y="3318081"/>
            <a:ext cx="2425715" cy="2521418"/>
          </a:xfrm>
          <a:custGeom>
            <a:avLst/>
            <a:gdLst>
              <a:gd name="connsiteX0" fmla="*/ 1272188 w 2425715"/>
              <a:gd name="connsiteY0" fmla="*/ 0 h 2521418"/>
              <a:gd name="connsiteX1" fmla="*/ 2369726 w 2425715"/>
              <a:gd name="connsiteY1" fmla="*/ 50859 h 2521418"/>
              <a:gd name="connsiteX2" fmla="*/ 2425715 w 2425715"/>
              <a:gd name="connsiteY2" fmla="*/ 56933 h 2521418"/>
              <a:gd name="connsiteX3" fmla="*/ 2425715 w 2425715"/>
              <a:gd name="connsiteY3" fmla="*/ 2117124 h 2521418"/>
              <a:gd name="connsiteX4" fmla="*/ 2021421 w 2425715"/>
              <a:gd name="connsiteY4" fmla="*/ 2521418 h 2521418"/>
              <a:gd name="connsiteX5" fmla="*/ 404294 w 2425715"/>
              <a:gd name="connsiteY5" fmla="*/ 2521418 h 2521418"/>
              <a:gd name="connsiteX6" fmla="*/ 0 w 2425715"/>
              <a:gd name="connsiteY6" fmla="*/ 2117124 h 2521418"/>
              <a:gd name="connsiteX7" fmla="*/ 0 w 2425715"/>
              <a:gd name="connsiteY7" fmla="*/ 69805 h 2521418"/>
              <a:gd name="connsiteX8" fmla="*/ 174650 w 2425715"/>
              <a:gd name="connsiteY8" fmla="*/ 50859 h 2521418"/>
              <a:gd name="connsiteX9" fmla="*/ 1272188 w 2425715"/>
              <a:gd name="connsiteY9" fmla="*/ 0 h 252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25715" h="2521418">
                <a:moveTo>
                  <a:pt x="1272188" y="0"/>
                </a:moveTo>
                <a:cubicBezTo>
                  <a:pt x="1663184" y="0"/>
                  <a:pt x="2034659" y="18177"/>
                  <a:pt x="2369726" y="50859"/>
                </a:cubicBezTo>
                <a:lnTo>
                  <a:pt x="2425715" y="56933"/>
                </a:lnTo>
                <a:lnTo>
                  <a:pt x="2425715" y="2117124"/>
                </a:lnTo>
                <a:cubicBezTo>
                  <a:pt x="2425715" y="2340409"/>
                  <a:pt x="2244706" y="2521418"/>
                  <a:pt x="2021421" y="2521418"/>
                </a:cubicBezTo>
                <a:lnTo>
                  <a:pt x="404294" y="2521418"/>
                </a:lnTo>
                <a:cubicBezTo>
                  <a:pt x="181009" y="2521418"/>
                  <a:pt x="0" y="2340409"/>
                  <a:pt x="0" y="2117124"/>
                </a:cubicBezTo>
                <a:lnTo>
                  <a:pt x="0" y="69805"/>
                </a:lnTo>
                <a:lnTo>
                  <a:pt x="174650" y="50859"/>
                </a:lnTo>
                <a:cubicBezTo>
                  <a:pt x="509717" y="18177"/>
                  <a:pt x="881192" y="0"/>
                  <a:pt x="1272188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15900" sx="105000" sy="105000" algn="ctr" rotWithShape="0">
              <a:schemeClr val="bg1">
                <a:lumMod val="6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188D42C-C2CF-A3BC-C3DD-8A92A80480AD}"/>
              </a:ext>
            </a:extLst>
          </p:cNvPr>
          <p:cNvGrpSpPr/>
          <p:nvPr/>
        </p:nvGrpSpPr>
        <p:grpSpPr>
          <a:xfrm>
            <a:off x="8891412" y="3772707"/>
            <a:ext cx="2235567" cy="1380815"/>
            <a:chOff x="649026" y="1803906"/>
            <a:chExt cx="2235567" cy="138081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45B30DE-32E6-8E7F-A38B-886A4F3C5E02}"/>
                </a:ext>
              </a:extLst>
            </p:cNvPr>
            <p:cNvSpPr txBox="1"/>
            <p:nvPr/>
          </p:nvSpPr>
          <p:spPr>
            <a:xfrm>
              <a:off x="904808" y="2190603"/>
              <a:ext cx="17240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7031B3D-1CE7-A806-1D06-85B0A0E37FB8}"/>
                </a:ext>
              </a:extLst>
            </p:cNvPr>
            <p:cNvSpPr txBox="1"/>
            <p:nvPr/>
          </p:nvSpPr>
          <p:spPr>
            <a:xfrm>
              <a:off x="649026" y="180390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PA_库_Freeform: Shape 21">
            <a:extLst>
              <a:ext uri="{FF2B5EF4-FFF2-40B4-BE49-F238E27FC236}">
                <a16:creationId xmlns:a16="http://schemas.microsoft.com/office/drawing/2014/main" id="{2E8046C4-23C5-5183-475C-DAD2CD5AB6C3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473452" y="2235191"/>
            <a:ext cx="606685" cy="606685"/>
          </a:xfrm>
          <a:custGeom>
            <a:avLst/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PA_库_Freeform: Shape 22" descr="D:\51PPT模板网\51pptmoban.com\图片.jpg">
            <a:extLst>
              <a:ext uri="{FF2B5EF4-FFF2-40B4-BE49-F238E27FC236}">
                <a16:creationId xmlns:a16="http://schemas.microsoft.com/office/drawing/2014/main" id="{199A4CC3-87B7-2FC3-211A-A75EFF68AD72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7089652" y="2082640"/>
            <a:ext cx="606685" cy="606685"/>
          </a:xfrm>
          <a:custGeom>
            <a:avLst/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PA_库_Freeform: Shape 23" descr="D:\51PPT模板网\51pptmoban.com\图片.jpg">
            <a:extLst>
              <a:ext uri="{FF2B5EF4-FFF2-40B4-BE49-F238E27FC236}">
                <a16:creationId xmlns:a16="http://schemas.microsoft.com/office/drawing/2014/main" id="{F55A4CE8-BC67-3623-0824-E3271C05F58F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673658" y="2208500"/>
            <a:ext cx="605586" cy="606685"/>
          </a:xfrm>
          <a:custGeom>
            <a:avLst/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970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txehlfv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B70ED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2174</Words>
  <Application>Microsoft Office PowerPoint</Application>
  <PresentationFormat>宽屏</PresentationFormat>
  <Paragraphs>228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MiSans Semibold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扬帆起航——蓝色商务风新年工作计划PPT模板</dc:title>
  <dc:creator>©51PPT模板网（ 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89</cp:revision>
  <dcterms:created xsi:type="dcterms:W3CDTF">2024-02-20T02:30:14Z</dcterms:created>
  <dcterms:modified xsi:type="dcterms:W3CDTF">2024-02-20T15:21:25Z</dcterms:modified>
  <cp:contentStatus>扬帆起航——蓝色商务风新年工作计划PPT模板，www.51pptmoban.com</cp:contentStatus>
  <cp:version>51pptmoban.com（V51PPT-022002版）</cp:version>
</cp:coreProperties>
</file>