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99" r:id="rId3"/>
    <p:sldId id="300" r:id="rId4"/>
    <p:sldId id="306" r:id="rId5"/>
    <p:sldId id="302" r:id="rId6"/>
    <p:sldId id="303" r:id="rId7"/>
    <p:sldId id="304" r:id="rId8"/>
    <p:sldId id="307" r:id="rId9"/>
    <p:sldId id="305" r:id="rId10"/>
    <p:sldId id="308" r:id="rId11"/>
    <p:sldId id="309" r:id="rId12"/>
    <p:sldId id="310" r:id="rId13"/>
    <p:sldId id="312" r:id="rId14"/>
    <p:sldId id="313" r:id="rId15"/>
    <p:sldId id="311" r:id="rId16"/>
    <p:sldId id="314" r:id="rId17"/>
    <p:sldId id="315" r:id="rId18"/>
    <p:sldId id="317" r:id="rId19"/>
    <p:sldId id="316" r:id="rId20"/>
    <p:sldId id="318" r:id="rId21"/>
    <p:sldId id="319" r:id="rId22"/>
    <p:sldId id="320" r:id="rId23"/>
    <p:sldId id="321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56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57FF"/>
    <a:srgbClr val="13BA39"/>
    <a:srgbClr val="03B5CB"/>
    <a:srgbClr val="2C2C2E"/>
    <a:srgbClr val="1EBCC7"/>
    <a:srgbClr val="1E2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97" autoAdjust="0"/>
  </p:normalViewPr>
  <p:slideViewPr>
    <p:cSldViewPr snapToGrid="0" showGuides="1">
      <p:cViewPr>
        <p:scale>
          <a:sx n="66" d="100"/>
          <a:sy n="66" d="100"/>
        </p:scale>
        <p:origin x="1380" y="1578"/>
      </p:cViewPr>
      <p:guideLst>
        <p:guide orient="horz" pos="2160"/>
        <p:guide pos="3840"/>
        <p:guide pos="756"/>
        <p:guide pos="692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1FCCA-06E0-42FE-BCF7-1CE10B748978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21148-AFB8-4EA0-80FE-A11E8D2E27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7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2EACA-E678-ED07-EF3E-47BD69838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D8D7E7-140D-12E1-BCA1-4FC17BF8B9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743FB4D-4028-D5B5-60DF-6E0FC6D160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E76F92-9B88-8F51-4123-60E1F255C1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28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4B748-A950-9656-7A51-0D667F2C8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7AF6E83-F84A-FB11-8A10-AB46BB8881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AFBC4C2-8152-D6BB-74FA-A95FC2C00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DDB5B3-62FC-015F-1C18-894750D0EA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199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DA1C2-B532-FF17-79A7-E8092D81D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46A9971-AB23-AB70-2B68-A1CDBF9C47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1863935-8CC6-AE22-B550-BB640CBEB9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C3B3AA-A934-AFDE-06F4-A0BB655E9B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96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E5B49-53B3-0818-3BB8-D29338B23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EFF48F2-C3D8-F352-64DD-19346A8422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E719F2B-0C5B-F41E-25D3-65D80C177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E4EBBF-61A5-5C25-F11C-D59543316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0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62390-2739-7A2B-BF88-984DE338D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A89485E-57DA-DE82-3F76-E77C5392DE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EC26742-7AC8-AA0F-C839-DACF18FFB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A6516E-6499-FA20-51BF-92ED1C5748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4409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1B8A3-3DD3-3F2D-D935-F0EAC901F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657E3A0-3189-B145-6354-DD4459A2F0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A4BDC2B-27CE-7FB8-5B16-AF96A92AB6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853E1A-5B21-B259-E7C0-94D2AAD56F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279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FD917-69E1-DD3B-8D60-4DA507FAC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0BFC6BC-E4CA-3771-8E9C-B8DDD220E7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8B0C3B-0AC5-6CB5-3FFA-3ACEA3FAC7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80CF7C-4C3E-F9FC-C780-7DF051EBE3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81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9EF99-37DE-EC94-07CA-AA354A2F9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4199A6E-A03D-8164-D6A6-A3D04F1D2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F0FF482-D0B7-A7B8-2244-492A22BED8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503387-2865-E424-0E7B-DBC1CCA996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3935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EF7B0-03F7-E89B-6126-F6758BC74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41CE94B-26EA-9DF0-F4EF-3CC34BFB1D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66F3A26-9E09-4409-AEBB-A3843050E7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E1A1B7-55B9-C1F7-35BC-3785703D97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9868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D5E49-8E07-E5A4-69DB-9BF3B572D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8F88237-86C4-8038-C103-A5B669AE46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777749E-82ED-F0CD-23D7-3188F29119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44A3D9A-7703-E36A-04D9-AA95FD334B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197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B58D0-48F9-2EAB-5519-6CA9BE663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FD70B88-38E2-6BE5-70B1-CF7073253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105D9EE-0913-0850-E07B-061DBFA273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86A8A7-ACBD-25F2-FA54-6934264CD0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40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272AF-0E9A-08DE-4731-A54A48930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50AFDE2-FE82-AD2E-C910-EA8D03096B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EAF7F30-CF0C-D7BF-67E6-07F3CEDB21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AA5FE9-9ABC-64EB-0A7C-DB2B7D6BAF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78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D246A-856F-4D0D-415D-A1EB5B0FD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A2F5AF-F435-501C-5101-67E91A3C0A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185246D-014A-470B-9343-B30CF4D83B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FDD68A-587E-6205-6502-8C9C44457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7181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B31F3-C4DE-1021-A1EE-D4D32B171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42C0AD1-5C00-3082-9DE2-7A355090AF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069E8A8-EA7F-980A-D81C-420E45277D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E1C37F-6594-9EC3-86D7-86E71FEA31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879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8E272-AB1A-9876-08CC-664FF884E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967D301-D3D0-8D7D-63EA-0CF6A7D475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1D445DA-936F-2D53-4846-023004BCCE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4AD06D-832E-FC6F-6D44-9642F9CAD0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711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1BBEC-185E-D598-32D8-78CEF099F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4A17DF6-A78F-95C3-1BF3-58153B57D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587D94F-89B7-A6AD-026C-D3DF7F7F9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9DE174-00E9-2E5F-F66C-10790A414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733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254D9-5653-9BF4-246D-E460BBCD1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0302F14-89C0-7A07-9DD2-EC746938E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5AD4969-B062-601E-AFBC-575736A1D0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044CFA-E6BB-AB13-DD74-043E4AB453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66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FFAC3-7B84-3417-9210-17D2CF579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B46AD07-1A75-B45F-B660-3E74500464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715CCC3-4EBF-92A4-A3FC-5B8672544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8D0EF7-6D0A-14AC-FDB9-2D531ED4D0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259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93B41-0C9C-B1AA-9D4A-84522841D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F6DB910-0CB8-1F85-3FF5-EF5FFA763E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4880D96-6133-3FD6-15C5-44E5F83B9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A339F8-68EF-E86B-308A-35AFF5E03A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80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8E5B5-D53D-06EE-3A57-E0476DB72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185B06B-F1A5-E582-7D50-EC4920F7B1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A317482-46EF-3DB6-C214-473C50B705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8CE20A-5079-F28B-2015-5EAD3F8248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207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DFD5D-F8CE-3F0D-20BD-2BF5B029B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9832A26-98A2-31CE-0278-DEE35889A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88D21AF-51A4-D061-38C6-8E7355E5E2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4F8F1-5187-6194-FF7E-4CA965D14C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590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3A520-80D7-A8D0-1F8E-68CC258FA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6D2FFB9-AE75-BA28-836B-086E4813C8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BA9DC10-D4A4-10CD-4DFB-8EA1AF21D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D594E0-2830-C697-412B-1E35B17C2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91EBC-AC5F-4081-B645-ECBCFEE5B4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40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DEC486-5EBE-4C14-49AD-5CA3BFBE1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DEDF8C6-EFD4-9A19-013B-7B155605F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1FB50-7A79-4850-80AF-48D196B760C1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78B5246-2EBC-12C4-18E4-7F2C6F14F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71B4F27-21BA-4E16-9469-1914A44D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973E-2029-4F7F-8C24-1EFB83AFF5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19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76CF54-DEDE-97DE-1827-618090E7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1FB50-7A79-4850-80AF-48D196B760C1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4B0E68-F810-55FE-AEB0-06D3516A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4F89B6-ED76-E9D1-9AB9-8AF9C39E8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973E-2029-4F7F-8C24-1EFB83AFF56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C725D747-9522-C5DB-FFB6-A90AB26B0D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51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76CF54-DEDE-97DE-1827-618090E7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1FB50-7A79-4850-80AF-48D196B760C1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4B0E68-F810-55FE-AEB0-06D3516A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4F89B6-ED76-E9D1-9AB9-8AF9C39E8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973E-2029-4F7F-8C24-1EFB83AFF56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C725D747-9522-C5DB-FFB6-A90AB26B0D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0"/>
            <a:ext cx="12191998" cy="6858000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66C539F-0FC7-2FA6-6F2C-12B2519F3213}"/>
              </a:ext>
            </a:extLst>
          </p:cNvPr>
          <p:cNvSpPr/>
          <p:nvPr/>
        </p:nvSpPr>
        <p:spPr>
          <a:xfrm>
            <a:off x="537029" y="0"/>
            <a:ext cx="3458081" cy="556048"/>
          </a:xfrm>
          <a:custGeom>
            <a:avLst/>
            <a:gdLst>
              <a:gd name="connsiteX0" fmla="*/ 0 w 3458081"/>
              <a:gd name="connsiteY0" fmla="*/ 0 h 556048"/>
              <a:gd name="connsiteX1" fmla="*/ 6485 w 3458081"/>
              <a:gd name="connsiteY1" fmla="*/ 0 h 556048"/>
              <a:gd name="connsiteX2" fmla="*/ 74094 w 3458081"/>
              <a:gd name="connsiteY2" fmla="*/ 0 h 556048"/>
              <a:gd name="connsiteX3" fmla="*/ 89873 w 3458081"/>
              <a:gd name="connsiteY3" fmla="*/ 0 h 556048"/>
              <a:gd name="connsiteX4" fmla="*/ 98146 w 3458081"/>
              <a:gd name="connsiteY4" fmla="*/ 0 h 556048"/>
              <a:gd name="connsiteX5" fmla="*/ 140043 w 3458081"/>
              <a:gd name="connsiteY5" fmla="*/ 0 h 556048"/>
              <a:gd name="connsiteX6" fmla="*/ 207652 w 3458081"/>
              <a:gd name="connsiteY6" fmla="*/ 0 h 556048"/>
              <a:gd name="connsiteX7" fmla="*/ 476139 w 3458081"/>
              <a:gd name="connsiteY7" fmla="*/ 0 h 556048"/>
              <a:gd name="connsiteX8" fmla="*/ 543749 w 3458081"/>
              <a:gd name="connsiteY8" fmla="*/ 0 h 556048"/>
              <a:gd name="connsiteX9" fmla="*/ 559528 w 3458081"/>
              <a:gd name="connsiteY9" fmla="*/ 0 h 556048"/>
              <a:gd name="connsiteX10" fmla="*/ 567800 w 3458081"/>
              <a:gd name="connsiteY10" fmla="*/ 0 h 556048"/>
              <a:gd name="connsiteX11" fmla="*/ 583579 w 3458081"/>
              <a:gd name="connsiteY11" fmla="*/ 0 h 556048"/>
              <a:gd name="connsiteX12" fmla="*/ 651189 w 3458081"/>
              <a:gd name="connsiteY12" fmla="*/ 0 h 556048"/>
              <a:gd name="connsiteX13" fmla="*/ 693086 w 3458081"/>
              <a:gd name="connsiteY13" fmla="*/ 0 h 556048"/>
              <a:gd name="connsiteX14" fmla="*/ 1029182 w 3458081"/>
              <a:gd name="connsiteY14" fmla="*/ 0 h 556048"/>
              <a:gd name="connsiteX15" fmla="*/ 1037455 w 3458081"/>
              <a:gd name="connsiteY15" fmla="*/ 0 h 556048"/>
              <a:gd name="connsiteX16" fmla="*/ 1053234 w 3458081"/>
              <a:gd name="connsiteY16" fmla="*/ 0 h 556048"/>
              <a:gd name="connsiteX17" fmla="*/ 1120843 w 3458081"/>
              <a:gd name="connsiteY17" fmla="*/ 0 h 556048"/>
              <a:gd name="connsiteX18" fmla="*/ 1136622 w 3458081"/>
              <a:gd name="connsiteY18" fmla="*/ 0 h 556048"/>
              <a:gd name="connsiteX19" fmla="*/ 1382150 w 3458081"/>
              <a:gd name="connsiteY19" fmla="*/ 0 h 556048"/>
              <a:gd name="connsiteX20" fmla="*/ 1388635 w 3458081"/>
              <a:gd name="connsiteY20" fmla="*/ 0 h 556048"/>
              <a:gd name="connsiteX21" fmla="*/ 1456244 w 3458081"/>
              <a:gd name="connsiteY21" fmla="*/ 0 h 556048"/>
              <a:gd name="connsiteX22" fmla="*/ 1472023 w 3458081"/>
              <a:gd name="connsiteY22" fmla="*/ 0 h 556048"/>
              <a:gd name="connsiteX23" fmla="*/ 1480296 w 3458081"/>
              <a:gd name="connsiteY23" fmla="*/ 0 h 556048"/>
              <a:gd name="connsiteX24" fmla="*/ 1522193 w 3458081"/>
              <a:gd name="connsiteY24" fmla="*/ 0 h 556048"/>
              <a:gd name="connsiteX25" fmla="*/ 1522888 w 3458081"/>
              <a:gd name="connsiteY25" fmla="*/ 0 h 556048"/>
              <a:gd name="connsiteX26" fmla="*/ 1589802 w 3458081"/>
              <a:gd name="connsiteY26" fmla="*/ 0 h 556048"/>
              <a:gd name="connsiteX27" fmla="*/ 1590498 w 3458081"/>
              <a:gd name="connsiteY27" fmla="*/ 0 h 556048"/>
              <a:gd name="connsiteX28" fmla="*/ 1606277 w 3458081"/>
              <a:gd name="connsiteY28" fmla="*/ 0 h 556048"/>
              <a:gd name="connsiteX29" fmla="*/ 1858289 w 3458081"/>
              <a:gd name="connsiteY29" fmla="*/ 0 h 556048"/>
              <a:gd name="connsiteX30" fmla="*/ 1925899 w 3458081"/>
              <a:gd name="connsiteY30" fmla="*/ 0 h 556048"/>
              <a:gd name="connsiteX31" fmla="*/ 1941678 w 3458081"/>
              <a:gd name="connsiteY31" fmla="*/ 0 h 556048"/>
              <a:gd name="connsiteX32" fmla="*/ 1949950 w 3458081"/>
              <a:gd name="connsiteY32" fmla="*/ 0 h 556048"/>
              <a:gd name="connsiteX33" fmla="*/ 1965729 w 3458081"/>
              <a:gd name="connsiteY33" fmla="*/ 0 h 556048"/>
              <a:gd name="connsiteX34" fmla="*/ 2033339 w 3458081"/>
              <a:gd name="connsiteY34" fmla="*/ 0 h 556048"/>
              <a:gd name="connsiteX35" fmla="*/ 2075236 w 3458081"/>
              <a:gd name="connsiteY35" fmla="*/ 0 h 556048"/>
              <a:gd name="connsiteX36" fmla="*/ 2075931 w 3458081"/>
              <a:gd name="connsiteY36" fmla="*/ 0 h 556048"/>
              <a:gd name="connsiteX37" fmla="*/ 2411332 w 3458081"/>
              <a:gd name="connsiteY37" fmla="*/ 0 h 556048"/>
              <a:gd name="connsiteX38" fmla="*/ 2419605 w 3458081"/>
              <a:gd name="connsiteY38" fmla="*/ 0 h 556048"/>
              <a:gd name="connsiteX39" fmla="*/ 2435384 w 3458081"/>
              <a:gd name="connsiteY39" fmla="*/ 0 h 556048"/>
              <a:gd name="connsiteX40" fmla="*/ 2502993 w 3458081"/>
              <a:gd name="connsiteY40" fmla="*/ 0 h 556048"/>
              <a:gd name="connsiteX41" fmla="*/ 2518772 w 3458081"/>
              <a:gd name="connsiteY41" fmla="*/ 0 h 556048"/>
              <a:gd name="connsiteX42" fmla="*/ 2905038 w 3458081"/>
              <a:gd name="connsiteY42" fmla="*/ 0 h 556048"/>
              <a:gd name="connsiteX43" fmla="*/ 2972648 w 3458081"/>
              <a:gd name="connsiteY43" fmla="*/ 0 h 556048"/>
              <a:gd name="connsiteX44" fmla="*/ 2988427 w 3458081"/>
              <a:gd name="connsiteY44" fmla="*/ 0 h 556048"/>
              <a:gd name="connsiteX45" fmla="*/ 3458081 w 3458081"/>
              <a:gd name="connsiteY45" fmla="*/ 0 h 556048"/>
              <a:gd name="connsiteX46" fmla="*/ 3456344 w 3458081"/>
              <a:gd name="connsiteY46" fmla="*/ 7684 h 556048"/>
              <a:gd name="connsiteX47" fmla="*/ 3378967 w 3458081"/>
              <a:gd name="connsiteY47" fmla="*/ 373819 h 556048"/>
              <a:gd name="connsiteX48" fmla="*/ 3108426 w 3458081"/>
              <a:gd name="connsiteY48" fmla="*/ 556046 h 556048"/>
              <a:gd name="connsiteX49" fmla="*/ 2638778 w 3458081"/>
              <a:gd name="connsiteY49" fmla="*/ 556046 h 556048"/>
              <a:gd name="connsiteX50" fmla="*/ 2638772 w 3458081"/>
              <a:gd name="connsiteY50" fmla="*/ 556046 h 556048"/>
              <a:gd name="connsiteX51" fmla="*/ 2622992 w 3458081"/>
              <a:gd name="connsiteY51" fmla="*/ 556046 h 556048"/>
              <a:gd name="connsiteX52" fmla="*/ 2555383 w 3458081"/>
              <a:gd name="connsiteY52" fmla="*/ 556046 h 556048"/>
              <a:gd name="connsiteX53" fmla="*/ 2169130 w 3458081"/>
              <a:gd name="connsiteY53" fmla="*/ 556046 h 556048"/>
              <a:gd name="connsiteX54" fmla="*/ 2169117 w 3458081"/>
              <a:gd name="connsiteY54" fmla="*/ 556046 h 556048"/>
              <a:gd name="connsiteX55" fmla="*/ 2153344 w 3458081"/>
              <a:gd name="connsiteY55" fmla="*/ 556046 h 556048"/>
              <a:gd name="connsiteX56" fmla="*/ 2153338 w 3458081"/>
              <a:gd name="connsiteY56" fmla="*/ 556046 h 556048"/>
              <a:gd name="connsiteX57" fmla="*/ 2085735 w 3458081"/>
              <a:gd name="connsiteY57" fmla="*/ 556046 h 556048"/>
              <a:gd name="connsiteX58" fmla="*/ 2085729 w 3458081"/>
              <a:gd name="connsiteY58" fmla="*/ 556046 h 556048"/>
              <a:gd name="connsiteX59" fmla="*/ 2069949 w 3458081"/>
              <a:gd name="connsiteY59" fmla="*/ 556046 h 556048"/>
              <a:gd name="connsiteX60" fmla="*/ 1726276 w 3458081"/>
              <a:gd name="connsiteY60" fmla="*/ 556046 h 556048"/>
              <a:gd name="connsiteX61" fmla="*/ 1725586 w 3458081"/>
              <a:gd name="connsiteY61" fmla="*/ 556046 h 556048"/>
              <a:gd name="connsiteX62" fmla="*/ 1725581 w 3458081"/>
              <a:gd name="connsiteY62" fmla="*/ 556046 h 556048"/>
              <a:gd name="connsiteX63" fmla="*/ 1683696 w 3458081"/>
              <a:gd name="connsiteY63" fmla="*/ 556046 h 556048"/>
              <a:gd name="connsiteX64" fmla="*/ 1683684 w 3458081"/>
              <a:gd name="connsiteY64" fmla="*/ 556046 h 556048"/>
              <a:gd name="connsiteX65" fmla="*/ 1616087 w 3458081"/>
              <a:gd name="connsiteY65" fmla="*/ 556046 h 556048"/>
              <a:gd name="connsiteX66" fmla="*/ 1616074 w 3458081"/>
              <a:gd name="connsiteY66" fmla="*/ 556046 h 556048"/>
              <a:gd name="connsiteX67" fmla="*/ 1600301 w 3458081"/>
              <a:gd name="connsiteY67" fmla="*/ 556046 h 556048"/>
              <a:gd name="connsiteX68" fmla="*/ 1600295 w 3458081"/>
              <a:gd name="connsiteY68" fmla="*/ 556046 h 556048"/>
              <a:gd name="connsiteX69" fmla="*/ 1382150 w 3458081"/>
              <a:gd name="connsiteY69" fmla="*/ 556046 h 556048"/>
              <a:gd name="connsiteX70" fmla="*/ 1256628 w 3458081"/>
              <a:gd name="connsiteY70" fmla="*/ 556046 h 556048"/>
              <a:gd name="connsiteX71" fmla="*/ 1256622 w 3458081"/>
              <a:gd name="connsiteY71" fmla="*/ 556046 h 556048"/>
              <a:gd name="connsiteX72" fmla="*/ 1240842 w 3458081"/>
              <a:gd name="connsiteY72" fmla="*/ 556046 h 556048"/>
              <a:gd name="connsiteX73" fmla="*/ 1173233 w 3458081"/>
              <a:gd name="connsiteY73" fmla="*/ 556046 h 556048"/>
              <a:gd name="connsiteX74" fmla="*/ 786980 w 3458081"/>
              <a:gd name="connsiteY74" fmla="*/ 556046 h 556048"/>
              <a:gd name="connsiteX75" fmla="*/ 786967 w 3458081"/>
              <a:gd name="connsiteY75" fmla="*/ 556046 h 556048"/>
              <a:gd name="connsiteX76" fmla="*/ 771194 w 3458081"/>
              <a:gd name="connsiteY76" fmla="*/ 556046 h 556048"/>
              <a:gd name="connsiteX77" fmla="*/ 771188 w 3458081"/>
              <a:gd name="connsiteY77" fmla="*/ 556046 h 556048"/>
              <a:gd name="connsiteX78" fmla="*/ 703585 w 3458081"/>
              <a:gd name="connsiteY78" fmla="*/ 556046 h 556048"/>
              <a:gd name="connsiteX79" fmla="*/ 703579 w 3458081"/>
              <a:gd name="connsiteY79" fmla="*/ 556046 h 556048"/>
              <a:gd name="connsiteX80" fmla="*/ 687799 w 3458081"/>
              <a:gd name="connsiteY80" fmla="*/ 556046 h 556048"/>
              <a:gd name="connsiteX81" fmla="*/ 343436 w 3458081"/>
              <a:gd name="connsiteY81" fmla="*/ 556046 h 556048"/>
              <a:gd name="connsiteX82" fmla="*/ 343431 w 3458081"/>
              <a:gd name="connsiteY82" fmla="*/ 556046 h 556048"/>
              <a:gd name="connsiteX83" fmla="*/ 301546 w 3458081"/>
              <a:gd name="connsiteY83" fmla="*/ 556046 h 556048"/>
              <a:gd name="connsiteX84" fmla="*/ 301534 w 3458081"/>
              <a:gd name="connsiteY84" fmla="*/ 556046 h 556048"/>
              <a:gd name="connsiteX85" fmla="*/ 233937 w 3458081"/>
              <a:gd name="connsiteY85" fmla="*/ 556046 h 556048"/>
              <a:gd name="connsiteX86" fmla="*/ 233924 w 3458081"/>
              <a:gd name="connsiteY86" fmla="*/ 556046 h 556048"/>
              <a:gd name="connsiteX87" fmla="*/ 218151 w 3458081"/>
              <a:gd name="connsiteY87" fmla="*/ 556046 h 556048"/>
              <a:gd name="connsiteX88" fmla="*/ 218145 w 3458081"/>
              <a:gd name="connsiteY88" fmla="*/ 556046 h 556048"/>
              <a:gd name="connsiteX89" fmla="*/ 0 w 3458081"/>
              <a:gd name="connsiteY89" fmla="*/ 556046 h 5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458081" h="556048">
                <a:moveTo>
                  <a:pt x="0" y="0"/>
                </a:moveTo>
                <a:lnTo>
                  <a:pt x="6485" y="0"/>
                </a:lnTo>
                <a:lnTo>
                  <a:pt x="74094" y="0"/>
                </a:lnTo>
                <a:lnTo>
                  <a:pt x="89873" y="0"/>
                </a:lnTo>
                <a:lnTo>
                  <a:pt x="98146" y="0"/>
                </a:lnTo>
                <a:lnTo>
                  <a:pt x="140043" y="0"/>
                </a:lnTo>
                <a:lnTo>
                  <a:pt x="207652" y="0"/>
                </a:lnTo>
                <a:lnTo>
                  <a:pt x="476139" y="0"/>
                </a:lnTo>
                <a:lnTo>
                  <a:pt x="543749" y="0"/>
                </a:lnTo>
                <a:lnTo>
                  <a:pt x="559528" y="0"/>
                </a:lnTo>
                <a:lnTo>
                  <a:pt x="567800" y="0"/>
                </a:lnTo>
                <a:lnTo>
                  <a:pt x="583579" y="0"/>
                </a:lnTo>
                <a:lnTo>
                  <a:pt x="651189" y="0"/>
                </a:lnTo>
                <a:lnTo>
                  <a:pt x="693086" y="0"/>
                </a:lnTo>
                <a:lnTo>
                  <a:pt x="1029182" y="0"/>
                </a:lnTo>
                <a:lnTo>
                  <a:pt x="1037455" y="0"/>
                </a:lnTo>
                <a:lnTo>
                  <a:pt x="1053234" y="0"/>
                </a:lnTo>
                <a:lnTo>
                  <a:pt x="1120843" y="0"/>
                </a:lnTo>
                <a:lnTo>
                  <a:pt x="1136622" y="0"/>
                </a:lnTo>
                <a:lnTo>
                  <a:pt x="1382150" y="0"/>
                </a:lnTo>
                <a:lnTo>
                  <a:pt x="1388635" y="0"/>
                </a:lnTo>
                <a:lnTo>
                  <a:pt x="1456244" y="0"/>
                </a:lnTo>
                <a:lnTo>
                  <a:pt x="1472023" y="0"/>
                </a:lnTo>
                <a:lnTo>
                  <a:pt x="1480296" y="0"/>
                </a:lnTo>
                <a:lnTo>
                  <a:pt x="1522193" y="0"/>
                </a:lnTo>
                <a:lnTo>
                  <a:pt x="1522888" y="0"/>
                </a:lnTo>
                <a:lnTo>
                  <a:pt x="1589802" y="0"/>
                </a:lnTo>
                <a:lnTo>
                  <a:pt x="1590498" y="0"/>
                </a:lnTo>
                <a:lnTo>
                  <a:pt x="1606277" y="0"/>
                </a:lnTo>
                <a:lnTo>
                  <a:pt x="1858289" y="0"/>
                </a:lnTo>
                <a:lnTo>
                  <a:pt x="1925899" y="0"/>
                </a:lnTo>
                <a:lnTo>
                  <a:pt x="1941678" y="0"/>
                </a:lnTo>
                <a:lnTo>
                  <a:pt x="1949950" y="0"/>
                </a:lnTo>
                <a:lnTo>
                  <a:pt x="1965729" y="0"/>
                </a:lnTo>
                <a:lnTo>
                  <a:pt x="2033339" y="0"/>
                </a:lnTo>
                <a:lnTo>
                  <a:pt x="2075236" y="0"/>
                </a:lnTo>
                <a:lnTo>
                  <a:pt x="2075931" y="0"/>
                </a:lnTo>
                <a:lnTo>
                  <a:pt x="2411332" y="0"/>
                </a:lnTo>
                <a:lnTo>
                  <a:pt x="2419605" y="0"/>
                </a:lnTo>
                <a:lnTo>
                  <a:pt x="2435384" y="0"/>
                </a:lnTo>
                <a:lnTo>
                  <a:pt x="2502993" y="0"/>
                </a:lnTo>
                <a:lnTo>
                  <a:pt x="2518772" y="0"/>
                </a:lnTo>
                <a:lnTo>
                  <a:pt x="2905038" y="0"/>
                </a:lnTo>
                <a:lnTo>
                  <a:pt x="2972648" y="0"/>
                </a:lnTo>
                <a:lnTo>
                  <a:pt x="2988427" y="0"/>
                </a:lnTo>
                <a:lnTo>
                  <a:pt x="3458081" y="0"/>
                </a:lnTo>
                <a:lnTo>
                  <a:pt x="3456344" y="7684"/>
                </a:lnTo>
                <a:cubicBezTo>
                  <a:pt x="3436974" y="93496"/>
                  <a:pt x="3413067" y="201066"/>
                  <a:pt x="3378967" y="373819"/>
                </a:cubicBezTo>
                <a:cubicBezTo>
                  <a:pt x="3335540" y="558928"/>
                  <a:pt x="3286966" y="556046"/>
                  <a:pt x="3108426" y="556046"/>
                </a:cubicBezTo>
                <a:lnTo>
                  <a:pt x="2638778" y="556046"/>
                </a:lnTo>
                <a:lnTo>
                  <a:pt x="2638772" y="556046"/>
                </a:lnTo>
                <a:lnTo>
                  <a:pt x="2622992" y="556046"/>
                </a:lnTo>
                <a:lnTo>
                  <a:pt x="2555383" y="556046"/>
                </a:lnTo>
                <a:lnTo>
                  <a:pt x="2169130" y="556046"/>
                </a:lnTo>
                <a:lnTo>
                  <a:pt x="2169117" y="556046"/>
                </a:lnTo>
                <a:lnTo>
                  <a:pt x="2153344" y="556046"/>
                </a:lnTo>
                <a:lnTo>
                  <a:pt x="2153338" y="556046"/>
                </a:lnTo>
                <a:lnTo>
                  <a:pt x="2085735" y="556046"/>
                </a:lnTo>
                <a:lnTo>
                  <a:pt x="2085729" y="556046"/>
                </a:lnTo>
                <a:lnTo>
                  <a:pt x="2069949" y="556046"/>
                </a:lnTo>
                <a:lnTo>
                  <a:pt x="1726276" y="556046"/>
                </a:lnTo>
                <a:lnTo>
                  <a:pt x="1725586" y="556046"/>
                </a:lnTo>
                <a:lnTo>
                  <a:pt x="1725581" y="556046"/>
                </a:lnTo>
                <a:lnTo>
                  <a:pt x="1683696" y="556046"/>
                </a:lnTo>
                <a:lnTo>
                  <a:pt x="1683684" y="556046"/>
                </a:lnTo>
                <a:lnTo>
                  <a:pt x="1616087" y="556046"/>
                </a:lnTo>
                <a:lnTo>
                  <a:pt x="1616074" y="556046"/>
                </a:lnTo>
                <a:lnTo>
                  <a:pt x="1600301" y="556046"/>
                </a:lnTo>
                <a:lnTo>
                  <a:pt x="1600295" y="556046"/>
                </a:lnTo>
                <a:lnTo>
                  <a:pt x="1382150" y="556046"/>
                </a:lnTo>
                <a:lnTo>
                  <a:pt x="1256628" y="556046"/>
                </a:lnTo>
                <a:lnTo>
                  <a:pt x="1256622" y="556046"/>
                </a:lnTo>
                <a:lnTo>
                  <a:pt x="1240842" y="556046"/>
                </a:lnTo>
                <a:lnTo>
                  <a:pt x="1173233" y="556046"/>
                </a:lnTo>
                <a:lnTo>
                  <a:pt x="786980" y="556046"/>
                </a:lnTo>
                <a:lnTo>
                  <a:pt x="786967" y="556046"/>
                </a:lnTo>
                <a:lnTo>
                  <a:pt x="771194" y="556046"/>
                </a:lnTo>
                <a:lnTo>
                  <a:pt x="771188" y="556046"/>
                </a:lnTo>
                <a:lnTo>
                  <a:pt x="703585" y="556046"/>
                </a:lnTo>
                <a:lnTo>
                  <a:pt x="703579" y="556046"/>
                </a:lnTo>
                <a:lnTo>
                  <a:pt x="687799" y="556046"/>
                </a:lnTo>
                <a:lnTo>
                  <a:pt x="343436" y="556046"/>
                </a:lnTo>
                <a:lnTo>
                  <a:pt x="343431" y="556046"/>
                </a:lnTo>
                <a:lnTo>
                  <a:pt x="301546" y="556046"/>
                </a:lnTo>
                <a:lnTo>
                  <a:pt x="301534" y="556046"/>
                </a:lnTo>
                <a:lnTo>
                  <a:pt x="233937" y="556046"/>
                </a:lnTo>
                <a:lnTo>
                  <a:pt x="233924" y="556046"/>
                </a:lnTo>
                <a:lnTo>
                  <a:pt x="218151" y="556046"/>
                </a:lnTo>
                <a:lnTo>
                  <a:pt x="218145" y="556046"/>
                </a:lnTo>
                <a:lnTo>
                  <a:pt x="0" y="556046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2925E4F-70F2-648C-0F94-2C5904CCE6B4}"/>
              </a:ext>
            </a:extLst>
          </p:cNvPr>
          <p:cNvGrpSpPr/>
          <p:nvPr userDrawn="1"/>
        </p:nvGrpSpPr>
        <p:grpSpPr>
          <a:xfrm rot="16200000">
            <a:off x="10816225" y="552523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C8DC4765-BB8A-821A-5BCA-EF4EBF00A268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09EE1EE-F9E9-1EFE-4F5D-5CAC30E9A72F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D4039803-FD88-A0D7-104C-D92B7F1CDF51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E02BDA5-B453-7328-8A75-1A9F910866BF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B9629CF3-3348-3CB0-0A74-D94DF4E10775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10271BD-06EF-7A9A-828E-72E6C2A4924E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92CF4C81-4DC6-75E2-870F-2A8504D141FC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86B98D72-2389-5A29-AD27-E395454359D6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E6BA4533-B082-93C4-8406-A003F13B4E19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36504F36-5DAB-054C-64D5-8B3224D23684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440ABCD-5DF8-05A0-BD07-B06A2D34A011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A6D2454-7A5B-8D31-80C6-40229A355354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25FE437-B429-57A7-C6F9-3301B59DC840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B0F3984A-6881-D00F-17DC-4903AA4E736F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503B5F3-AC1C-F6F7-6BD9-26809516A864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88110439-EC33-9A7F-C107-374C1D1ABBC3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84197685-1257-4E00-5E4C-958EE65D3C85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E20F7EA8-53DB-41F1-DCEB-F0DD744830E1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8A74EA18-33B3-6A52-C078-9AB9BF3AE575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34D18CF-3FAF-8643-2FF8-B960A5897062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2DF9F445-8AD5-7FDE-03DB-CDFED5823B0A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42FC926E-33B0-8992-45BB-B59838A09109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FC6475A-E6BC-4E4C-5C23-971D7AABC50C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90870DA-22BA-9779-EC14-4CE8AAEC6A8C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5D5F3D7D-90CB-4BF1-CDC5-D34DF6B64CAC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348B686B-CDCC-813C-2F7D-B8214929388C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3D40A536-3B5B-3531-04C7-24EC5441AF40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35D7692D-02E7-83AB-18BC-2DCF77A6A6C3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27A325F1-F2E0-AF84-F9DD-BFECEF4B5199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476F35C6-D78F-6B4B-9A4A-E07190F353A4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7240FB52-82AA-FAB3-55BA-9401A0445F0C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E57AAAC2-B3D7-2406-40A4-21FD12502AB9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B866AE2C-6C54-89EB-F6D7-AF6F52DF40C6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4707C929-4F6D-DBC1-D823-36FBB5630C82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C0E1E1BE-583A-7A6B-EF8C-24964004F609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AECC0F84-D3AE-F290-F58B-DD6D16A0FB9B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E0CAAF52-F119-2889-148A-709E7C7DB24D}"/>
              </a:ext>
            </a:extLst>
          </p:cNvPr>
          <p:cNvSpPr/>
          <p:nvPr userDrawn="1"/>
        </p:nvSpPr>
        <p:spPr>
          <a:xfrm>
            <a:off x="0" y="0"/>
            <a:ext cx="1377707" cy="704935"/>
          </a:xfrm>
          <a:custGeom>
            <a:avLst/>
            <a:gdLst>
              <a:gd name="connsiteX0" fmla="*/ 0 w 1377707"/>
              <a:gd name="connsiteY0" fmla="*/ 0 h 704935"/>
              <a:gd name="connsiteX1" fmla="*/ 415178 w 1377707"/>
              <a:gd name="connsiteY1" fmla="*/ 0 h 704935"/>
              <a:gd name="connsiteX2" fmla="*/ 962529 w 1377707"/>
              <a:gd name="connsiteY2" fmla="*/ 0 h 704935"/>
              <a:gd name="connsiteX3" fmla="*/ 1377707 w 1377707"/>
              <a:gd name="connsiteY3" fmla="*/ 0 h 704935"/>
              <a:gd name="connsiteX4" fmla="*/ 1375506 w 1377707"/>
              <a:gd name="connsiteY4" fmla="*/ 9741 h 704935"/>
              <a:gd name="connsiteX5" fmla="*/ 1277410 w 1377707"/>
              <a:gd name="connsiteY5" fmla="*/ 473913 h 704935"/>
              <a:gd name="connsiteX6" fmla="*/ 934430 w 1377707"/>
              <a:gd name="connsiteY6" fmla="*/ 704932 h 704935"/>
              <a:gd name="connsiteX7" fmla="*/ 519252 w 1377707"/>
              <a:gd name="connsiteY7" fmla="*/ 704932 h 704935"/>
              <a:gd name="connsiteX8" fmla="*/ 415178 w 1377707"/>
              <a:gd name="connsiteY8" fmla="*/ 704932 h 704935"/>
              <a:gd name="connsiteX9" fmla="*/ 0 w 1377707"/>
              <a:gd name="connsiteY9" fmla="*/ 704932 h 70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07" h="704935">
                <a:moveTo>
                  <a:pt x="0" y="0"/>
                </a:moveTo>
                <a:lnTo>
                  <a:pt x="415178" y="0"/>
                </a:lnTo>
                <a:lnTo>
                  <a:pt x="962529" y="0"/>
                </a:lnTo>
                <a:lnTo>
                  <a:pt x="1377707" y="0"/>
                </a:lnTo>
                <a:lnTo>
                  <a:pt x="1375506" y="9741"/>
                </a:lnTo>
                <a:cubicBezTo>
                  <a:pt x="1350947" y="118530"/>
                  <a:pt x="1320639" y="254903"/>
                  <a:pt x="1277410" y="473913"/>
                </a:cubicBezTo>
                <a:cubicBezTo>
                  <a:pt x="1222355" y="708586"/>
                  <a:pt x="1160775" y="704932"/>
                  <a:pt x="934430" y="704932"/>
                </a:cubicBezTo>
                <a:lnTo>
                  <a:pt x="519252" y="704932"/>
                </a:lnTo>
                <a:lnTo>
                  <a:pt x="415178" y="704932"/>
                </a:lnTo>
                <a:lnTo>
                  <a:pt x="0" y="704932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CCC05C29-A95F-02A5-47E4-043BA6783C69}"/>
              </a:ext>
            </a:extLst>
          </p:cNvPr>
          <p:cNvSpPr/>
          <p:nvPr userDrawn="1"/>
        </p:nvSpPr>
        <p:spPr>
          <a:xfrm rot="10800000">
            <a:off x="1326057" y="6713277"/>
            <a:ext cx="10865942" cy="159236"/>
          </a:xfrm>
          <a:custGeom>
            <a:avLst/>
            <a:gdLst>
              <a:gd name="connsiteX0" fmla="*/ 9564914 w 10865942"/>
              <a:gd name="connsiteY0" fmla="*/ 159236 h 159236"/>
              <a:gd name="connsiteX1" fmla="*/ 0 w 10865942"/>
              <a:gd name="connsiteY1" fmla="*/ 159236 h 159236"/>
              <a:gd name="connsiteX2" fmla="*/ 0 w 10865942"/>
              <a:gd name="connsiteY2" fmla="*/ 0 h 159236"/>
              <a:gd name="connsiteX3" fmla="*/ 10865942 w 10865942"/>
              <a:gd name="connsiteY3" fmla="*/ 0 h 159236"/>
              <a:gd name="connsiteX4" fmla="*/ 10857139 w 10865942"/>
              <a:gd name="connsiteY4" fmla="*/ 43742 h 159236"/>
              <a:gd name="connsiteX5" fmla="*/ 10685674 w 10865942"/>
              <a:gd name="connsiteY5" fmla="*/ 159235 h 159236"/>
              <a:gd name="connsiteX6" fmla="*/ 10388016 w 10865942"/>
              <a:gd name="connsiteY6" fmla="*/ 159235 h 159236"/>
              <a:gd name="connsiteX7" fmla="*/ 10388013 w 10865942"/>
              <a:gd name="connsiteY7" fmla="*/ 159235 h 159236"/>
              <a:gd name="connsiteX8" fmla="*/ 10378011 w 10865942"/>
              <a:gd name="connsiteY8" fmla="*/ 159235 h 159236"/>
              <a:gd name="connsiteX9" fmla="*/ 10335161 w 10865942"/>
              <a:gd name="connsiteY9" fmla="*/ 159235 h 159236"/>
              <a:gd name="connsiteX10" fmla="*/ 10090359 w 10865942"/>
              <a:gd name="connsiteY10" fmla="*/ 159235 h 159236"/>
              <a:gd name="connsiteX11" fmla="*/ 10090351 w 10865942"/>
              <a:gd name="connsiteY11" fmla="*/ 159235 h 159236"/>
              <a:gd name="connsiteX12" fmla="*/ 10080354 w 10865942"/>
              <a:gd name="connsiteY12" fmla="*/ 159235 h 159236"/>
              <a:gd name="connsiteX13" fmla="*/ 10080350 w 10865942"/>
              <a:gd name="connsiteY13" fmla="*/ 159235 h 159236"/>
              <a:gd name="connsiteX14" fmla="*/ 10037504 w 10865942"/>
              <a:gd name="connsiteY14" fmla="*/ 159235 h 159236"/>
              <a:gd name="connsiteX15" fmla="*/ 10037500 w 10865942"/>
              <a:gd name="connsiteY15" fmla="*/ 159235 h 159236"/>
              <a:gd name="connsiteX16" fmla="*/ 10027499 w 10865942"/>
              <a:gd name="connsiteY16" fmla="*/ 159235 h 159236"/>
              <a:gd name="connsiteX17" fmla="*/ 9809684 w 10865942"/>
              <a:gd name="connsiteY17" fmla="*/ 159235 h 159236"/>
              <a:gd name="connsiteX18" fmla="*/ 9809246 w 10865942"/>
              <a:gd name="connsiteY18" fmla="*/ 159235 h 159236"/>
              <a:gd name="connsiteX19" fmla="*/ 9809243 w 10865942"/>
              <a:gd name="connsiteY19" fmla="*/ 159235 h 159236"/>
              <a:gd name="connsiteX20" fmla="*/ 9782697 w 10865942"/>
              <a:gd name="connsiteY20" fmla="*/ 159235 h 159236"/>
              <a:gd name="connsiteX21" fmla="*/ 9782689 w 10865942"/>
              <a:gd name="connsiteY21" fmla="*/ 159235 h 159236"/>
              <a:gd name="connsiteX22" fmla="*/ 9739847 w 10865942"/>
              <a:gd name="connsiteY22" fmla="*/ 159235 h 159236"/>
              <a:gd name="connsiteX23" fmla="*/ 9739839 w 10865942"/>
              <a:gd name="connsiteY23" fmla="*/ 159235 h 159236"/>
              <a:gd name="connsiteX24" fmla="*/ 9729842 w 10865942"/>
              <a:gd name="connsiteY24" fmla="*/ 159235 h 159236"/>
              <a:gd name="connsiteX25" fmla="*/ 9729838 w 10865942"/>
              <a:gd name="connsiteY25" fmla="*/ 159235 h 159236"/>
              <a:gd name="connsiteX26" fmla="*/ 9591581 w 10865942"/>
              <a:gd name="connsiteY26" fmla="*/ 159235 h 159236"/>
              <a:gd name="connsiteX27" fmla="*/ 9564914 w 10865942"/>
              <a:gd name="connsiteY27" fmla="*/ 159235 h 15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865942" h="159236">
                <a:moveTo>
                  <a:pt x="9564914" y="159236"/>
                </a:moveTo>
                <a:lnTo>
                  <a:pt x="0" y="159236"/>
                </a:lnTo>
                <a:lnTo>
                  <a:pt x="0" y="0"/>
                </a:lnTo>
                <a:lnTo>
                  <a:pt x="10865942" y="0"/>
                </a:lnTo>
                <a:lnTo>
                  <a:pt x="10857139" y="43742"/>
                </a:lnTo>
                <a:cubicBezTo>
                  <a:pt x="10829616" y="161062"/>
                  <a:pt x="10798830" y="159235"/>
                  <a:pt x="10685674" y="159235"/>
                </a:cubicBezTo>
                <a:lnTo>
                  <a:pt x="10388016" y="159235"/>
                </a:lnTo>
                <a:lnTo>
                  <a:pt x="10388013" y="159235"/>
                </a:lnTo>
                <a:lnTo>
                  <a:pt x="10378011" y="159235"/>
                </a:lnTo>
                <a:lnTo>
                  <a:pt x="10335161" y="159235"/>
                </a:lnTo>
                <a:lnTo>
                  <a:pt x="10090359" y="159235"/>
                </a:lnTo>
                <a:lnTo>
                  <a:pt x="10090351" y="159235"/>
                </a:lnTo>
                <a:lnTo>
                  <a:pt x="10080354" y="159235"/>
                </a:lnTo>
                <a:lnTo>
                  <a:pt x="10080350" y="159235"/>
                </a:lnTo>
                <a:lnTo>
                  <a:pt x="10037504" y="159235"/>
                </a:lnTo>
                <a:lnTo>
                  <a:pt x="10037500" y="159235"/>
                </a:lnTo>
                <a:lnTo>
                  <a:pt x="10027499" y="159235"/>
                </a:lnTo>
                <a:lnTo>
                  <a:pt x="9809684" y="159235"/>
                </a:lnTo>
                <a:lnTo>
                  <a:pt x="9809246" y="159235"/>
                </a:lnTo>
                <a:lnTo>
                  <a:pt x="9809243" y="159235"/>
                </a:lnTo>
                <a:lnTo>
                  <a:pt x="9782697" y="159235"/>
                </a:lnTo>
                <a:lnTo>
                  <a:pt x="9782689" y="159235"/>
                </a:lnTo>
                <a:lnTo>
                  <a:pt x="9739847" y="159235"/>
                </a:lnTo>
                <a:lnTo>
                  <a:pt x="9739839" y="159235"/>
                </a:lnTo>
                <a:lnTo>
                  <a:pt x="9729842" y="159235"/>
                </a:lnTo>
                <a:lnTo>
                  <a:pt x="9729838" y="159235"/>
                </a:lnTo>
                <a:lnTo>
                  <a:pt x="9591581" y="159235"/>
                </a:lnTo>
                <a:lnTo>
                  <a:pt x="9564914" y="159235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06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0693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3C8B91F-35F8-1779-0BD6-C17BBF778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09E2BD-4D2F-0D12-7F7B-E90494A61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A1A84E-377F-9635-FB89-F09B535A4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1FB50-7A79-4850-80AF-48D196B760C1}" type="datetimeFigureOut">
              <a:rPr lang="zh-CN" altLang="en-US" smtClean="0"/>
              <a:t>2024/2/22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7A902D-2F6A-7C18-DF00-37624ED485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D5E0C6-5778-5442-FAFE-D9CFBBBA8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C973E-2029-4F7F-8C24-1EFB83AFF5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860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AA4E0AB6-5810-6D37-734D-1B1AE01C2A6D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382D935-AC24-AFD4-51C0-F2340BC9AB08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 descr="D:\51PPT模板网\51pptmoban.com\图片.jpg">
            <a:extLst>
              <a:ext uri="{FF2B5EF4-FFF2-40B4-BE49-F238E27FC236}">
                <a16:creationId xmlns:a16="http://schemas.microsoft.com/office/drawing/2014/main" id="{FA22E0B6-B91A-9A52-C7E5-2D653269B3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04"/>
          <a:stretch>
            <a:fillRect/>
          </a:stretch>
        </p:blipFill>
        <p:spPr>
          <a:xfrm>
            <a:off x="2905764" y="373020"/>
            <a:ext cx="7429058" cy="5162673"/>
          </a:xfrm>
          <a:custGeom>
            <a:avLst/>
            <a:gdLst>
              <a:gd name="connsiteX0" fmla="*/ 0 w 7429058"/>
              <a:gd name="connsiteY0" fmla="*/ 0 h 5162673"/>
              <a:gd name="connsiteX1" fmla="*/ 7429058 w 7429058"/>
              <a:gd name="connsiteY1" fmla="*/ 0 h 5162673"/>
              <a:gd name="connsiteX2" fmla="*/ 7417906 w 7429058"/>
              <a:gd name="connsiteY2" fmla="*/ 49571 h 5162673"/>
              <a:gd name="connsiteX3" fmla="*/ 6723004 w 7429058"/>
              <a:gd name="connsiteY3" fmla="*/ 3359098 h 5162673"/>
              <a:gd name="connsiteX4" fmla="*/ 4903469 w 7429058"/>
              <a:gd name="connsiteY4" fmla="*/ 5161480 h 5162673"/>
              <a:gd name="connsiteX5" fmla="*/ 4859432 w 7429058"/>
              <a:gd name="connsiteY5" fmla="*/ 5162673 h 5162673"/>
              <a:gd name="connsiteX6" fmla="*/ 0 w 7429058"/>
              <a:gd name="connsiteY6" fmla="*/ 5162673 h 5162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058" h="5162673">
                <a:moveTo>
                  <a:pt x="0" y="0"/>
                </a:moveTo>
                <a:lnTo>
                  <a:pt x="7429058" y="0"/>
                </a:lnTo>
                <a:lnTo>
                  <a:pt x="7417906" y="49571"/>
                </a:lnTo>
                <a:cubicBezTo>
                  <a:pt x="7238741" y="849366"/>
                  <a:pt x="7019668" y="1856127"/>
                  <a:pt x="6723004" y="3359098"/>
                </a:cubicBezTo>
                <a:cubicBezTo>
                  <a:pt x="6372167" y="4854529"/>
                  <a:pt x="5987550" y="5116001"/>
                  <a:pt x="4903469" y="5161480"/>
                </a:cubicBezTo>
                <a:lnTo>
                  <a:pt x="4859432" y="5162673"/>
                </a:lnTo>
                <a:lnTo>
                  <a:pt x="0" y="5162673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068046-74AF-6EBE-DDBF-F371BC2EE4B5}"/>
              </a:ext>
            </a:extLst>
          </p:cNvPr>
          <p:cNvSpPr txBox="1"/>
          <p:nvPr/>
        </p:nvSpPr>
        <p:spPr>
          <a:xfrm>
            <a:off x="1026113" y="1194722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D2C6747-21A9-D732-DE40-804302CBB934}"/>
              </a:ext>
            </a:extLst>
          </p:cNvPr>
          <p:cNvSpPr/>
          <p:nvPr/>
        </p:nvSpPr>
        <p:spPr>
          <a:xfrm>
            <a:off x="127000" y="-648926"/>
            <a:ext cx="266700" cy="266700"/>
          </a:xfrm>
          <a:prstGeom prst="ellipse">
            <a:avLst/>
          </a:prstGeom>
          <a:solidFill>
            <a:srgbClr val="13BA3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CBF57F7-F636-9829-0B43-13F3538DD3E8}"/>
              </a:ext>
            </a:extLst>
          </p:cNvPr>
          <p:cNvSpPr/>
          <p:nvPr/>
        </p:nvSpPr>
        <p:spPr>
          <a:xfrm>
            <a:off x="546100" y="-648926"/>
            <a:ext cx="266700" cy="266700"/>
          </a:xfrm>
          <a:prstGeom prst="ellipse">
            <a:avLst/>
          </a:prstGeom>
          <a:solidFill>
            <a:srgbClr val="2C57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2130129-4A63-8968-2283-6A020D2614C5}"/>
              </a:ext>
            </a:extLst>
          </p:cNvPr>
          <p:cNvGrpSpPr/>
          <p:nvPr/>
        </p:nvGrpSpPr>
        <p:grpSpPr>
          <a:xfrm>
            <a:off x="1184209" y="5813179"/>
            <a:ext cx="4746416" cy="315056"/>
            <a:chOff x="1253246" y="4118390"/>
            <a:chExt cx="4746416" cy="31505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34660A0-4CA3-5580-31AC-1ED6D751849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4" name="iconfont-10019-4889788">
              <a:extLst>
                <a:ext uri="{FF2B5EF4-FFF2-40B4-BE49-F238E27FC236}">
                  <a16:creationId xmlns:a16="http://schemas.microsoft.com/office/drawing/2014/main" id="{0FA5AEF3-B686-F4E7-B88A-5D5A0CB150FA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09F22DF-F389-861E-8529-0A3A5570E5F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2024.02.19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26" name="iconfont-11899-5651509">
              <a:extLst>
                <a:ext uri="{FF2B5EF4-FFF2-40B4-BE49-F238E27FC236}">
                  <a16:creationId xmlns:a16="http://schemas.microsoft.com/office/drawing/2014/main" id="{8B9798C1-ABAE-34DE-1E80-AABA7BDA9F4E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AFABFE5-90A6-6511-21DC-55D423F323FD}"/>
              </a:ext>
            </a:extLst>
          </p:cNvPr>
          <p:cNvSpPr txBox="1"/>
          <p:nvPr/>
        </p:nvSpPr>
        <p:spPr>
          <a:xfrm>
            <a:off x="1107242" y="3115292"/>
            <a:ext cx="4823383" cy="1104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DEBRIEFING </a:t>
            </a:r>
            <a:endParaRPr lang="en-US" altLang="zh-CN" sz="24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REPORT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D9F67D2-6F5B-C769-DDE6-EEAF692B0761}"/>
              </a:ext>
            </a:extLst>
          </p:cNvPr>
          <p:cNvGrpSpPr/>
          <p:nvPr/>
        </p:nvGrpSpPr>
        <p:grpSpPr>
          <a:xfrm>
            <a:off x="6179012" y="2078705"/>
            <a:ext cx="799448" cy="450409"/>
            <a:chOff x="6096000" y="1437693"/>
            <a:chExt cx="1026111" cy="1102768"/>
          </a:xfrm>
        </p:grpSpPr>
        <p:sp>
          <p:nvSpPr>
            <p:cNvPr id="38" name="箭头: V 形 37">
              <a:extLst>
                <a:ext uri="{FF2B5EF4-FFF2-40B4-BE49-F238E27FC236}">
                  <a16:creationId xmlns:a16="http://schemas.microsoft.com/office/drawing/2014/main" id="{7776479F-18DA-A0E0-F524-A25CD4077793}"/>
                </a:ext>
              </a:extLst>
            </p:cNvPr>
            <p:cNvSpPr/>
            <p:nvPr/>
          </p:nvSpPr>
          <p:spPr>
            <a:xfrm>
              <a:off x="6096000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3D1818F9-EF27-5B35-597A-155BD2D85F62}"/>
                </a:ext>
              </a:extLst>
            </p:cNvPr>
            <p:cNvSpPr/>
            <p:nvPr/>
          </p:nvSpPr>
          <p:spPr>
            <a:xfrm>
              <a:off x="6445774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:a16="http://schemas.microsoft.com/office/drawing/2014/main" id="{7A12CE6C-3328-594B-CC4C-E7E783ED4803}"/>
                </a:ext>
              </a:extLst>
            </p:cNvPr>
            <p:cNvSpPr/>
            <p:nvPr/>
          </p:nvSpPr>
          <p:spPr>
            <a:xfrm>
              <a:off x="6795548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B1BF6C69-DA42-A24A-2EA0-654421115020}"/>
              </a:ext>
            </a:extLst>
          </p:cNvPr>
          <p:cNvSpPr/>
          <p:nvPr/>
        </p:nvSpPr>
        <p:spPr>
          <a:xfrm>
            <a:off x="1151129" y="2851619"/>
            <a:ext cx="5285592" cy="196922"/>
          </a:xfrm>
          <a:custGeom>
            <a:avLst/>
            <a:gdLst>
              <a:gd name="connsiteX0" fmla="*/ 0 w 5285592"/>
              <a:gd name="connsiteY0" fmla="*/ 0 h 196922"/>
              <a:gd name="connsiteX1" fmla="*/ 5285592 w 5285592"/>
              <a:gd name="connsiteY1" fmla="*/ 0 h 196922"/>
              <a:gd name="connsiteX2" fmla="*/ 5122060 w 5285592"/>
              <a:gd name="connsiteY2" fmla="*/ 196922 h 196922"/>
              <a:gd name="connsiteX3" fmla="*/ 0 w 5285592"/>
              <a:gd name="connsiteY3" fmla="*/ 196922 h 19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592" h="196922">
                <a:moveTo>
                  <a:pt x="0" y="0"/>
                </a:moveTo>
                <a:lnTo>
                  <a:pt x="5285592" y="0"/>
                </a:lnTo>
                <a:lnTo>
                  <a:pt x="5122060" y="196922"/>
                </a:lnTo>
                <a:lnTo>
                  <a:pt x="0" y="19692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6A6CAD93-B41B-8D88-F7E9-57C8883F92E1}"/>
              </a:ext>
            </a:extLst>
          </p:cNvPr>
          <p:cNvSpPr txBox="1"/>
          <p:nvPr/>
        </p:nvSpPr>
        <p:spPr>
          <a:xfrm>
            <a:off x="1131952" y="668846"/>
            <a:ext cx="1540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2028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A5F021F2-D9CD-6D10-A6DC-49DBDA22BE2A}"/>
              </a:ext>
            </a:extLst>
          </p:cNvPr>
          <p:cNvGrpSpPr/>
          <p:nvPr/>
        </p:nvGrpSpPr>
        <p:grpSpPr>
          <a:xfrm>
            <a:off x="1194937" y="4559455"/>
            <a:ext cx="732996" cy="212570"/>
            <a:chOff x="1184210" y="4559455"/>
            <a:chExt cx="732996" cy="212570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6F569023-F108-0300-1B12-FA5A1A92FA02}"/>
                </a:ext>
              </a:extLst>
            </p:cNvPr>
            <p:cNvSpPr/>
            <p:nvPr/>
          </p:nvSpPr>
          <p:spPr>
            <a:xfrm>
              <a:off x="1184210" y="4596273"/>
              <a:ext cx="138934" cy="1389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7EF26132-7881-1FEB-EDE4-0E443B9ABCE9}"/>
                </a:ext>
              </a:extLst>
            </p:cNvPr>
            <p:cNvSpPr/>
            <p:nvPr/>
          </p:nvSpPr>
          <p:spPr>
            <a:xfrm>
              <a:off x="1444423" y="4559455"/>
              <a:ext cx="212570" cy="212570"/>
            </a:xfrm>
            <a:prstGeom prst="ellipse">
              <a:avLst/>
            </a:prstGeom>
            <a:solidFill>
              <a:srgbClr val="13BA3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5BBFEEB8-4152-923C-ED43-C7A8CF918136}"/>
                </a:ext>
              </a:extLst>
            </p:cNvPr>
            <p:cNvSpPr/>
            <p:nvPr/>
          </p:nvSpPr>
          <p:spPr>
            <a:xfrm>
              <a:off x="1778272" y="4596273"/>
              <a:ext cx="138934" cy="1389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85AF3F9E-BEB7-3342-60C2-9DE40ADFCCB9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EF527F1-E748-AC4F-7B34-3659A1B978ED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59F9BBF1-BDB3-F60C-D8EC-C168504D1FC4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B495AA04-E256-4A8D-0A1B-20EFDDC62FCE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9CA9BA8D-1F29-FDCA-2081-0D81FCDD2031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71F70935-8341-017D-0375-B4C8ED39CD60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7F23FDF9-AB9B-EC27-3E3F-B297EF9C9DF8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4109FA72-9065-8862-C0F0-E758588E8F96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7EDD386A-FA32-D232-DFDF-D08D89789A09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288AE011-DF43-C2E6-CBF6-A04263E69558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CAB866E6-B259-E468-1A97-275D2A23E69E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4582A07-3A3B-1586-E550-C4953962EB63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7F616352-4800-6330-1E7A-369412621C58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6107C54A-EBAA-7407-7F5E-3DB2254BCB89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FD319722-383B-7CEF-3B81-FDCF7A67C29A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0F252D54-4CFB-FB79-22DB-BC53E54CDBAC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7577364F-5169-85DC-28E5-1B45B34C3197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ED4F5963-5EF3-7E43-6409-A71538038B01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4746D215-BA0D-F0AF-8185-DC5495614DBD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E0A6D5F0-8C81-4A1A-C996-AAFEADD7E1C2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5E193B22-666C-377F-B290-FA9726B7D124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138BF39A-F912-58F8-2B89-728571967CEE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7BBA0B84-B5C6-D92F-FA08-E2D4E06A4DDB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5011DA41-2C5F-F8F3-9756-452DA5ECDF03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B237D277-560D-BC35-BAEC-13A86CBA5AFE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34562AEC-082A-80B8-A97D-9B50919C7B0F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DC911F02-19B7-FF0C-6540-4DF74E9B74F6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2D69CE11-BCD3-BCF8-0485-683FA45AE425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F77AC44C-C657-542B-4233-3EFDCCF73413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FA7ACE32-D2E4-526B-82D7-7046C6090561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C047D979-99BD-0EEE-FE71-B30420F94222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E28A532A-D57D-17AA-B0F1-22768EE9DCE6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AA097F0C-1037-0127-7F8E-425204E2117B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E9246354-46C3-98C3-0BB4-E3FBD93C41EE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7850E7E7-6461-54D1-9AAE-1085A48F5D64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2B7517CD-8869-4097-5C2C-FAA4C8B18CA5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E3027DB9-4198-D0F5-1581-D3BEF0256CE3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ADBFF975-4EF5-A64C-D870-82B31D7387B2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111809C3-070D-44A6-348F-DE75F1B8370E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5A42BAED-BC4B-48A9-EC68-4C5B7D826621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451B01C7-2F57-882A-6858-6090E745FC15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BF9F4C17-9270-C44C-0E7C-081A14381766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E129338C-8FD4-18B2-9453-CE6DC23DAD8A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3D047D2A-CFA8-FFE3-2AD0-02C6380648AA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9C36DF4B-BC66-1778-EA98-89EDF5848572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4E7AD752-4064-5C16-8EAF-B10B7DF7E2EE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286AF372-4ED9-0F64-46FB-92F1CC0540F4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DB7C1398-B9F9-F673-71C9-EF2D6D7BCA2D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FC667B62-F469-E1B0-27E6-43E6A724E5F1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54FF7EF9-1750-4353-E8B4-D01531D44E59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2ADA5A6D-FBE7-97E1-1BCD-ACA2CEF23939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F8CFD201-0835-F1F2-3DA2-A8FE4B95E73D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F806F09D-E428-A240-85A8-23B8339746D5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D1A74876-896A-96B0-ACD1-E7DE8EC87109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11CE9BC9-F81C-7FB7-9198-4960E67965C4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E117130D-22D6-ADCD-AC1B-4A2EA0E85076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FF6D2167-C3C3-F4B5-E288-BFF2127E08EE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E78F0CC7-86E6-AF00-2E4B-512E3A9EF260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DC6B5F48-74A6-4A61-05E3-EDAE18F57CB6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B3D58A5E-01FE-76A2-BEF0-AC35CCCE1AA9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548D53C4-ECCB-7EB2-5C2C-765C3850C752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2F5F7803-A41B-1AF1-3BDA-9614737AD8B8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811C379A-A30D-726B-25B2-91933C8028C8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C6680D22-000A-E5D3-71DE-2A95570E66E3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EBEC51D7-337A-ECBA-3056-77E1F0712663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506027F7-4A69-0BC0-88A9-03DE92850962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74CB838C-66D1-BA02-4664-CBCAC12ED5BD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DD88E80A-C211-AB89-DF24-04282BB635AB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85772184-9EE1-4EAD-34BE-350BC96D40C8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72AF6E53-F351-535F-894A-5857FFB3F52E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94DEEF7F-FDD7-0FEA-A9BF-B2E054943B65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84980881-0F21-823B-05C9-6C20DD9AFF0E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1932F0F6-D6C6-9034-1219-00F62DBB9953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2DAA657E-F86C-5829-F497-94BED97A3286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725D66D3-B382-51AD-47B1-CA4DE0DB0B21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89B4600E-A1B8-03BC-A4C4-77966DAE467A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85746D02-1748-DD34-7584-5E4224F5C6AA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5BDC26D7-410E-0625-9D18-2C1BE664BD47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93B765D6-EBCE-7764-87D1-C94B1DDF13C2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12259-B06C-50D7-3E4B-58DD681A3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A6A0C3C-6C3C-F4E5-55C5-98BF5AE56D33}"/>
              </a:ext>
            </a:extLst>
          </p:cNvPr>
          <p:cNvSpPr/>
          <p:nvPr/>
        </p:nvSpPr>
        <p:spPr>
          <a:xfrm>
            <a:off x="1200150" y="1561624"/>
            <a:ext cx="2730500" cy="397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AAD200D-E519-4C32-9728-4DCCC9F73091}"/>
              </a:ext>
            </a:extLst>
          </p:cNvPr>
          <p:cNvSpPr/>
          <p:nvPr/>
        </p:nvSpPr>
        <p:spPr>
          <a:xfrm>
            <a:off x="1331055" y="3527837"/>
            <a:ext cx="2478945" cy="15715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82F7570-8574-4F76-EA31-4C76376FC692}"/>
              </a:ext>
            </a:extLst>
          </p:cNvPr>
          <p:cNvSpPr txBox="1"/>
          <p:nvPr/>
        </p:nvSpPr>
        <p:spPr>
          <a:xfrm>
            <a:off x="211459" y="0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730A52A1-78EA-7BE5-1DAF-E928EB99EB71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843409A-D322-A3AD-8F4A-EE4642106AD1}"/>
              </a:ext>
            </a:extLst>
          </p:cNvPr>
          <p:cNvSpPr/>
          <p:nvPr/>
        </p:nvSpPr>
        <p:spPr>
          <a:xfrm>
            <a:off x="1200150" y="1561624"/>
            <a:ext cx="894822" cy="753250"/>
          </a:xfrm>
          <a:custGeom>
            <a:avLst/>
            <a:gdLst>
              <a:gd name="connsiteX0" fmla="*/ 0 w 894822"/>
              <a:gd name="connsiteY0" fmla="*/ 0 h 753250"/>
              <a:gd name="connsiteX1" fmla="*/ 894822 w 894822"/>
              <a:gd name="connsiteY1" fmla="*/ 0 h 753250"/>
              <a:gd name="connsiteX2" fmla="*/ 888806 w 894822"/>
              <a:gd name="connsiteY2" fmla="*/ 28986 h 753250"/>
              <a:gd name="connsiteX3" fmla="*/ 831513 w 894822"/>
              <a:gd name="connsiteY3" fmla="*/ 313678 h 753250"/>
              <a:gd name="connsiteX4" fmla="*/ 178913 w 894822"/>
              <a:gd name="connsiteY4" fmla="*/ 753244 h 753250"/>
              <a:gd name="connsiteX5" fmla="*/ 0 w 894822"/>
              <a:gd name="connsiteY5" fmla="*/ 753244 h 7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822" h="753250">
                <a:moveTo>
                  <a:pt x="0" y="0"/>
                </a:moveTo>
                <a:lnTo>
                  <a:pt x="894822" y="0"/>
                </a:lnTo>
                <a:lnTo>
                  <a:pt x="888806" y="28986"/>
                </a:lnTo>
                <a:cubicBezTo>
                  <a:pt x="871103" y="115148"/>
                  <a:pt x="852076" y="209499"/>
                  <a:pt x="831513" y="313678"/>
                </a:cubicBezTo>
                <a:cubicBezTo>
                  <a:pt x="726756" y="760197"/>
                  <a:pt x="609587" y="753244"/>
                  <a:pt x="178913" y="753244"/>
                </a:cubicBezTo>
                <a:lnTo>
                  <a:pt x="0" y="753244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4495CF5-B48C-40D5-F3C2-A2EA0ADBE83F}"/>
              </a:ext>
            </a:extLst>
          </p:cNvPr>
          <p:cNvGrpSpPr/>
          <p:nvPr/>
        </p:nvGrpSpPr>
        <p:grpSpPr>
          <a:xfrm>
            <a:off x="1557328" y="1799559"/>
            <a:ext cx="2246199" cy="1339775"/>
            <a:chOff x="-419128" y="1848785"/>
            <a:chExt cx="2246199" cy="133977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1414680-2C10-9539-1BC9-66C0498DA372}"/>
                </a:ext>
              </a:extLst>
            </p:cNvPr>
            <p:cNvSpPr txBox="1"/>
            <p:nvPr/>
          </p:nvSpPr>
          <p:spPr>
            <a:xfrm>
              <a:off x="-419128" y="2425274"/>
              <a:ext cx="201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819C5D3-AA86-AC69-1B24-E867B18B3055}"/>
                </a:ext>
              </a:extLst>
            </p:cNvPr>
            <p:cNvSpPr txBox="1"/>
            <p:nvPr/>
          </p:nvSpPr>
          <p:spPr>
            <a:xfrm>
              <a:off x="245639" y="1848785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74375AC-E2F2-D1C1-05E9-273F7312D9CC}"/>
              </a:ext>
            </a:extLst>
          </p:cNvPr>
          <p:cNvSpPr txBox="1"/>
          <p:nvPr/>
        </p:nvSpPr>
        <p:spPr>
          <a:xfrm>
            <a:off x="1331055" y="1651239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3C31573-63EA-F010-A516-B329D3E304EC}"/>
              </a:ext>
            </a:extLst>
          </p:cNvPr>
          <p:cNvSpPr/>
          <p:nvPr/>
        </p:nvSpPr>
        <p:spPr>
          <a:xfrm>
            <a:off x="4730750" y="1561624"/>
            <a:ext cx="2730500" cy="397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矩形 13" descr="D:\51PPT模板网\51pptmoban.com\图片.jpg">
            <a:extLst>
              <a:ext uri="{FF2B5EF4-FFF2-40B4-BE49-F238E27FC236}">
                <a16:creationId xmlns:a16="http://schemas.microsoft.com/office/drawing/2014/main" id="{1E52021D-FD88-7396-2F11-BB8B4DF1AF5A}"/>
              </a:ext>
            </a:extLst>
          </p:cNvPr>
          <p:cNvSpPr/>
          <p:nvPr/>
        </p:nvSpPr>
        <p:spPr>
          <a:xfrm>
            <a:off x="4861655" y="3527837"/>
            <a:ext cx="2478945" cy="157153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465DABC-F370-5393-4460-2D6C51974046}"/>
              </a:ext>
            </a:extLst>
          </p:cNvPr>
          <p:cNvSpPr/>
          <p:nvPr/>
        </p:nvSpPr>
        <p:spPr>
          <a:xfrm>
            <a:off x="4730750" y="1561624"/>
            <a:ext cx="894822" cy="753250"/>
          </a:xfrm>
          <a:custGeom>
            <a:avLst/>
            <a:gdLst>
              <a:gd name="connsiteX0" fmla="*/ 0 w 894822"/>
              <a:gd name="connsiteY0" fmla="*/ 0 h 753250"/>
              <a:gd name="connsiteX1" fmla="*/ 894822 w 894822"/>
              <a:gd name="connsiteY1" fmla="*/ 0 h 753250"/>
              <a:gd name="connsiteX2" fmla="*/ 888806 w 894822"/>
              <a:gd name="connsiteY2" fmla="*/ 28986 h 753250"/>
              <a:gd name="connsiteX3" fmla="*/ 831513 w 894822"/>
              <a:gd name="connsiteY3" fmla="*/ 313678 h 753250"/>
              <a:gd name="connsiteX4" fmla="*/ 178913 w 894822"/>
              <a:gd name="connsiteY4" fmla="*/ 753244 h 753250"/>
              <a:gd name="connsiteX5" fmla="*/ 0 w 894822"/>
              <a:gd name="connsiteY5" fmla="*/ 753244 h 7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822" h="753250">
                <a:moveTo>
                  <a:pt x="0" y="0"/>
                </a:moveTo>
                <a:lnTo>
                  <a:pt x="894822" y="0"/>
                </a:lnTo>
                <a:lnTo>
                  <a:pt x="888806" y="28986"/>
                </a:lnTo>
                <a:cubicBezTo>
                  <a:pt x="871103" y="115148"/>
                  <a:pt x="852076" y="209499"/>
                  <a:pt x="831513" y="313678"/>
                </a:cubicBezTo>
                <a:cubicBezTo>
                  <a:pt x="726756" y="760197"/>
                  <a:pt x="609587" y="753244"/>
                  <a:pt x="178913" y="753244"/>
                </a:cubicBezTo>
                <a:lnTo>
                  <a:pt x="0" y="753244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5F93CFA-645D-B710-578C-BBE835D55A4C}"/>
              </a:ext>
            </a:extLst>
          </p:cNvPr>
          <p:cNvGrpSpPr/>
          <p:nvPr/>
        </p:nvGrpSpPr>
        <p:grpSpPr>
          <a:xfrm>
            <a:off x="5087928" y="1799559"/>
            <a:ext cx="2246199" cy="1339775"/>
            <a:chOff x="-419128" y="1848785"/>
            <a:chExt cx="2246199" cy="133977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AD632AD-24DD-A1EA-AE4B-D2358B00E9B4}"/>
                </a:ext>
              </a:extLst>
            </p:cNvPr>
            <p:cNvSpPr txBox="1"/>
            <p:nvPr/>
          </p:nvSpPr>
          <p:spPr>
            <a:xfrm>
              <a:off x="-419128" y="2425274"/>
              <a:ext cx="201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FB38436-96DD-3772-2DCF-84722312BFB4}"/>
                </a:ext>
              </a:extLst>
            </p:cNvPr>
            <p:cNvSpPr txBox="1"/>
            <p:nvPr/>
          </p:nvSpPr>
          <p:spPr>
            <a:xfrm>
              <a:off x="245639" y="1848785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57D6179-B4B5-3060-D792-7CB43C26E8FE}"/>
              </a:ext>
            </a:extLst>
          </p:cNvPr>
          <p:cNvSpPr txBox="1"/>
          <p:nvPr/>
        </p:nvSpPr>
        <p:spPr>
          <a:xfrm>
            <a:off x="4861655" y="1651239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EF196AC-49D9-44A8-B7BF-1F3100D2E4FA}"/>
              </a:ext>
            </a:extLst>
          </p:cNvPr>
          <p:cNvSpPr/>
          <p:nvPr/>
        </p:nvSpPr>
        <p:spPr>
          <a:xfrm>
            <a:off x="8261350" y="1561624"/>
            <a:ext cx="2730500" cy="397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92E50B9-0184-46A3-8DBC-C9C9A6A8939A}"/>
              </a:ext>
            </a:extLst>
          </p:cNvPr>
          <p:cNvSpPr/>
          <p:nvPr/>
        </p:nvSpPr>
        <p:spPr>
          <a:xfrm>
            <a:off x="8392255" y="3527837"/>
            <a:ext cx="2478945" cy="157153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B4F11C1-48F5-908C-0765-E0C9094429F9}"/>
              </a:ext>
            </a:extLst>
          </p:cNvPr>
          <p:cNvSpPr/>
          <p:nvPr/>
        </p:nvSpPr>
        <p:spPr>
          <a:xfrm>
            <a:off x="8261350" y="1561624"/>
            <a:ext cx="894822" cy="753250"/>
          </a:xfrm>
          <a:custGeom>
            <a:avLst/>
            <a:gdLst>
              <a:gd name="connsiteX0" fmla="*/ 0 w 894822"/>
              <a:gd name="connsiteY0" fmla="*/ 0 h 753250"/>
              <a:gd name="connsiteX1" fmla="*/ 894822 w 894822"/>
              <a:gd name="connsiteY1" fmla="*/ 0 h 753250"/>
              <a:gd name="connsiteX2" fmla="*/ 888806 w 894822"/>
              <a:gd name="connsiteY2" fmla="*/ 28986 h 753250"/>
              <a:gd name="connsiteX3" fmla="*/ 831513 w 894822"/>
              <a:gd name="connsiteY3" fmla="*/ 313678 h 753250"/>
              <a:gd name="connsiteX4" fmla="*/ 178913 w 894822"/>
              <a:gd name="connsiteY4" fmla="*/ 753244 h 753250"/>
              <a:gd name="connsiteX5" fmla="*/ 0 w 894822"/>
              <a:gd name="connsiteY5" fmla="*/ 753244 h 7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822" h="753250">
                <a:moveTo>
                  <a:pt x="0" y="0"/>
                </a:moveTo>
                <a:lnTo>
                  <a:pt x="894822" y="0"/>
                </a:lnTo>
                <a:lnTo>
                  <a:pt x="888806" y="28986"/>
                </a:lnTo>
                <a:cubicBezTo>
                  <a:pt x="871103" y="115148"/>
                  <a:pt x="852076" y="209499"/>
                  <a:pt x="831513" y="313678"/>
                </a:cubicBezTo>
                <a:cubicBezTo>
                  <a:pt x="726756" y="760197"/>
                  <a:pt x="609587" y="753244"/>
                  <a:pt x="178913" y="753244"/>
                </a:cubicBezTo>
                <a:lnTo>
                  <a:pt x="0" y="753244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E376A33-E002-38C8-2F64-75154555D9BE}"/>
              </a:ext>
            </a:extLst>
          </p:cNvPr>
          <p:cNvGrpSpPr/>
          <p:nvPr/>
        </p:nvGrpSpPr>
        <p:grpSpPr>
          <a:xfrm>
            <a:off x="8618528" y="1799559"/>
            <a:ext cx="2246199" cy="1339775"/>
            <a:chOff x="-419128" y="1848785"/>
            <a:chExt cx="2246199" cy="133977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901A1E0-E486-90D5-7371-0F23E1D89D77}"/>
                </a:ext>
              </a:extLst>
            </p:cNvPr>
            <p:cNvSpPr txBox="1"/>
            <p:nvPr/>
          </p:nvSpPr>
          <p:spPr>
            <a:xfrm>
              <a:off x="-419128" y="2425274"/>
              <a:ext cx="201614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199CE24-61CB-5160-9FFD-F6A7369BAD64}"/>
                </a:ext>
              </a:extLst>
            </p:cNvPr>
            <p:cNvSpPr txBox="1"/>
            <p:nvPr/>
          </p:nvSpPr>
          <p:spPr>
            <a:xfrm>
              <a:off x="245639" y="1848785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C2AB0E1D-6CA9-57F7-628C-1230F2663870}"/>
              </a:ext>
            </a:extLst>
          </p:cNvPr>
          <p:cNvSpPr txBox="1"/>
          <p:nvPr/>
        </p:nvSpPr>
        <p:spPr>
          <a:xfrm>
            <a:off x="8392255" y="1651239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24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4B065-2F2B-C3BB-4D26-A6491C692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6EECC80B-BE13-ACC5-F8E1-BCEF9CE656B0}"/>
              </a:ext>
            </a:extLst>
          </p:cNvPr>
          <p:cNvSpPr txBox="1"/>
          <p:nvPr/>
        </p:nvSpPr>
        <p:spPr>
          <a:xfrm>
            <a:off x="211459" y="0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C6C61D48-97FC-D561-D7A3-D856F66CF2D1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ED8266A6-59AE-41A6-C66A-48836DA46F95}"/>
              </a:ext>
            </a:extLst>
          </p:cNvPr>
          <p:cNvSpPr/>
          <p:nvPr/>
        </p:nvSpPr>
        <p:spPr>
          <a:xfrm>
            <a:off x="1749211" y="1793481"/>
            <a:ext cx="3454400" cy="345440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solidFill>
              <a:srgbClr val="303F6A"/>
            </a:solidFill>
            <a:prstDash val="solid"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A6D7E53-7AB0-E373-0948-677969AE2C52}"/>
              </a:ext>
            </a:extLst>
          </p:cNvPr>
          <p:cNvCxnSpPr/>
          <p:nvPr/>
        </p:nvCxnSpPr>
        <p:spPr>
          <a:xfrm>
            <a:off x="5594721" y="2595260"/>
            <a:ext cx="4592320" cy="0"/>
          </a:xfrm>
          <a:prstGeom prst="line">
            <a:avLst/>
          </a:pr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1BD48C8-D080-3B19-5AD7-1DB7BBA5D906}"/>
              </a:ext>
            </a:extLst>
          </p:cNvPr>
          <p:cNvCxnSpPr/>
          <p:nvPr/>
        </p:nvCxnSpPr>
        <p:spPr>
          <a:xfrm>
            <a:off x="5594721" y="4281820"/>
            <a:ext cx="4592320" cy="0"/>
          </a:xfrm>
          <a:prstGeom prst="line">
            <a:avLst/>
          </a:pr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55A82E30-D149-E7B8-C6BF-9B21D29FF254}"/>
              </a:ext>
            </a:extLst>
          </p:cNvPr>
          <p:cNvSpPr/>
          <p:nvPr/>
        </p:nvSpPr>
        <p:spPr>
          <a:xfrm>
            <a:off x="9561053" y="1629946"/>
            <a:ext cx="634512" cy="634512"/>
          </a:xfrm>
          <a:prstGeom prst="ellipse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Oval 61">
            <a:extLst>
              <a:ext uri="{FF2B5EF4-FFF2-40B4-BE49-F238E27FC236}">
                <a16:creationId xmlns:a16="http://schemas.microsoft.com/office/drawing/2014/main" id="{34F74759-13D4-D0F1-D7D6-25E9575E16C5}"/>
              </a:ext>
            </a:extLst>
          </p:cNvPr>
          <p:cNvSpPr/>
          <p:nvPr/>
        </p:nvSpPr>
        <p:spPr>
          <a:xfrm>
            <a:off x="9724680" y="1795159"/>
            <a:ext cx="307258" cy="304088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60BC47F-4503-E0CC-284F-6E00B1AC4339}"/>
              </a:ext>
            </a:extLst>
          </p:cNvPr>
          <p:cNvSpPr/>
          <p:nvPr/>
        </p:nvSpPr>
        <p:spPr>
          <a:xfrm>
            <a:off x="9561053" y="3119252"/>
            <a:ext cx="634512" cy="634512"/>
          </a:xfrm>
          <a:prstGeom prst="ellipse">
            <a:avLst/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Oval 62" descr="D:\51PPT模板网\51pptmoban.com\图片.jpg">
            <a:extLst>
              <a:ext uri="{FF2B5EF4-FFF2-40B4-BE49-F238E27FC236}">
                <a16:creationId xmlns:a16="http://schemas.microsoft.com/office/drawing/2014/main" id="{A2FC16D5-05A8-1532-6B81-CB8AE6AD5583}"/>
              </a:ext>
            </a:extLst>
          </p:cNvPr>
          <p:cNvSpPr/>
          <p:nvPr/>
        </p:nvSpPr>
        <p:spPr>
          <a:xfrm>
            <a:off x="9729419" y="3282880"/>
            <a:ext cx="297780" cy="307258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A97C781-1E14-FACA-E84B-D504CA8DE368}"/>
              </a:ext>
            </a:extLst>
          </p:cNvPr>
          <p:cNvSpPr/>
          <p:nvPr/>
        </p:nvSpPr>
        <p:spPr>
          <a:xfrm>
            <a:off x="9561053" y="4608559"/>
            <a:ext cx="634512" cy="634512"/>
          </a:xfrm>
          <a:prstGeom prst="ellipse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Oval 63">
            <a:extLst>
              <a:ext uri="{FF2B5EF4-FFF2-40B4-BE49-F238E27FC236}">
                <a16:creationId xmlns:a16="http://schemas.microsoft.com/office/drawing/2014/main" id="{F35B730C-2850-05B2-963D-80CA71F77AAE}"/>
              </a:ext>
            </a:extLst>
          </p:cNvPr>
          <p:cNvSpPr/>
          <p:nvPr/>
        </p:nvSpPr>
        <p:spPr>
          <a:xfrm>
            <a:off x="9724680" y="4777661"/>
            <a:ext cx="307258" cy="296308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2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B39B3C8-7867-5C18-1B70-6CDB7EEEFB43}"/>
              </a:ext>
            </a:extLst>
          </p:cNvPr>
          <p:cNvSpPr/>
          <p:nvPr/>
        </p:nvSpPr>
        <p:spPr>
          <a:xfrm>
            <a:off x="1749211" y="1793481"/>
            <a:ext cx="741680" cy="7416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16" name="Freeform 446" descr="D:\51PPT模板网\51pptmoban.com\图片.jpg">
            <a:extLst>
              <a:ext uri="{FF2B5EF4-FFF2-40B4-BE49-F238E27FC236}">
                <a16:creationId xmlns:a16="http://schemas.microsoft.com/office/drawing/2014/main" id="{10D7F9CD-C6AC-4D3A-81C1-771A87C6C54B}"/>
              </a:ext>
            </a:extLst>
          </p:cNvPr>
          <p:cNvSpPr>
            <a:spLocks noEditPoints="1"/>
          </p:cNvSpPr>
          <p:nvPr/>
        </p:nvSpPr>
        <p:spPr bwMode="auto">
          <a:xfrm>
            <a:off x="1997284" y="2010863"/>
            <a:ext cx="245533" cy="306916"/>
          </a:xfrm>
          <a:custGeom>
            <a:avLst/>
            <a:gdLst>
              <a:gd name="T0" fmla="*/ 8 w 52"/>
              <a:gd name="T1" fmla="*/ 0 h 65"/>
              <a:gd name="T2" fmla="*/ 37 w 52"/>
              <a:gd name="T3" fmla="*/ 0 h 65"/>
              <a:gd name="T4" fmla="*/ 38 w 52"/>
              <a:gd name="T5" fmla="*/ 0 h 65"/>
              <a:gd name="T6" fmla="*/ 39 w 52"/>
              <a:gd name="T7" fmla="*/ 1 h 65"/>
              <a:gd name="T8" fmla="*/ 51 w 52"/>
              <a:gd name="T9" fmla="*/ 13 h 65"/>
              <a:gd name="T10" fmla="*/ 52 w 52"/>
              <a:gd name="T11" fmla="*/ 14 h 65"/>
              <a:gd name="T12" fmla="*/ 52 w 52"/>
              <a:gd name="T13" fmla="*/ 15 h 65"/>
              <a:gd name="T14" fmla="*/ 52 w 52"/>
              <a:gd name="T15" fmla="*/ 54 h 65"/>
              <a:gd name="T16" fmla="*/ 50 w 52"/>
              <a:gd name="T17" fmla="*/ 59 h 65"/>
              <a:gd name="T18" fmla="*/ 50 w 52"/>
              <a:gd name="T19" fmla="*/ 59 h 65"/>
              <a:gd name="T20" fmla="*/ 44 w 52"/>
              <a:gd name="T21" fmla="*/ 62 h 65"/>
              <a:gd name="T22" fmla="*/ 28 w 52"/>
              <a:gd name="T23" fmla="*/ 62 h 65"/>
              <a:gd name="T24" fmla="*/ 28 w 52"/>
              <a:gd name="T25" fmla="*/ 56 h 65"/>
              <a:gd name="T26" fmla="*/ 44 w 52"/>
              <a:gd name="T27" fmla="*/ 56 h 65"/>
              <a:gd name="T28" fmla="*/ 46 w 52"/>
              <a:gd name="T29" fmla="*/ 55 h 65"/>
              <a:gd name="T30" fmla="*/ 46 w 52"/>
              <a:gd name="T31" fmla="*/ 55 h 65"/>
              <a:gd name="T32" fmla="*/ 46 w 52"/>
              <a:gd name="T33" fmla="*/ 54 h 65"/>
              <a:gd name="T34" fmla="*/ 46 w 52"/>
              <a:gd name="T35" fmla="*/ 18 h 65"/>
              <a:gd name="T36" fmla="*/ 35 w 52"/>
              <a:gd name="T37" fmla="*/ 17 h 65"/>
              <a:gd name="T38" fmla="*/ 34 w 52"/>
              <a:gd name="T39" fmla="*/ 17 h 65"/>
              <a:gd name="T40" fmla="*/ 34 w 52"/>
              <a:gd name="T41" fmla="*/ 15 h 65"/>
              <a:gd name="T42" fmla="*/ 35 w 52"/>
              <a:gd name="T43" fmla="*/ 6 h 65"/>
              <a:gd name="T44" fmla="*/ 8 w 52"/>
              <a:gd name="T45" fmla="*/ 6 h 65"/>
              <a:gd name="T46" fmla="*/ 7 w 52"/>
              <a:gd name="T47" fmla="*/ 7 h 65"/>
              <a:gd name="T48" fmla="*/ 7 w 52"/>
              <a:gd name="T49" fmla="*/ 7 h 65"/>
              <a:gd name="T50" fmla="*/ 7 w 52"/>
              <a:gd name="T51" fmla="*/ 8 h 65"/>
              <a:gd name="T52" fmla="*/ 7 w 52"/>
              <a:gd name="T53" fmla="*/ 39 h 65"/>
              <a:gd name="T54" fmla="*/ 0 w 52"/>
              <a:gd name="T55" fmla="*/ 47 h 65"/>
              <a:gd name="T56" fmla="*/ 0 w 52"/>
              <a:gd name="T57" fmla="*/ 8 h 65"/>
              <a:gd name="T58" fmla="*/ 3 w 52"/>
              <a:gd name="T59" fmla="*/ 2 h 65"/>
              <a:gd name="T60" fmla="*/ 3 w 52"/>
              <a:gd name="T61" fmla="*/ 2 h 65"/>
              <a:gd name="T62" fmla="*/ 8 w 52"/>
              <a:gd name="T63" fmla="*/ 0 h 65"/>
              <a:gd name="T64" fmla="*/ 12 w 52"/>
              <a:gd name="T65" fmla="*/ 27 h 65"/>
              <a:gd name="T66" fmla="*/ 12 w 52"/>
              <a:gd name="T67" fmla="*/ 30 h 65"/>
              <a:gd name="T68" fmla="*/ 40 w 52"/>
              <a:gd name="T69" fmla="*/ 30 h 65"/>
              <a:gd name="T70" fmla="*/ 40 w 52"/>
              <a:gd name="T71" fmla="*/ 27 h 65"/>
              <a:gd name="T72" fmla="*/ 12 w 52"/>
              <a:gd name="T73" fmla="*/ 27 h 65"/>
              <a:gd name="T74" fmla="*/ 12 w 52"/>
              <a:gd name="T75" fmla="*/ 20 h 65"/>
              <a:gd name="T76" fmla="*/ 12 w 52"/>
              <a:gd name="T77" fmla="*/ 23 h 65"/>
              <a:gd name="T78" fmla="*/ 40 w 52"/>
              <a:gd name="T79" fmla="*/ 23 h 65"/>
              <a:gd name="T80" fmla="*/ 40 w 52"/>
              <a:gd name="T81" fmla="*/ 20 h 65"/>
              <a:gd name="T82" fmla="*/ 12 w 52"/>
              <a:gd name="T83" fmla="*/ 20 h 65"/>
              <a:gd name="T84" fmla="*/ 12 w 52"/>
              <a:gd name="T85" fmla="*/ 13 h 65"/>
              <a:gd name="T86" fmla="*/ 12 w 52"/>
              <a:gd name="T87" fmla="*/ 15 h 65"/>
              <a:gd name="T88" fmla="*/ 30 w 52"/>
              <a:gd name="T89" fmla="*/ 15 h 65"/>
              <a:gd name="T90" fmla="*/ 30 w 52"/>
              <a:gd name="T91" fmla="*/ 13 h 65"/>
              <a:gd name="T92" fmla="*/ 12 w 52"/>
              <a:gd name="T93" fmla="*/ 13 h 65"/>
              <a:gd name="T94" fmla="*/ 23 w 52"/>
              <a:gd name="T95" fmla="*/ 65 h 65"/>
              <a:gd name="T96" fmla="*/ 23 w 52"/>
              <a:gd name="T97" fmla="*/ 50 h 65"/>
              <a:gd name="T98" fmla="*/ 29 w 52"/>
              <a:gd name="T99" fmla="*/ 50 h 65"/>
              <a:gd name="T100" fmla="*/ 17 w 52"/>
              <a:gd name="T101" fmla="*/ 35 h 65"/>
              <a:gd name="T102" fmla="*/ 4 w 52"/>
              <a:gd name="T103" fmla="*/ 50 h 65"/>
              <a:gd name="T104" fmla="*/ 11 w 52"/>
              <a:gd name="T105" fmla="*/ 50 h 65"/>
              <a:gd name="T106" fmla="*/ 11 w 52"/>
              <a:gd name="T107" fmla="*/ 65 h 65"/>
              <a:gd name="T108" fmla="*/ 23 w 52"/>
              <a:gd name="T109" fmla="*/ 65 h 65"/>
              <a:gd name="T110" fmla="*/ 44 w 52"/>
              <a:gd name="T111" fmla="*/ 15 h 65"/>
              <a:gd name="T112" fmla="*/ 37 w 52"/>
              <a:gd name="T113" fmla="*/ 8 h 65"/>
              <a:gd name="T114" fmla="*/ 37 w 52"/>
              <a:gd name="T115" fmla="*/ 14 h 65"/>
              <a:gd name="T116" fmla="*/ 44 w 52"/>
              <a:gd name="T117" fmla="*/ 1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" h="65">
                <a:moveTo>
                  <a:pt x="8" y="0"/>
                </a:move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51" y="13"/>
                  <a:pt x="51" y="13"/>
                  <a:pt x="51" y="13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6"/>
                  <a:pt x="51" y="58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9" y="61"/>
                  <a:pt x="47" y="62"/>
                  <a:pt x="44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6"/>
                  <a:pt x="45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4"/>
                  <a:pt x="46" y="54"/>
                </a:cubicBezTo>
                <a:cubicBezTo>
                  <a:pt x="46" y="18"/>
                  <a:pt x="46" y="18"/>
                  <a:pt x="46" y="18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6"/>
                  <a:pt x="35" y="6"/>
                  <a:pt x="35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39"/>
                  <a:pt x="7" y="39"/>
                  <a:pt x="7" y="39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4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12" y="27"/>
                </a:moveTo>
                <a:cubicBezTo>
                  <a:pt x="12" y="30"/>
                  <a:pt x="12" y="30"/>
                  <a:pt x="1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7"/>
                  <a:pt x="40" y="27"/>
                  <a:pt x="40" y="27"/>
                </a:cubicBezTo>
                <a:cubicBezTo>
                  <a:pt x="12" y="27"/>
                  <a:pt x="12" y="27"/>
                  <a:pt x="12" y="27"/>
                </a:cubicBezTo>
                <a:close/>
                <a:moveTo>
                  <a:pt x="12" y="20"/>
                </a:moveTo>
                <a:cubicBezTo>
                  <a:pt x="12" y="23"/>
                  <a:pt x="12" y="23"/>
                  <a:pt x="12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0"/>
                  <a:pt x="40" y="20"/>
                  <a:pt x="40" y="20"/>
                </a:cubicBezTo>
                <a:cubicBezTo>
                  <a:pt x="12" y="20"/>
                  <a:pt x="12" y="20"/>
                  <a:pt x="12" y="20"/>
                </a:cubicBezTo>
                <a:close/>
                <a:moveTo>
                  <a:pt x="12" y="13"/>
                </a:moveTo>
                <a:cubicBezTo>
                  <a:pt x="12" y="15"/>
                  <a:pt x="12" y="15"/>
                  <a:pt x="12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3"/>
                  <a:pt x="30" y="13"/>
                  <a:pt x="30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23" y="65"/>
                </a:moveTo>
                <a:cubicBezTo>
                  <a:pt x="23" y="50"/>
                  <a:pt x="23" y="50"/>
                  <a:pt x="23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17" y="35"/>
                  <a:pt x="17" y="35"/>
                  <a:pt x="17" y="35"/>
                </a:cubicBezTo>
                <a:cubicBezTo>
                  <a:pt x="4" y="50"/>
                  <a:pt x="4" y="50"/>
                  <a:pt x="4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65"/>
                  <a:pt x="11" y="65"/>
                  <a:pt x="11" y="65"/>
                </a:cubicBezTo>
                <a:cubicBezTo>
                  <a:pt x="23" y="65"/>
                  <a:pt x="23" y="65"/>
                  <a:pt x="23" y="65"/>
                </a:cubicBezTo>
                <a:close/>
                <a:moveTo>
                  <a:pt x="44" y="15"/>
                </a:moveTo>
                <a:cubicBezTo>
                  <a:pt x="37" y="8"/>
                  <a:pt x="37" y="8"/>
                  <a:pt x="37" y="8"/>
                </a:cubicBezTo>
                <a:cubicBezTo>
                  <a:pt x="37" y="14"/>
                  <a:pt x="37" y="14"/>
                  <a:pt x="37" y="14"/>
                </a:cubicBezTo>
                <a:lnTo>
                  <a:pt x="44" y="15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438224-9613-233B-0BA8-8BB9DD2D3C2C}"/>
              </a:ext>
            </a:extLst>
          </p:cNvPr>
          <p:cNvGrpSpPr/>
          <p:nvPr/>
        </p:nvGrpSpPr>
        <p:grpSpPr>
          <a:xfrm>
            <a:off x="5594722" y="1538941"/>
            <a:ext cx="3779372" cy="816522"/>
            <a:chOff x="-529348" y="1906534"/>
            <a:chExt cx="3779372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C76808C-86CA-0CA0-3961-7F5795859FBF}"/>
                </a:ext>
              </a:extLst>
            </p:cNvPr>
            <p:cNvSpPr txBox="1"/>
            <p:nvPr/>
          </p:nvSpPr>
          <p:spPr>
            <a:xfrm>
              <a:off x="-529348" y="2190603"/>
              <a:ext cx="377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19B17E-5426-714F-4862-2CB4ECCF1558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DE74C8A-C149-68E3-F097-F3C2E3EA7178}"/>
              </a:ext>
            </a:extLst>
          </p:cNvPr>
          <p:cNvGrpSpPr/>
          <p:nvPr/>
        </p:nvGrpSpPr>
        <p:grpSpPr>
          <a:xfrm>
            <a:off x="5594722" y="3030279"/>
            <a:ext cx="3779372" cy="816522"/>
            <a:chOff x="-529348" y="1906534"/>
            <a:chExt cx="3779372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5B5FAD1-71E6-4301-95DB-CAFF5B5944E6}"/>
                </a:ext>
              </a:extLst>
            </p:cNvPr>
            <p:cNvSpPr txBox="1"/>
            <p:nvPr/>
          </p:nvSpPr>
          <p:spPr>
            <a:xfrm>
              <a:off x="-529348" y="2190603"/>
              <a:ext cx="377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236F7C1-72E0-6A76-15FE-651F43366058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5095464-14C3-1FB7-2560-B86B26BC979B}"/>
              </a:ext>
            </a:extLst>
          </p:cNvPr>
          <p:cNvGrpSpPr/>
          <p:nvPr/>
        </p:nvGrpSpPr>
        <p:grpSpPr>
          <a:xfrm>
            <a:off x="5594722" y="4521617"/>
            <a:ext cx="3779372" cy="816522"/>
            <a:chOff x="-529348" y="1906534"/>
            <a:chExt cx="3779372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A9EE3AE-A4AB-E1D8-63C9-6F12CFD2F751}"/>
                </a:ext>
              </a:extLst>
            </p:cNvPr>
            <p:cNvSpPr txBox="1"/>
            <p:nvPr/>
          </p:nvSpPr>
          <p:spPr>
            <a:xfrm>
              <a:off x="-529348" y="2190603"/>
              <a:ext cx="377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9498978-D2EE-2C3F-7268-4819A0009FBE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999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04F63-8077-3473-676C-4C58E0B48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iamond 2">
            <a:extLst>
              <a:ext uri="{FF2B5EF4-FFF2-40B4-BE49-F238E27FC236}">
                <a16:creationId xmlns:a16="http://schemas.microsoft.com/office/drawing/2014/main" id="{C3C7524D-F813-5340-DCA4-BB5A15B2B8B8}"/>
              </a:ext>
            </a:extLst>
          </p:cNvPr>
          <p:cNvSpPr/>
          <p:nvPr/>
        </p:nvSpPr>
        <p:spPr>
          <a:xfrm>
            <a:off x="4695083" y="1779120"/>
            <a:ext cx="2836018" cy="2836014"/>
          </a:xfrm>
          <a:prstGeom prst="diamond">
            <a:avLst/>
          </a:pr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D179C3F8-9FFD-AD17-6181-9BAD2A9E1345}"/>
              </a:ext>
            </a:extLst>
          </p:cNvPr>
          <p:cNvSpPr txBox="1"/>
          <p:nvPr/>
        </p:nvSpPr>
        <p:spPr>
          <a:xfrm>
            <a:off x="211459" y="0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31C59595-94DC-310E-700C-71C09549891E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6" name="Diamond 2">
            <a:extLst>
              <a:ext uri="{FF2B5EF4-FFF2-40B4-BE49-F238E27FC236}">
                <a16:creationId xmlns:a16="http://schemas.microsoft.com/office/drawing/2014/main" id="{B830A101-3F09-6BD9-D9B4-A5E03F9A8B63}"/>
              </a:ext>
            </a:extLst>
          </p:cNvPr>
          <p:cNvSpPr/>
          <p:nvPr/>
        </p:nvSpPr>
        <p:spPr>
          <a:xfrm>
            <a:off x="5210066" y="2294102"/>
            <a:ext cx="1806051" cy="1806050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61CB8D52-B5AD-F9F7-CA72-5FCBF64E1D1A}"/>
              </a:ext>
            </a:extLst>
          </p:cNvPr>
          <p:cNvSpPr/>
          <p:nvPr/>
        </p:nvSpPr>
        <p:spPr>
          <a:xfrm>
            <a:off x="5638695" y="2758835"/>
            <a:ext cx="94769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VS</a:t>
            </a:r>
          </a:p>
        </p:txBody>
      </p:sp>
      <p:sp>
        <p:nvSpPr>
          <p:cNvPr id="18" name="031263">
            <a:extLst>
              <a:ext uri="{FF2B5EF4-FFF2-40B4-BE49-F238E27FC236}">
                <a16:creationId xmlns:a16="http://schemas.microsoft.com/office/drawing/2014/main" id="{C5C3F2CC-380D-5FC3-0E4A-08A8DBDF6EB1}"/>
              </a:ext>
            </a:extLst>
          </p:cNvPr>
          <p:cNvSpPr/>
          <p:nvPr/>
        </p:nvSpPr>
        <p:spPr>
          <a:xfrm flipH="1">
            <a:off x="7783595" y="1872120"/>
            <a:ext cx="3208255" cy="519329"/>
          </a:xfrm>
          <a:prstGeom prst="homePlate">
            <a:avLst/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19" name="031263">
            <a:extLst>
              <a:ext uri="{FF2B5EF4-FFF2-40B4-BE49-F238E27FC236}">
                <a16:creationId xmlns:a16="http://schemas.microsoft.com/office/drawing/2014/main" id="{29FFB988-5839-3D7E-355C-585F91AD9B96}"/>
              </a:ext>
            </a:extLst>
          </p:cNvPr>
          <p:cNvSpPr/>
          <p:nvPr/>
        </p:nvSpPr>
        <p:spPr>
          <a:xfrm>
            <a:off x="1200150" y="1872120"/>
            <a:ext cx="3208255" cy="519329"/>
          </a:xfrm>
          <a:prstGeom prst="homePlate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20" name="031263">
            <a:extLst>
              <a:ext uri="{FF2B5EF4-FFF2-40B4-BE49-F238E27FC236}">
                <a16:creationId xmlns:a16="http://schemas.microsoft.com/office/drawing/2014/main" id="{0F00FDD6-1536-0F06-5D15-4B9F00411269}"/>
              </a:ext>
            </a:extLst>
          </p:cNvPr>
          <p:cNvSpPr/>
          <p:nvPr/>
        </p:nvSpPr>
        <p:spPr>
          <a:xfrm flipH="1">
            <a:off x="7783595" y="4034751"/>
            <a:ext cx="3208255" cy="519329"/>
          </a:xfrm>
          <a:prstGeom prst="homePlate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21" name="031263">
            <a:extLst>
              <a:ext uri="{FF2B5EF4-FFF2-40B4-BE49-F238E27FC236}">
                <a16:creationId xmlns:a16="http://schemas.microsoft.com/office/drawing/2014/main" id="{74DD362C-F61D-3625-7434-E6A57638F472}"/>
              </a:ext>
            </a:extLst>
          </p:cNvPr>
          <p:cNvSpPr/>
          <p:nvPr/>
        </p:nvSpPr>
        <p:spPr>
          <a:xfrm>
            <a:off x="1200150" y="4034751"/>
            <a:ext cx="3208255" cy="519329"/>
          </a:xfrm>
          <a:prstGeom prst="homePlate">
            <a:avLst/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17A3DB1-8435-7256-6FF0-5B4AD1666AFF}"/>
              </a:ext>
            </a:extLst>
          </p:cNvPr>
          <p:cNvGrpSpPr/>
          <p:nvPr/>
        </p:nvGrpSpPr>
        <p:grpSpPr>
          <a:xfrm>
            <a:off x="1127786" y="1962917"/>
            <a:ext cx="2966425" cy="1019722"/>
            <a:chOff x="-244910" y="1906534"/>
            <a:chExt cx="2966425" cy="10197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9288E7-0044-AC11-2441-F7B1960B381C}"/>
                </a:ext>
              </a:extLst>
            </p:cNvPr>
            <p:cNvSpPr txBox="1"/>
            <p:nvPr/>
          </p:nvSpPr>
          <p:spPr>
            <a:xfrm>
              <a:off x="-244910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BCF7B9C-9273-5F77-33A5-10A911B0BCF2}"/>
                </a:ext>
              </a:extLst>
            </p:cNvPr>
            <p:cNvSpPr txBox="1"/>
            <p:nvPr/>
          </p:nvSpPr>
          <p:spPr>
            <a:xfrm>
              <a:off x="2084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9C3346-A7F6-9BFB-399A-1B8B9092EAB6}"/>
              </a:ext>
            </a:extLst>
          </p:cNvPr>
          <p:cNvGrpSpPr/>
          <p:nvPr/>
        </p:nvGrpSpPr>
        <p:grpSpPr>
          <a:xfrm>
            <a:off x="8097789" y="1975617"/>
            <a:ext cx="2966425" cy="1019722"/>
            <a:chOff x="777922" y="1906534"/>
            <a:chExt cx="2966425" cy="10197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2128B7B-263F-E87B-08EF-BF1818C352B3}"/>
                </a:ext>
              </a:extLst>
            </p:cNvPr>
            <p:cNvSpPr txBox="1"/>
            <p:nvPr/>
          </p:nvSpPr>
          <p:spPr>
            <a:xfrm>
              <a:off x="777922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55E6815-2425-65DA-2F82-E8AA4FA5D507}"/>
                </a:ext>
              </a:extLst>
            </p:cNvPr>
            <p:cNvSpPr txBox="1"/>
            <p:nvPr/>
          </p:nvSpPr>
          <p:spPr>
            <a:xfrm>
              <a:off x="11433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DD96CD2-04A2-7E64-31F6-1F921D18821A}"/>
              </a:ext>
            </a:extLst>
          </p:cNvPr>
          <p:cNvGrpSpPr/>
          <p:nvPr/>
        </p:nvGrpSpPr>
        <p:grpSpPr>
          <a:xfrm>
            <a:off x="1127786" y="4123094"/>
            <a:ext cx="2966425" cy="1019722"/>
            <a:chOff x="-244910" y="1906534"/>
            <a:chExt cx="2966425" cy="10197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8951666-B4D2-4FAD-D553-E3068A088E8F}"/>
                </a:ext>
              </a:extLst>
            </p:cNvPr>
            <p:cNvSpPr txBox="1"/>
            <p:nvPr/>
          </p:nvSpPr>
          <p:spPr>
            <a:xfrm>
              <a:off x="-244910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BA6F362-E08F-8CE6-F0B7-D7F0D47A7651}"/>
                </a:ext>
              </a:extLst>
            </p:cNvPr>
            <p:cNvSpPr txBox="1"/>
            <p:nvPr/>
          </p:nvSpPr>
          <p:spPr>
            <a:xfrm>
              <a:off x="2084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9B3BBA7-F769-52A6-17DA-9F2D39ABD933}"/>
              </a:ext>
            </a:extLst>
          </p:cNvPr>
          <p:cNvGrpSpPr/>
          <p:nvPr/>
        </p:nvGrpSpPr>
        <p:grpSpPr>
          <a:xfrm>
            <a:off x="8097789" y="4135794"/>
            <a:ext cx="2966425" cy="1019722"/>
            <a:chOff x="777922" y="1906534"/>
            <a:chExt cx="2966425" cy="10197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2B2341-2323-A6C0-C898-7A867FC6FF61}"/>
                </a:ext>
              </a:extLst>
            </p:cNvPr>
            <p:cNvSpPr txBox="1"/>
            <p:nvPr/>
          </p:nvSpPr>
          <p:spPr>
            <a:xfrm>
              <a:off x="777922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D54EFFF-761A-906B-C652-F859146BF67A}"/>
                </a:ext>
              </a:extLst>
            </p:cNvPr>
            <p:cNvSpPr txBox="1"/>
            <p:nvPr/>
          </p:nvSpPr>
          <p:spPr>
            <a:xfrm>
              <a:off x="11433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596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93D1B-5826-07FC-3C34-4AE1DC56B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088569B9-1948-329B-EADF-884376DBC55E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ACF6E3-58BC-DD97-5DF3-3A2D2BCF72B4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CA1EB3-9F66-2C0A-D61A-1D3F9EBB76F4}"/>
              </a:ext>
            </a:extLst>
          </p:cNvPr>
          <p:cNvSpPr txBox="1"/>
          <p:nvPr/>
        </p:nvSpPr>
        <p:spPr>
          <a:xfrm>
            <a:off x="1010041" y="902334"/>
            <a:ext cx="258596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44AC152-6890-15F5-86CE-B702380680CD}"/>
              </a:ext>
            </a:extLst>
          </p:cNvPr>
          <p:cNvGrpSpPr/>
          <p:nvPr/>
        </p:nvGrpSpPr>
        <p:grpSpPr>
          <a:xfrm>
            <a:off x="3468137" y="1999753"/>
            <a:ext cx="1143262" cy="687868"/>
            <a:chOff x="2178195" y="699700"/>
            <a:chExt cx="1143262" cy="68786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B54D38B-1C78-FC21-5F33-7FD41AB56139}"/>
                </a:ext>
              </a:extLst>
            </p:cNvPr>
            <p:cNvGrpSpPr/>
            <p:nvPr/>
          </p:nvGrpSpPr>
          <p:grpSpPr>
            <a:xfrm>
              <a:off x="2267496" y="1162363"/>
              <a:ext cx="399725" cy="225205"/>
              <a:chOff x="6096000" y="1437693"/>
              <a:chExt cx="1026111" cy="1102768"/>
            </a:xfrm>
          </p:grpSpPr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11C1103D-8FD8-CF09-9A5C-78B514872632}"/>
                  </a:ext>
                </a:extLst>
              </p:cNvPr>
              <p:cNvSpPr/>
              <p:nvPr/>
            </p:nvSpPr>
            <p:spPr>
              <a:xfrm>
                <a:off x="6096000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996FF3A8-5DD4-ED55-31E7-47953AA2E7A1}"/>
                  </a:ext>
                </a:extLst>
              </p:cNvPr>
              <p:cNvSpPr/>
              <p:nvPr/>
            </p:nvSpPr>
            <p:spPr>
              <a:xfrm>
                <a:off x="6445774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1FAACA4F-9452-E194-AF25-F9EADBAA33DF}"/>
                  </a:ext>
                </a:extLst>
              </p:cNvPr>
              <p:cNvSpPr/>
              <p:nvPr/>
            </p:nvSpPr>
            <p:spPr>
              <a:xfrm>
                <a:off x="6795548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C65B1F6-4316-4B98-4D6C-F8783CD5AF82}"/>
                </a:ext>
              </a:extLst>
            </p:cNvPr>
            <p:cNvSpPr txBox="1"/>
            <p:nvPr/>
          </p:nvSpPr>
          <p:spPr>
            <a:xfrm>
              <a:off x="2178195" y="699700"/>
              <a:ext cx="11432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PART</a:t>
              </a:r>
              <a:endParaRPr lang="zh-CN" altLang="en-US" sz="20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7F99BB03-8E09-0C53-5D4A-23F2AC54FEEA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B89185EB-1C97-B2D8-FF11-19D701F408DB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A82DFDE2-F1B3-3F04-09CF-8319586D7EEE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9BF1139-DAEB-1632-1FD9-7E943345652C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D04F378A-0AA4-1855-3554-64ADB7B099B4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79EE7186-CFAA-A340-B2F3-F99B7E78F4D6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77A06968-9A37-083B-EA52-B0E75FA3895D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71857589-875D-1196-6157-511C543A0F17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ED1FF58A-A543-EB82-8492-C0B8D92247C9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1A74FA0C-5127-ADD6-C5C1-48FD35787B12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B8F965F0-31A5-3B98-B45F-589E04E90440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555AF296-728D-B141-0948-AE2A7C8898E1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2088961E-3EEE-40C0-D324-5DAA3824629D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76635491-309B-5EF6-4F1D-2619B2582F75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81F815C6-13BF-D652-A8C0-19A52BEAAB91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9F37F8B0-6620-DCCE-6BEE-A6B9B00B4438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FF7096C0-816D-03E7-DE95-E95892ED3122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8AAD3DE8-5E0E-A8C2-BAD1-CA5560EDB472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4C96481B-4C62-A9A2-FF40-4A2653CC2A2F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7E0FA6BA-B218-3349-2823-D87CAACEEEFD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E6F1D61B-3B20-A99C-8727-DC5B46C87493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0B2D312F-06A8-1167-56B4-089FE56B5282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5FB7A707-727B-A650-C3C7-846F0E520DA9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9BB75A3-65CB-0653-F151-0EF4B3C5B902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CB2DDA53-35F8-DBB4-7488-16CB4F959F35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2EA09509-942E-D6F5-8CB3-1CC885589B78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A5012B55-68CF-2DDF-0CFE-401BE5EF8DF1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A645FEFA-1321-B702-1F96-D366DDC07E6C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53CD8CAB-E901-DDEF-51F6-BCE2F5B48474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E15C1A4A-00E7-BF92-C0DA-75D76F209BD9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F56A0B10-BBB3-1D3C-66F1-7E2B5D20F7B4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9C7D902E-8EC1-6558-EB44-58639C5F2C0A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5D31E3EC-6E34-A464-032A-316825834D08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F75A7D41-0853-65D3-A20F-1AF2D034390E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4FC5E97D-7D2B-B613-EE80-3CD613215A2D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EA99FFB8-8209-BCF3-BEC0-32ECE8A32E8F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0745FE94-999F-590E-E5A4-6A50D8D7CC86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B65E17F1-D959-E6D8-1929-41ED1E74092E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D7F176BF-C490-4CF5-995F-3A01E77517F0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C2CB285C-8FAA-4B1F-04E8-10C9385DA3F5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B38AAB49-3450-E9B9-E785-A67D7D129917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DE42D96E-D46D-5FA9-4DF5-1DC3B2B633DB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29BEB295-6349-456D-9ECD-F8F551A750A6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FFA05448-DE36-9AE3-D67D-1772DA995C29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4C4E04BC-8739-6E49-6326-03D7DEFEB9B0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62D72504-F2F2-8D87-B50A-847307D21F73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CE83018C-A30F-C14B-4CA9-86958A2941C2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325EE237-D10A-FC97-557A-9134E6D702CD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F832CB7E-1A07-F5E8-BF92-953DCB2E5B2F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844F8A46-33EC-DBD5-179C-A73AB4EBE7C5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7EA11886-5683-1AF6-4C00-839EA3CAE62A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A93497CD-90F2-BC6E-1675-421B28F6EE88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B752CBF1-1678-C345-223C-1CED6552CC9E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5B851B07-F14A-B802-8A10-E43A7168BEF6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A0C5818A-E0C8-1D73-9E5C-55BCE27F440E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43474DD3-B9BC-9FF5-8773-B9B90190E1A5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DBAFF5E4-BCCB-8679-6225-DCD64A7F2D8E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61364D84-54E4-2037-8486-A5EE9EC1AD97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513BDB9B-7EA6-779F-326C-C81B727FC292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468AC9DA-2BAB-1D85-1AFF-602932DFDDBD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F6FB98AF-3E0D-58E4-0E98-10BA66CACB99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B57A3CDB-4B8B-A9B5-BA0A-5479B665D91E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64629BC9-7EEB-C14D-8FE8-D811953BD3BF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D070DFBC-C7DB-1B78-FFE3-28EA5E8BE451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BD9A8394-499E-CF35-BD41-9655DB313A39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1AF2DA53-84DB-858A-42D2-C1DF5D6D0E53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93A0616E-8EB0-976B-D10B-749AF9FF9CFA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6CFA3DA9-10BF-8E2E-8087-169BA10C934F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B0F04812-8376-BC79-4CC4-F2ECAFC5D9EA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7F4AD164-0231-05A0-D24B-814988E178A6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CE3685FA-DC5E-E94F-ABD3-D7C8EEBBC4A5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269A2EB1-7C2E-72DA-A128-E51A3053964B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BE3B4358-BE4E-00D7-C1BC-348064E02E17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93D51865-25CB-D63E-3DC6-F71FC90ABCED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F9523C43-087C-6510-D11C-4CA2AA08B139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68ACAA3B-E593-CD47-07B1-651997077CBD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A1165FAE-0F23-E024-27F9-8A55B5A3751F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C3DD89D3-D51E-DFFD-F4AB-05F8433AD883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CFC6E705-E6F2-5E47-7D08-80CB1464D622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9FBEAEF-B8FE-277C-D5E1-A3756824D9DE}"/>
              </a:ext>
            </a:extLst>
          </p:cNvPr>
          <p:cNvSpPr txBox="1"/>
          <p:nvPr/>
        </p:nvSpPr>
        <p:spPr>
          <a:xfrm>
            <a:off x="2083572" y="33615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2514561-10DF-EB1B-A44D-A31B723F36AA}"/>
              </a:ext>
            </a:extLst>
          </p:cNvPr>
          <p:cNvSpPr/>
          <p:nvPr/>
        </p:nvSpPr>
        <p:spPr>
          <a:xfrm>
            <a:off x="1222540" y="3264386"/>
            <a:ext cx="3458081" cy="556048"/>
          </a:xfrm>
          <a:custGeom>
            <a:avLst/>
            <a:gdLst>
              <a:gd name="connsiteX0" fmla="*/ 0 w 3458081"/>
              <a:gd name="connsiteY0" fmla="*/ 0 h 556048"/>
              <a:gd name="connsiteX1" fmla="*/ 6485 w 3458081"/>
              <a:gd name="connsiteY1" fmla="*/ 0 h 556048"/>
              <a:gd name="connsiteX2" fmla="*/ 74094 w 3458081"/>
              <a:gd name="connsiteY2" fmla="*/ 0 h 556048"/>
              <a:gd name="connsiteX3" fmla="*/ 89873 w 3458081"/>
              <a:gd name="connsiteY3" fmla="*/ 0 h 556048"/>
              <a:gd name="connsiteX4" fmla="*/ 98146 w 3458081"/>
              <a:gd name="connsiteY4" fmla="*/ 0 h 556048"/>
              <a:gd name="connsiteX5" fmla="*/ 140043 w 3458081"/>
              <a:gd name="connsiteY5" fmla="*/ 0 h 556048"/>
              <a:gd name="connsiteX6" fmla="*/ 207652 w 3458081"/>
              <a:gd name="connsiteY6" fmla="*/ 0 h 556048"/>
              <a:gd name="connsiteX7" fmla="*/ 476139 w 3458081"/>
              <a:gd name="connsiteY7" fmla="*/ 0 h 556048"/>
              <a:gd name="connsiteX8" fmla="*/ 543749 w 3458081"/>
              <a:gd name="connsiteY8" fmla="*/ 0 h 556048"/>
              <a:gd name="connsiteX9" fmla="*/ 559528 w 3458081"/>
              <a:gd name="connsiteY9" fmla="*/ 0 h 556048"/>
              <a:gd name="connsiteX10" fmla="*/ 567800 w 3458081"/>
              <a:gd name="connsiteY10" fmla="*/ 0 h 556048"/>
              <a:gd name="connsiteX11" fmla="*/ 583579 w 3458081"/>
              <a:gd name="connsiteY11" fmla="*/ 0 h 556048"/>
              <a:gd name="connsiteX12" fmla="*/ 651189 w 3458081"/>
              <a:gd name="connsiteY12" fmla="*/ 0 h 556048"/>
              <a:gd name="connsiteX13" fmla="*/ 693086 w 3458081"/>
              <a:gd name="connsiteY13" fmla="*/ 0 h 556048"/>
              <a:gd name="connsiteX14" fmla="*/ 1029182 w 3458081"/>
              <a:gd name="connsiteY14" fmla="*/ 0 h 556048"/>
              <a:gd name="connsiteX15" fmla="*/ 1037455 w 3458081"/>
              <a:gd name="connsiteY15" fmla="*/ 0 h 556048"/>
              <a:gd name="connsiteX16" fmla="*/ 1053234 w 3458081"/>
              <a:gd name="connsiteY16" fmla="*/ 0 h 556048"/>
              <a:gd name="connsiteX17" fmla="*/ 1120843 w 3458081"/>
              <a:gd name="connsiteY17" fmla="*/ 0 h 556048"/>
              <a:gd name="connsiteX18" fmla="*/ 1136622 w 3458081"/>
              <a:gd name="connsiteY18" fmla="*/ 0 h 556048"/>
              <a:gd name="connsiteX19" fmla="*/ 1382150 w 3458081"/>
              <a:gd name="connsiteY19" fmla="*/ 0 h 556048"/>
              <a:gd name="connsiteX20" fmla="*/ 1388635 w 3458081"/>
              <a:gd name="connsiteY20" fmla="*/ 0 h 556048"/>
              <a:gd name="connsiteX21" fmla="*/ 1456244 w 3458081"/>
              <a:gd name="connsiteY21" fmla="*/ 0 h 556048"/>
              <a:gd name="connsiteX22" fmla="*/ 1472023 w 3458081"/>
              <a:gd name="connsiteY22" fmla="*/ 0 h 556048"/>
              <a:gd name="connsiteX23" fmla="*/ 1480296 w 3458081"/>
              <a:gd name="connsiteY23" fmla="*/ 0 h 556048"/>
              <a:gd name="connsiteX24" fmla="*/ 1522193 w 3458081"/>
              <a:gd name="connsiteY24" fmla="*/ 0 h 556048"/>
              <a:gd name="connsiteX25" fmla="*/ 1522888 w 3458081"/>
              <a:gd name="connsiteY25" fmla="*/ 0 h 556048"/>
              <a:gd name="connsiteX26" fmla="*/ 1589802 w 3458081"/>
              <a:gd name="connsiteY26" fmla="*/ 0 h 556048"/>
              <a:gd name="connsiteX27" fmla="*/ 1590498 w 3458081"/>
              <a:gd name="connsiteY27" fmla="*/ 0 h 556048"/>
              <a:gd name="connsiteX28" fmla="*/ 1606277 w 3458081"/>
              <a:gd name="connsiteY28" fmla="*/ 0 h 556048"/>
              <a:gd name="connsiteX29" fmla="*/ 1858289 w 3458081"/>
              <a:gd name="connsiteY29" fmla="*/ 0 h 556048"/>
              <a:gd name="connsiteX30" fmla="*/ 1925899 w 3458081"/>
              <a:gd name="connsiteY30" fmla="*/ 0 h 556048"/>
              <a:gd name="connsiteX31" fmla="*/ 1941678 w 3458081"/>
              <a:gd name="connsiteY31" fmla="*/ 0 h 556048"/>
              <a:gd name="connsiteX32" fmla="*/ 1949950 w 3458081"/>
              <a:gd name="connsiteY32" fmla="*/ 0 h 556048"/>
              <a:gd name="connsiteX33" fmla="*/ 1965729 w 3458081"/>
              <a:gd name="connsiteY33" fmla="*/ 0 h 556048"/>
              <a:gd name="connsiteX34" fmla="*/ 2033339 w 3458081"/>
              <a:gd name="connsiteY34" fmla="*/ 0 h 556048"/>
              <a:gd name="connsiteX35" fmla="*/ 2075236 w 3458081"/>
              <a:gd name="connsiteY35" fmla="*/ 0 h 556048"/>
              <a:gd name="connsiteX36" fmla="*/ 2075931 w 3458081"/>
              <a:gd name="connsiteY36" fmla="*/ 0 h 556048"/>
              <a:gd name="connsiteX37" fmla="*/ 2411332 w 3458081"/>
              <a:gd name="connsiteY37" fmla="*/ 0 h 556048"/>
              <a:gd name="connsiteX38" fmla="*/ 2419605 w 3458081"/>
              <a:gd name="connsiteY38" fmla="*/ 0 h 556048"/>
              <a:gd name="connsiteX39" fmla="*/ 2435384 w 3458081"/>
              <a:gd name="connsiteY39" fmla="*/ 0 h 556048"/>
              <a:gd name="connsiteX40" fmla="*/ 2502993 w 3458081"/>
              <a:gd name="connsiteY40" fmla="*/ 0 h 556048"/>
              <a:gd name="connsiteX41" fmla="*/ 2518772 w 3458081"/>
              <a:gd name="connsiteY41" fmla="*/ 0 h 556048"/>
              <a:gd name="connsiteX42" fmla="*/ 2905038 w 3458081"/>
              <a:gd name="connsiteY42" fmla="*/ 0 h 556048"/>
              <a:gd name="connsiteX43" fmla="*/ 2972648 w 3458081"/>
              <a:gd name="connsiteY43" fmla="*/ 0 h 556048"/>
              <a:gd name="connsiteX44" fmla="*/ 2988427 w 3458081"/>
              <a:gd name="connsiteY44" fmla="*/ 0 h 556048"/>
              <a:gd name="connsiteX45" fmla="*/ 3458081 w 3458081"/>
              <a:gd name="connsiteY45" fmla="*/ 0 h 556048"/>
              <a:gd name="connsiteX46" fmla="*/ 3456344 w 3458081"/>
              <a:gd name="connsiteY46" fmla="*/ 7684 h 556048"/>
              <a:gd name="connsiteX47" fmla="*/ 3378967 w 3458081"/>
              <a:gd name="connsiteY47" fmla="*/ 373819 h 556048"/>
              <a:gd name="connsiteX48" fmla="*/ 3108426 w 3458081"/>
              <a:gd name="connsiteY48" fmla="*/ 556046 h 556048"/>
              <a:gd name="connsiteX49" fmla="*/ 2638778 w 3458081"/>
              <a:gd name="connsiteY49" fmla="*/ 556046 h 556048"/>
              <a:gd name="connsiteX50" fmla="*/ 2638772 w 3458081"/>
              <a:gd name="connsiteY50" fmla="*/ 556046 h 556048"/>
              <a:gd name="connsiteX51" fmla="*/ 2622992 w 3458081"/>
              <a:gd name="connsiteY51" fmla="*/ 556046 h 556048"/>
              <a:gd name="connsiteX52" fmla="*/ 2555383 w 3458081"/>
              <a:gd name="connsiteY52" fmla="*/ 556046 h 556048"/>
              <a:gd name="connsiteX53" fmla="*/ 2169130 w 3458081"/>
              <a:gd name="connsiteY53" fmla="*/ 556046 h 556048"/>
              <a:gd name="connsiteX54" fmla="*/ 2169117 w 3458081"/>
              <a:gd name="connsiteY54" fmla="*/ 556046 h 556048"/>
              <a:gd name="connsiteX55" fmla="*/ 2153344 w 3458081"/>
              <a:gd name="connsiteY55" fmla="*/ 556046 h 556048"/>
              <a:gd name="connsiteX56" fmla="*/ 2153338 w 3458081"/>
              <a:gd name="connsiteY56" fmla="*/ 556046 h 556048"/>
              <a:gd name="connsiteX57" fmla="*/ 2085735 w 3458081"/>
              <a:gd name="connsiteY57" fmla="*/ 556046 h 556048"/>
              <a:gd name="connsiteX58" fmla="*/ 2085729 w 3458081"/>
              <a:gd name="connsiteY58" fmla="*/ 556046 h 556048"/>
              <a:gd name="connsiteX59" fmla="*/ 2069949 w 3458081"/>
              <a:gd name="connsiteY59" fmla="*/ 556046 h 556048"/>
              <a:gd name="connsiteX60" fmla="*/ 1726276 w 3458081"/>
              <a:gd name="connsiteY60" fmla="*/ 556046 h 556048"/>
              <a:gd name="connsiteX61" fmla="*/ 1725586 w 3458081"/>
              <a:gd name="connsiteY61" fmla="*/ 556046 h 556048"/>
              <a:gd name="connsiteX62" fmla="*/ 1725581 w 3458081"/>
              <a:gd name="connsiteY62" fmla="*/ 556046 h 556048"/>
              <a:gd name="connsiteX63" fmla="*/ 1683696 w 3458081"/>
              <a:gd name="connsiteY63" fmla="*/ 556046 h 556048"/>
              <a:gd name="connsiteX64" fmla="*/ 1683684 w 3458081"/>
              <a:gd name="connsiteY64" fmla="*/ 556046 h 556048"/>
              <a:gd name="connsiteX65" fmla="*/ 1616087 w 3458081"/>
              <a:gd name="connsiteY65" fmla="*/ 556046 h 556048"/>
              <a:gd name="connsiteX66" fmla="*/ 1616074 w 3458081"/>
              <a:gd name="connsiteY66" fmla="*/ 556046 h 556048"/>
              <a:gd name="connsiteX67" fmla="*/ 1600301 w 3458081"/>
              <a:gd name="connsiteY67" fmla="*/ 556046 h 556048"/>
              <a:gd name="connsiteX68" fmla="*/ 1600295 w 3458081"/>
              <a:gd name="connsiteY68" fmla="*/ 556046 h 556048"/>
              <a:gd name="connsiteX69" fmla="*/ 1382150 w 3458081"/>
              <a:gd name="connsiteY69" fmla="*/ 556046 h 556048"/>
              <a:gd name="connsiteX70" fmla="*/ 1256628 w 3458081"/>
              <a:gd name="connsiteY70" fmla="*/ 556046 h 556048"/>
              <a:gd name="connsiteX71" fmla="*/ 1256622 w 3458081"/>
              <a:gd name="connsiteY71" fmla="*/ 556046 h 556048"/>
              <a:gd name="connsiteX72" fmla="*/ 1240842 w 3458081"/>
              <a:gd name="connsiteY72" fmla="*/ 556046 h 556048"/>
              <a:gd name="connsiteX73" fmla="*/ 1173233 w 3458081"/>
              <a:gd name="connsiteY73" fmla="*/ 556046 h 556048"/>
              <a:gd name="connsiteX74" fmla="*/ 786980 w 3458081"/>
              <a:gd name="connsiteY74" fmla="*/ 556046 h 556048"/>
              <a:gd name="connsiteX75" fmla="*/ 786967 w 3458081"/>
              <a:gd name="connsiteY75" fmla="*/ 556046 h 556048"/>
              <a:gd name="connsiteX76" fmla="*/ 771194 w 3458081"/>
              <a:gd name="connsiteY76" fmla="*/ 556046 h 556048"/>
              <a:gd name="connsiteX77" fmla="*/ 771188 w 3458081"/>
              <a:gd name="connsiteY77" fmla="*/ 556046 h 556048"/>
              <a:gd name="connsiteX78" fmla="*/ 703585 w 3458081"/>
              <a:gd name="connsiteY78" fmla="*/ 556046 h 556048"/>
              <a:gd name="connsiteX79" fmla="*/ 703579 w 3458081"/>
              <a:gd name="connsiteY79" fmla="*/ 556046 h 556048"/>
              <a:gd name="connsiteX80" fmla="*/ 687799 w 3458081"/>
              <a:gd name="connsiteY80" fmla="*/ 556046 h 556048"/>
              <a:gd name="connsiteX81" fmla="*/ 343436 w 3458081"/>
              <a:gd name="connsiteY81" fmla="*/ 556046 h 556048"/>
              <a:gd name="connsiteX82" fmla="*/ 343431 w 3458081"/>
              <a:gd name="connsiteY82" fmla="*/ 556046 h 556048"/>
              <a:gd name="connsiteX83" fmla="*/ 301546 w 3458081"/>
              <a:gd name="connsiteY83" fmla="*/ 556046 h 556048"/>
              <a:gd name="connsiteX84" fmla="*/ 301534 w 3458081"/>
              <a:gd name="connsiteY84" fmla="*/ 556046 h 556048"/>
              <a:gd name="connsiteX85" fmla="*/ 233937 w 3458081"/>
              <a:gd name="connsiteY85" fmla="*/ 556046 h 556048"/>
              <a:gd name="connsiteX86" fmla="*/ 233924 w 3458081"/>
              <a:gd name="connsiteY86" fmla="*/ 556046 h 556048"/>
              <a:gd name="connsiteX87" fmla="*/ 218151 w 3458081"/>
              <a:gd name="connsiteY87" fmla="*/ 556046 h 556048"/>
              <a:gd name="connsiteX88" fmla="*/ 218145 w 3458081"/>
              <a:gd name="connsiteY88" fmla="*/ 556046 h 556048"/>
              <a:gd name="connsiteX89" fmla="*/ 0 w 3458081"/>
              <a:gd name="connsiteY89" fmla="*/ 556046 h 5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458081" h="556048">
                <a:moveTo>
                  <a:pt x="0" y="0"/>
                </a:moveTo>
                <a:lnTo>
                  <a:pt x="6485" y="0"/>
                </a:lnTo>
                <a:lnTo>
                  <a:pt x="74094" y="0"/>
                </a:lnTo>
                <a:lnTo>
                  <a:pt x="89873" y="0"/>
                </a:lnTo>
                <a:lnTo>
                  <a:pt x="98146" y="0"/>
                </a:lnTo>
                <a:lnTo>
                  <a:pt x="140043" y="0"/>
                </a:lnTo>
                <a:lnTo>
                  <a:pt x="207652" y="0"/>
                </a:lnTo>
                <a:lnTo>
                  <a:pt x="476139" y="0"/>
                </a:lnTo>
                <a:lnTo>
                  <a:pt x="543749" y="0"/>
                </a:lnTo>
                <a:lnTo>
                  <a:pt x="559528" y="0"/>
                </a:lnTo>
                <a:lnTo>
                  <a:pt x="567800" y="0"/>
                </a:lnTo>
                <a:lnTo>
                  <a:pt x="583579" y="0"/>
                </a:lnTo>
                <a:lnTo>
                  <a:pt x="651189" y="0"/>
                </a:lnTo>
                <a:lnTo>
                  <a:pt x="693086" y="0"/>
                </a:lnTo>
                <a:lnTo>
                  <a:pt x="1029182" y="0"/>
                </a:lnTo>
                <a:lnTo>
                  <a:pt x="1037455" y="0"/>
                </a:lnTo>
                <a:lnTo>
                  <a:pt x="1053234" y="0"/>
                </a:lnTo>
                <a:lnTo>
                  <a:pt x="1120843" y="0"/>
                </a:lnTo>
                <a:lnTo>
                  <a:pt x="1136622" y="0"/>
                </a:lnTo>
                <a:lnTo>
                  <a:pt x="1382150" y="0"/>
                </a:lnTo>
                <a:lnTo>
                  <a:pt x="1388635" y="0"/>
                </a:lnTo>
                <a:lnTo>
                  <a:pt x="1456244" y="0"/>
                </a:lnTo>
                <a:lnTo>
                  <a:pt x="1472023" y="0"/>
                </a:lnTo>
                <a:lnTo>
                  <a:pt x="1480296" y="0"/>
                </a:lnTo>
                <a:lnTo>
                  <a:pt x="1522193" y="0"/>
                </a:lnTo>
                <a:lnTo>
                  <a:pt x="1522888" y="0"/>
                </a:lnTo>
                <a:lnTo>
                  <a:pt x="1589802" y="0"/>
                </a:lnTo>
                <a:lnTo>
                  <a:pt x="1590498" y="0"/>
                </a:lnTo>
                <a:lnTo>
                  <a:pt x="1606277" y="0"/>
                </a:lnTo>
                <a:lnTo>
                  <a:pt x="1858289" y="0"/>
                </a:lnTo>
                <a:lnTo>
                  <a:pt x="1925899" y="0"/>
                </a:lnTo>
                <a:lnTo>
                  <a:pt x="1941678" y="0"/>
                </a:lnTo>
                <a:lnTo>
                  <a:pt x="1949950" y="0"/>
                </a:lnTo>
                <a:lnTo>
                  <a:pt x="1965729" y="0"/>
                </a:lnTo>
                <a:lnTo>
                  <a:pt x="2033339" y="0"/>
                </a:lnTo>
                <a:lnTo>
                  <a:pt x="2075236" y="0"/>
                </a:lnTo>
                <a:lnTo>
                  <a:pt x="2075931" y="0"/>
                </a:lnTo>
                <a:lnTo>
                  <a:pt x="2411332" y="0"/>
                </a:lnTo>
                <a:lnTo>
                  <a:pt x="2419605" y="0"/>
                </a:lnTo>
                <a:lnTo>
                  <a:pt x="2435384" y="0"/>
                </a:lnTo>
                <a:lnTo>
                  <a:pt x="2502993" y="0"/>
                </a:lnTo>
                <a:lnTo>
                  <a:pt x="2518772" y="0"/>
                </a:lnTo>
                <a:lnTo>
                  <a:pt x="2905038" y="0"/>
                </a:lnTo>
                <a:lnTo>
                  <a:pt x="2972648" y="0"/>
                </a:lnTo>
                <a:lnTo>
                  <a:pt x="2988427" y="0"/>
                </a:lnTo>
                <a:lnTo>
                  <a:pt x="3458081" y="0"/>
                </a:lnTo>
                <a:lnTo>
                  <a:pt x="3456344" y="7684"/>
                </a:lnTo>
                <a:cubicBezTo>
                  <a:pt x="3436974" y="93496"/>
                  <a:pt x="3413067" y="201066"/>
                  <a:pt x="3378967" y="373819"/>
                </a:cubicBezTo>
                <a:cubicBezTo>
                  <a:pt x="3335540" y="558928"/>
                  <a:pt x="3286966" y="556046"/>
                  <a:pt x="3108426" y="556046"/>
                </a:cubicBezTo>
                <a:lnTo>
                  <a:pt x="2638778" y="556046"/>
                </a:lnTo>
                <a:lnTo>
                  <a:pt x="2638772" y="556046"/>
                </a:lnTo>
                <a:lnTo>
                  <a:pt x="2622992" y="556046"/>
                </a:lnTo>
                <a:lnTo>
                  <a:pt x="2555383" y="556046"/>
                </a:lnTo>
                <a:lnTo>
                  <a:pt x="2169130" y="556046"/>
                </a:lnTo>
                <a:lnTo>
                  <a:pt x="2169117" y="556046"/>
                </a:lnTo>
                <a:lnTo>
                  <a:pt x="2153344" y="556046"/>
                </a:lnTo>
                <a:lnTo>
                  <a:pt x="2153338" y="556046"/>
                </a:lnTo>
                <a:lnTo>
                  <a:pt x="2085735" y="556046"/>
                </a:lnTo>
                <a:lnTo>
                  <a:pt x="2085729" y="556046"/>
                </a:lnTo>
                <a:lnTo>
                  <a:pt x="2069949" y="556046"/>
                </a:lnTo>
                <a:lnTo>
                  <a:pt x="1726276" y="556046"/>
                </a:lnTo>
                <a:lnTo>
                  <a:pt x="1725586" y="556046"/>
                </a:lnTo>
                <a:lnTo>
                  <a:pt x="1725581" y="556046"/>
                </a:lnTo>
                <a:lnTo>
                  <a:pt x="1683696" y="556046"/>
                </a:lnTo>
                <a:lnTo>
                  <a:pt x="1683684" y="556046"/>
                </a:lnTo>
                <a:lnTo>
                  <a:pt x="1616087" y="556046"/>
                </a:lnTo>
                <a:lnTo>
                  <a:pt x="1616074" y="556046"/>
                </a:lnTo>
                <a:lnTo>
                  <a:pt x="1600301" y="556046"/>
                </a:lnTo>
                <a:lnTo>
                  <a:pt x="1600295" y="556046"/>
                </a:lnTo>
                <a:lnTo>
                  <a:pt x="1382150" y="556046"/>
                </a:lnTo>
                <a:lnTo>
                  <a:pt x="1256628" y="556046"/>
                </a:lnTo>
                <a:lnTo>
                  <a:pt x="1256622" y="556046"/>
                </a:lnTo>
                <a:lnTo>
                  <a:pt x="1240842" y="556046"/>
                </a:lnTo>
                <a:lnTo>
                  <a:pt x="1173233" y="556046"/>
                </a:lnTo>
                <a:lnTo>
                  <a:pt x="786980" y="556046"/>
                </a:lnTo>
                <a:lnTo>
                  <a:pt x="786967" y="556046"/>
                </a:lnTo>
                <a:lnTo>
                  <a:pt x="771194" y="556046"/>
                </a:lnTo>
                <a:lnTo>
                  <a:pt x="771188" y="556046"/>
                </a:lnTo>
                <a:lnTo>
                  <a:pt x="703585" y="556046"/>
                </a:lnTo>
                <a:lnTo>
                  <a:pt x="703579" y="556046"/>
                </a:lnTo>
                <a:lnTo>
                  <a:pt x="687799" y="556046"/>
                </a:lnTo>
                <a:lnTo>
                  <a:pt x="343436" y="556046"/>
                </a:lnTo>
                <a:lnTo>
                  <a:pt x="343431" y="556046"/>
                </a:lnTo>
                <a:lnTo>
                  <a:pt x="301546" y="556046"/>
                </a:lnTo>
                <a:lnTo>
                  <a:pt x="301534" y="556046"/>
                </a:lnTo>
                <a:lnTo>
                  <a:pt x="233937" y="556046"/>
                </a:lnTo>
                <a:lnTo>
                  <a:pt x="233924" y="556046"/>
                </a:lnTo>
                <a:lnTo>
                  <a:pt x="218151" y="556046"/>
                </a:lnTo>
                <a:lnTo>
                  <a:pt x="218145" y="556046"/>
                </a:lnTo>
                <a:lnTo>
                  <a:pt x="0" y="55604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BDE9DA1-D382-6B9F-8DF2-40011B1909FB}"/>
              </a:ext>
            </a:extLst>
          </p:cNvPr>
          <p:cNvSpPr txBox="1"/>
          <p:nvPr/>
        </p:nvSpPr>
        <p:spPr>
          <a:xfrm>
            <a:off x="1163172" y="4093619"/>
            <a:ext cx="575832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</a:rPr>
              <a:t>5</a:t>
            </a:r>
            <a:r>
              <a:rPr lang="zh-CN" altLang="en-US" sz="1050" dirty="0">
                <a:solidFill>
                  <a:schemeClr val="bg1"/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7112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B7C48-9592-5709-0FC5-FF870FEEF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A292F663-3A76-9CD4-EAEA-E1AB035550F0}"/>
              </a:ext>
            </a:extLst>
          </p:cNvPr>
          <p:cNvSpPr txBox="1"/>
          <p:nvPr/>
        </p:nvSpPr>
        <p:spPr>
          <a:xfrm>
            <a:off x="211459" y="0"/>
            <a:ext cx="853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1B6C7A29-6378-7423-4423-DDDF3EDF6A02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158" name="Group 157"/>
          <p:cNvGrpSpPr/>
          <p:nvPr/>
        </p:nvGrpSpPr>
        <p:grpSpPr>
          <a:xfrm>
            <a:off x="8092825" y="1964087"/>
            <a:ext cx="737320" cy="737415"/>
            <a:chOff x="7644430" y="2257147"/>
            <a:chExt cx="901768" cy="901768"/>
          </a:xfrm>
        </p:grpSpPr>
        <p:sp>
          <p:nvSpPr>
            <p:cNvPr id="159" name="Rounded Rectangle 158"/>
            <p:cNvSpPr/>
            <p:nvPr/>
          </p:nvSpPr>
          <p:spPr>
            <a:xfrm>
              <a:off x="7644430" y="2257147"/>
              <a:ext cx="901768" cy="901768"/>
            </a:xfrm>
            <a:prstGeom prst="roundRect">
              <a:avLst/>
            </a:prstGeom>
            <a:solidFill>
              <a:srgbClr val="13BA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160" name="Group 159"/>
            <p:cNvGrpSpPr/>
            <p:nvPr/>
          </p:nvGrpSpPr>
          <p:grpSpPr>
            <a:xfrm>
              <a:off x="7923093" y="2447297"/>
              <a:ext cx="344442" cy="500499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161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Freeform 40"/>
              <p:cNvSpPr/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3" name="Group 162"/>
          <p:cNvGrpSpPr/>
          <p:nvPr/>
        </p:nvGrpSpPr>
        <p:grpSpPr>
          <a:xfrm>
            <a:off x="8092825" y="3137247"/>
            <a:ext cx="737320" cy="737416"/>
            <a:chOff x="7644430" y="3691775"/>
            <a:chExt cx="901768" cy="901768"/>
          </a:xfrm>
        </p:grpSpPr>
        <p:sp>
          <p:nvSpPr>
            <p:cNvPr id="164" name="Rounded Rectangle 163"/>
            <p:cNvSpPr/>
            <p:nvPr/>
          </p:nvSpPr>
          <p:spPr>
            <a:xfrm>
              <a:off x="7644430" y="3691775"/>
              <a:ext cx="901768" cy="901768"/>
            </a:xfrm>
            <a:prstGeom prst="roundRect">
              <a:avLst/>
            </a:pr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165" name="Group 164"/>
            <p:cNvGrpSpPr/>
            <p:nvPr/>
          </p:nvGrpSpPr>
          <p:grpSpPr>
            <a:xfrm>
              <a:off x="7907783" y="3967092"/>
              <a:ext cx="375061" cy="374912"/>
              <a:chOff x="0" y="1588"/>
              <a:chExt cx="4016375" cy="4014787"/>
            </a:xfrm>
            <a:solidFill>
              <a:schemeClr val="bg1"/>
            </a:solidFill>
          </p:grpSpPr>
          <p:sp>
            <p:nvSpPr>
              <p:cNvPr id="166" name="Freeform 48"/>
              <p:cNvSpPr>
                <a:spLocks noEditPoints="1"/>
              </p:cNvSpPr>
              <p:nvPr/>
            </p:nvSpPr>
            <p:spPr bwMode="auto">
              <a:xfrm>
                <a:off x="0" y="1588"/>
                <a:ext cx="4016375" cy="4014787"/>
              </a:xfrm>
              <a:custGeom>
                <a:avLst/>
                <a:gdLst>
                  <a:gd name="T0" fmla="*/ 690 w 1068"/>
                  <a:gd name="T1" fmla="*/ 335 h 1068"/>
                  <a:gd name="T2" fmla="*/ 534 w 1068"/>
                  <a:gd name="T3" fmla="*/ 0 h 1068"/>
                  <a:gd name="T4" fmla="*/ 301 w 1068"/>
                  <a:gd name="T5" fmla="*/ 342 h 1068"/>
                  <a:gd name="T6" fmla="*/ 267 w 1068"/>
                  <a:gd name="T7" fmla="*/ 360 h 1068"/>
                  <a:gd name="T8" fmla="*/ 100 w 1068"/>
                  <a:gd name="T9" fmla="*/ 334 h 1068"/>
                  <a:gd name="T10" fmla="*/ 0 w 1068"/>
                  <a:gd name="T11" fmla="*/ 968 h 1068"/>
                  <a:gd name="T12" fmla="*/ 201 w 1068"/>
                  <a:gd name="T13" fmla="*/ 1068 h 1068"/>
                  <a:gd name="T14" fmla="*/ 291 w 1068"/>
                  <a:gd name="T15" fmla="*/ 1011 h 1068"/>
                  <a:gd name="T16" fmla="*/ 301 w 1068"/>
                  <a:gd name="T17" fmla="*/ 1013 h 1068"/>
                  <a:gd name="T18" fmla="*/ 635 w 1068"/>
                  <a:gd name="T19" fmla="*/ 1068 h 1068"/>
                  <a:gd name="T20" fmla="*/ 937 w 1068"/>
                  <a:gd name="T21" fmla="*/ 1004 h 1068"/>
                  <a:gd name="T22" fmla="*/ 952 w 1068"/>
                  <a:gd name="T23" fmla="*/ 909 h 1068"/>
                  <a:gd name="T24" fmla="*/ 1007 w 1068"/>
                  <a:gd name="T25" fmla="*/ 732 h 1068"/>
                  <a:gd name="T26" fmla="*/ 1039 w 1068"/>
                  <a:gd name="T27" fmla="*/ 560 h 1068"/>
                  <a:gd name="T28" fmla="*/ 1068 w 1068"/>
                  <a:gd name="T29" fmla="*/ 481 h 1068"/>
                  <a:gd name="T30" fmla="*/ 974 w 1068"/>
                  <a:gd name="T31" fmla="*/ 349 h 1068"/>
                  <a:gd name="T32" fmla="*/ 201 w 1068"/>
                  <a:gd name="T33" fmla="*/ 1001 h 1068"/>
                  <a:gd name="T34" fmla="*/ 67 w 1068"/>
                  <a:gd name="T35" fmla="*/ 968 h 1068"/>
                  <a:gd name="T36" fmla="*/ 100 w 1068"/>
                  <a:gd name="T37" fmla="*/ 401 h 1068"/>
                  <a:gd name="T38" fmla="*/ 234 w 1068"/>
                  <a:gd name="T39" fmla="*/ 434 h 1068"/>
                  <a:gd name="T40" fmla="*/ 1001 w 1068"/>
                  <a:gd name="T41" fmla="*/ 485 h 1068"/>
                  <a:gd name="T42" fmla="*/ 868 w 1068"/>
                  <a:gd name="T43" fmla="*/ 534 h 1068"/>
                  <a:gd name="T44" fmla="*/ 868 w 1068"/>
                  <a:gd name="T45" fmla="*/ 567 h 1068"/>
                  <a:gd name="T46" fmla="*/ 986 w 1068"/>
                  <a:gd name="T47" fmla="*/ 629 h 1068"/>
                  <a:gd name="T48" fmla="*/ 835 w 1068"/>
                  <a:gd name="T49" fmla="*/ 701 h 1068"/>
                  <a:gd name="T50" fmla="*/ 835 w 1068"/>
                  <a:gd name="T51" fmla="*/ 734 h 1068"/>
                  <a:gd name="T52" fmla="*/ 944 w 1068"/>
                  <a:gd name="T53" fmla="*/ 803 h 1068"/>
                  <a:gd name="T54" fmla="*/ 801 w 1068"/>
                  <a:gd name="T55" fmla="*/ 868 h 1068"/>
                  <a:gd name="T56" fmla="*/ 801 w 1068"/>
                  <a:gd name="T57" fmla="*/ 901 h 1068"/>
                  <a:gd name="T58" fmla="*/ 888 w 1068"/>
                  <a:gd name="T59" fmla="*/ 948 h 1068"/>
                  <a:gd name="T60" fmla="*/ 818 w 1068"/>
                  <a:gd name="T61" fmla="*/ 1001 h 1068"/>
                  <a:gd name="T62" fmla="*/ 450 w 1068"/>
                  <a:gd name="T63" fmla="*/ 980 h 1068"/>
                  <a:gd name="T64" fmla="*/ 268 w 1068"/>
                  <a:gd name="T65" fmla="*/ 914 h 1068"/>
                  <a:gd name="T66" fmla="*/ 294 w 1068"/>
                  <a:gd name="T67" fmla="*/ 418 h 1068"/>
                  <a:gd name="T68" fmla="*/ 501 w 1068"/>
                  <a:gd name="T69" fmla="*/ 100 h 1068"/>
                  <a:gd name="T70" fmla="*/ 632 w 1068"/>
                  <a:gd name="T71" fmla="*/ 225 h 1068"/>
                  <a:gd name="T72" fmla="*/ 962 w 1068"/>
                  <a:gd name="T73" fmla="*/ 413 h 1068"/>
                  <a:gd name="T74" fmla="*/ 1001 w 1068"/>
                  <a:gd name="T75" fmla="*/ 485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8" h="1068">
                    <a:moveTo>
                      <a:pt x="974" y="349"/>
                    </a:moveTo>
                    <a:cubicBezTo>
                      <a:pt x="932" y="339"/>
                      <a:pt x="834" y="339"/>
                      <a:pt x="690" y="335"/>
                    </a:cubicBezTo>
                    <a:cubicBezTo>
                      <a:pt x="697" y="304"/>
                      <a:pt x="699" y="275"/>
                      <a:pt x="699" y="225"/>
                    </a:cubicBezTo>
                    <a:cubicBezTo>
                      <a:pt x="699" y="105"/>
                      <a:pt x="611" y="0"/>
                      <a:pt x="534" y="0"/>
                    </a:cubicBezTo>
                    <a:cubicBezTo>
                      <a:pt x="480" y="0"/>
                      <a:pt x="435" y="45"/>
                      <a:pt x="434" y="99"/>
                    </a:cubicBezTo>
                    <a:cubicBezTo>
                      <a:pt x="433" y="167"/>
                      <a:pt x="413" y="283"/>
                      <a:pt x="301" y="342"/>
                    </a:cubicBezTo>
                    <a:cubicBezTo>
                      <a:pt x="292" y="346"/>
                      <a:pt x="269" y="357"/>
                      <a:pt x="265" y="35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50" y="345"/>
                      <a:pt x="225" y="334"/>
                      <a:pt x="201" y="334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45" y="334"/>
                      <a:pt x="0" y="379"/>
                      <a:pt x="0" y="434"/>
                    </a:cubicBezTo>
                    <a:cubicBezTo>
                      <a:pt x="0" y="968"/>
                      <a:pt x="0" y="968"/>
                      <a:pt x="0" y="968"/>
                    </a:cubicBezTo>
                    <a:cubicBezTo>
                      <a:pt x="0" y="1023"/>
                      <a:pt x="45" y="1068"/>
                      <a:pt x="100" y="1068"/>
                    </a:cubicBezTo>
                    <a:cubicBezTo>
                      <a:pt x="201" y="1068"/>
                      <a:pt x="201" y="1068"/>
                      <a:pt x="201" y="1068"/>
                    </a:cubicBezTo>
                    <a:cubicBezTo>
                      <a:pt x="240" y="1068"/>
                      <a:pt x="273" y="1044"/>
                      <a:pt x="290" y="1010"/>
                    </a:cubicBezTo>
                    <a:cubicBezTo>
                      <a:pt x="290" y="1011"/>
                      <a:pt x="291" y="1011"/>
                      <a:pt x="291" y="1011"/>
                    </a:cubicBezTo>
                    <a:cubicBezTo>
                      <a:pt x="293" y="1011"/>
                      <a:pt x="296" y="1012"/>
                      <a:pt x="299" y="1013"/>
                    </a:cubicBezTo>
                    <a:cubicBezTo>
                      <a:pt x="300" y="1013"/>
                      <a:pt x="300" y="1013"/>
                      <a:pt x="301" y="1013"/>
                    </a:cubicBezTo>
                    <a:cubicBezTo>
                      <a:pt x="320" y="1018"/>
                      <a:pt x="357" y="1027"/>
                      <a:pt x="436" y="1045"/>
                    </a:cubicBezTo>
                    <a:cubicBezTo>
                      <a:pt x="453" y="1049"/>
                      <a:pt x="542" y="1068"/>
                      <a:pt x="635" y="1068"/>
                    </a:cubicBezTo>
                    <a:cubicBezTo>
                      <a:pt x="818" y="1068"/>
                      <a:pt x="818" y="1068"/>
                      <a:pt x="818" y="1068"/>
                    </a:cubicBezTo>
                    <a:cubicBezTo>
                      <a:pt x="873" y="1068"/>
                      <a:pt x="913" y="1047"/>
                      <a:pt x="937" y="1004"/>
                    </a:cubicBezTo>
                    <a:cubicBezTo>
                      <a:pt x="938" y="1003"/>
                      <a:pt x="945" y="988"/>
                      <a:pt x="952" y="968"/>
                    </a:cubicBezTo>
                    <a:cubicBezTo>
                      <a:pt x="956" y="952"/>
                      <a:pt x="958" y="931"/>
                      <a:pt x="952" y="909"/>
                    </a:cubicBezTo>
                    <a:cubicBezTo>
                      <a:pt x="988" y="884"/>
                      <a:pt x="1000" y="847"/>
                      <a:pt x="1007" y="823"/>
                    </a:cubicBezTo>
                    <a:cubicBezTo>
                      <a:pt x="1020" y="783"/>
                      <a:pt x="1016" y="753"/>
                      <a:pt x="1007" y="732"/>
                    </a:cubicBezTo>
                    <a:cubicBezTo>
                      <a:pt x="1027" y="713"/>
                      <a:pt x="1045" y="684"/>
                      <a:pt x="1052" y="640"/>
                    </a:cubicBezTo>
                    <a:cubicBezTo>
                      <a:pt x="1056" y="612"/>
                      <a:pt x="1052" y="584"/>
                      <a:pt x="1039" y="560"/>
                    </a:cubicBezTo>
                    <a:cubicBezTo>
                      <a:pt x="1058" y="539"/>
                      <a:pt x="1066" y="513"/>
                      <a:pt x="1067" y="488"/>
                    </a:cubicBezTo>
                    <a:cubicBezTo>
                      <a:pt x="1068" y="481"/>
                      <a:pt x="1068" y="481"/>
                      <a:pt x="1068" y="481"/>
                    </a:cubicBezTo>
                    <a:cubicBezTo>
                      <a:pt x="1068" y="476"/>
                      <a:pt x="1068" y="474"/>
                      <a:pt x="1068" y="464"/>
                    </a:cubicBezTo>
                    <a:cubicBezTo>
                      <a:pt x="1068" y="422"/>
                      <a:pt x="1039" y="368"/>
                      <a:pt x="974" y="349"/>
                    </a:cubicBezTo>
                    <a:close/>
                    <a:moveTo>
                      <a:pt x="234" y="968"/>
                    </a:moveTo>
                    <a:cubicBezTo>
                      <a:pt x="234" y="986"/>
                      <a:pt x="219" y="1001"/>
                      <a:pt x="201" y="1001"/>
                    </a:cubicBezTo>
                    <a:cubicBezTo>
                      <a:pt x="100" y="1001"/>
                      <a:pt x="100" y="1001"/>
                      <a:pt x="100" y="1001"/>
                    </a:cubicBezTo>
                    <a:cubicBezTo>
                      <a:pt x="82" y="1001"/>
                      <a:pt x="67" y="986"/>
                      <a:pt x="67" y="968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67" y="415"/>
                      <a:pt x="82" y="401"/>
                      <a:pt x="100" y="401"/>
                    </a:cubicBezTo>
                    <a:cubicBezTo>
                      <a:pt x="201" y="401"/>
                      <a:pt x="201" y="401"/>
                      <a:pt x="201" y="401"/>
                    </a:cubicBezTo>
                    <a:cubicBezTo>
                      <a:pt x="219" y="401"/>
                      <a:pt x="234" y="415"/>
                      <a:pt x="234" y="434"/>
                    </a:cubicBezTo>
                    <a:lnTo>
                      <a:pt x="234" y="968"/>
                    </a:lnTo>
                    <a:close/>
                    <a:moveTo>
                      <a:pt x="1001" y="485"/>
                    </a:moveTo>
                    <a:cubicBezTo>
                      <a:pt x="1000" y="502"/>
                      <a:pt x="993" y="534"/>
                      <a:pt x="935" y="534"/>
                    </a:cubicBezTo>
                    <a:cubicBezTo>
                      <a:pt x="885" y="534"/>
                      <a:pt x="868" y="534"/>
                      <a:pt x="868" y="534"/>
                    </a:cubicBezTo>
                    <a:cubicBezTo>
                      <a:pt x="859" y="534"/>
                      <a:pt x="851" y="541"/>
                      <a:pt x="851" y="551"/>
                    </a:cubicBezTo>
                    <a:cubicBezTo>
                      <a:pt x="851" y="560"/>
                      <a:pt x="859" y="567"/>
                      <a:pt x="868" y="567"/>
                    </a:cubicBezTo>
                    <a:cubicBezTo>
                      <a:pt x="868" y="567"/>
                      <a:pt x="883" y="567"/>
                      <a:pt x="933" y="567"/>
                    </a:cubicBezTo>
                    <a:cubicBezTo>
                      <a:pt x="983" y="567"/>
                      <a:pt x="989" y="609"/>
                      <a:pt x="986" y="629"/>
                    </a:cubicBezTo>
                    <a:cubicBezTo>
                      <a:pt x="982" y="654"/>
                      <a:pt x="970" y="701"/>
                      <a:pt x="914" y="701"/>
                    </a:cubicBezTo>
                    <a:cubicBezTo>
                      <a:pt x="858" y="701"/>
                      <a:pt x="835" y="701"/>
                      <a:pt x="835" y="701"/>
                    </a:cubicBezTo>
                    <a:cubicBezTo>
                      <a:pt x="825" y="701"/>
                      <a:pt x="818" y="708"/>
                      <a:pt x="818" y="718"/>
                    </a:cubicBezTo>
                    <a:cubicBezTo>
                      <a:pt x="818" y="727"/>
                      <a:pt x="825" y="734"/>
                      <a:pt x="835" y="734"/>
                    </a:cubicBezTo>
                    <a:cubicBezTo>
                      <a:pt x="835" y="734"/>
                      <a:pt x="874" y="734"/>
                      <a:pt x="900" y="734"/>
                    </a:cubicBezTo>
                    <a:cubicBezTo>
                      <a:pt x="957" y="734"/>
                      <a:pt x="952" y="777"/>
                      <a:pt x="944" y="803"/>
                    </a:cubicBezTo>
                    <a:cubicBezTo>
                      <a:pt x="933" y="837"/>
                      <a:pt x="926" y="868"/>
                      <a:pt x="856" y="868"/>
                    </a:cubicBezTo>
                    <a:cubicBezTo>
                      <a:pt x="831" y="868"/>
                      <a:pt x="801" y="868"/>
                      <a:pt x="801" y="868"/>
                    </a:cubicBezTo>
                    <a:cubicBezTo>
                      <a:pt x="792" y="868"/>
                      <a:pt x="784" y="875"/>
                      <a:pt x="784" y="884"/>
                    </a:cubicBezTo>
                    <a:cubicBezTo>
                      <a:pt x="784" y="894"/>
                      <a:pt x="792" y="901"/>
                      <a:pt x="801" y="901"/>
                    </a:cubicBezTo>
                    <a:cubicBezTo>
                      <a:pt x="801" y="901"/>
                      <a:pt x="824" y="901"/>
                      <a:pt x="853" y="901"/>
                    </a:cubicBezTo>
                    <a:cubicBezTo>
                      <a:pt x="890" y="901"/>
                      <a:pt x="892" y="936"/>
                      <a:pt x="888" y="948"/>
                    </a:cubicBezTo>
                    <a:cubicBezTo>
                      <a:pt x="884" y="962"/>
                      <a:pt x="879" y="972"/>
                      <a:pt x="878" y="972"/>
                    </a:cubicBezTo>
                    <a:cubicBezTo>
                      <a:pt x="868" y="990"/>
                      <a:pt x="852" y="1001"/>
                      <a:pt x="818" y="1001"/>
                    </a:cubicBezTo>
                    <a:cubicBezTo>
                      <a:pt x="635" y="1001"/>
                      <a:pt x="635" y="1001"/>
                      <a:pt x="635" y="1001"/>
                    </a:cubicBezTo>
                    <a:cubicBezTo>
                      <a:pt x="544" y="1001"/>
                      <a:pt x="453" y="980"/>
                      <a:pt x="450" y="980"/>
                    </a:cubicBezTo>
                    <a:cubicBezTo>
                      <a:pt x="312" y="948"/>
                      <a:pt x="304" y="946"/>
                      <a:pt x="296" y="943"/>
                    </a:cubicBezTo>
                    <a:cubicBezTo>
                      <a:pt x="296" y="943"/>
                      <a:pt x="268" y="938"/>
                      <a:pt x="268" y="914"/>
                    </a:cubicBezTo>
                    <a:cubicBezTo>
                      <a:pt x="267" y="453"/>
                      <a:pt x="267" y="453"/>
                      <a:pt x="267" y="453"/>
                    </a:cubicBezTo>
                    <a:cubicBezTo>
                      <a:pt x="267" y="437"/>
                      <a:pt x="277" y="423"/>
                      <a:pt x="294" y="418"/>
                    </a:cubicBezTo>
                    <a:cubicBezTo>
                      <a:pt x="296" y="417"/>
                      <a:pt x="299" y="416"/>
                      <a:pt x="301" y="415"/>
                    </a:cubicBezTo>
                    <a:cubicBezTo>
                      <a:pt x="453" y="352"/>
                      <a:pt x="500" y="214"/>
                      <a:pt x="501" y="100"/>
                    </a:cubicBezTo>
                    <a:cubicBezTo>
                      <a:pt x="501" y="84"/>
                      <a:pt x="513" y="67"/>
                      <a:pt x="534" y="67"/>
                    </a:cubicBezTo>
                    <a:cubicBezTo>
                      <a:pt x="570" y="67"/>
                      <a:pt x="632" y="138"/>
                      <a:pt x="632" y="225"/>
                    </a:cubicBezTo>
                    <a:cubicBezTo>
                      <a:pt x="632" y="304"/>
                      <a:pt x="629" y="318"/>
                      <a:pt x="601" y="401"/>
                    </a:cubicBezTo>
                    <a:cubicBezTo>
                      <a:pt x="935" y="401"/>
                      <a:pt x="932" y="405"/>
                      <a:pt x="962" y="413"/>
                    </a:cubicBezTo>
                    <a:cubicBezTo>
                      <a:pt x="998" y="423"/>
                      <a:pt x="1002" y="454"/>
                      <a:pt x="1002" y="464"/>
                    </a:cubicBezTo>
                    <a:cubicBezTo>
                      <a:pt x="1002" y="476"/>
                      <a:pt x="1001" y="474"/>
                      <a:pt x="1001" y="4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49"/>
              <p:cNvSpPr>
                <a:spLocks noEditPoints="1"/>
              </p:cNvSpPr>
              <p:nvPr/>
            </p:nvSpPr>
            <p:spPr bwMode="auto">
              <a:xfrm>
                <a:off x="376238" y="3263900"/>
                <a:ext cx="379413" cy="376237"/>
              </a:xfrm>
              <a:custGeom>
                <a:avLst/>
                <a:gdLst>
                  <a:gd name="T0" fmla="*/ 50 w 101"/>
                  <a:gd name="T1" fmla="*/ 0 h 100"/>
                  <a:gd name="T2" fmla="*/ 0 w 101"/>
                  <a:gd name="T3" fmla="*/ 50 h 100"/>
                  <a:gd name="T4" fmla="*/ 50 w 101"/>
                  <a:gd name="T5" fmla="*/ 100 h 100"/>
                  <a:gd name="T6" fmla="*/ 101 w 101"/>
                  <a:gd name="T7" fmla="*/ 50 h 100"/>
                  <a:gd name="T8" fmla="*/ 50 w 101"/>
                  <a:gd name="T9" fmla="*/ 0 h 100"/>
                  <a:gd name="T10" fmla="*/ 50 w 101"/>
                  <a:gd name="T11" fmla="*/ 67 h 100"/>
                  <a:gd name="T12" fmla="*/ 34 w 101"/>
                  <a:gd name="T13" fmla="*/ 50 h 100"/>
                  <a:gd name="T14" fmla="*/ 50 w 101"/>
                  <a:gd name="T15" fmla="*/ 33 h 100"/>
                  <a:gd name="T16" fmla="*/ 67 w 101"/>
                  <a:gd name="T17" fmla="*/ 50 h 100"/>
                  <a:gd name="T18" fmla="*/ 50 w 101"/>
                  <a:gd name="T19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77"/>
                      <a:pt x="23" y="100"/>
                      <a:pt x="50" y="100"/>
                    </a:cubicBezTo>
                    <a:cubicBezTo>
                      <a:pt x="78" y="100"/>
                      <a:pt x="101" y="77"/>
                      <a:pt x="101" y="50"/>
                    </a:cubicBezTo>
                    <a:cubicBezTo>
                      <a:pt x="101" y="22"/>
                      <a:pt x="78" y="0"/>
                      <a:pt x="50" y="0"/>
                    </a:cubicBezTo>
                    <a:close/>
                    <a:moveTo>
                      <a:pt x="50" y="67"/>
                    </a:moveTo>
                    <a:cubicBezTo>
                      <a:pt x="41" y="67"/>
                      <a:pt x="34" y="59"/>
                      <a:pt x="34" y="50"/>
                    </a:cubicBezTo>
                    <a:cubicBezTo>
                      <a:pt x="34" y="41"/>
                      <a:pt x="41" y="33"/>
                      <a:pt x="50" y="33"/>
                    </a:cubicBezTo>
                    <a:cubicBezTo>
                      <a:pt x="60" y="33"/>
                      <a:pt x="67" y="41"/>
                      <a:pt x="67" y="50"/>
                    </a:cubicBezTo>
                    <a:cubicBezTo>
                      <a:pt x="67" y="59"/>
                      <a:pt x="60" y="67"/>
                      <a:pt x="5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8" name="Group 167"/>
          <p:cNvGrpSpPr/>
          <p:nvPr/>
        </p:nvGrpSpPr>
        <p:grpSpPr>
          <a:xfrm>
            <a:off x="3476411" y="1964087"/>
            <a:ext cx="737320" cy="737415"/>
            <a:chOff x="3942860" y="2257147"/>
            <a:chExt cx="901768" cy="901768"/>
          </a:xfrm>
        </p:grpSpPr>
        <p:sp>
          <p:nvSpPr>
            <p:cNvPr id="169" name="Rounded Rectangle 168"/>
            <p:cNvSpPr/>
            <p:nvPr/>
          </p:nvSpPr>
          <p:spPr>
            <a:xfrm>
              <a:off x="3942860" y="2257147"/>
              <a:ext cx="901768" cy="901768"/>
            </a:xfrm>
            <a:prstGeom prst="roundRect">
              <a:avLst/>
            </a:pr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170" name="Group 169"/>
            <p:cNvGrpSpPr/>
            <p:nvPr/>
          </p:nvGrpSpPr>
          <p:grpSpPr>
            <a:xfrm>
              <a:off x="4157569" y="2542650"/>
              <a:ext cx="460440" cy="397165"/>
              <a:chOff x="-122237" y="-128588"/>
              <a:chExt cx="4632324" cy="3995738"/>
            </a:xfrm>
            <a:solidFill>
              <a:schemeClr val="bg1"/>
            </a:solidFill>
          </p:grpSpPr>
          <p:sp>
            <p:nvSpPr>
              <p:cNvPr id="171" name="Freeform 34"/>
              <p:cNvSpPr>
                <a:spLocks noEditPoints="1"/>
              </p:cNvSpPr>
              <p:nvPr/>
            </p:nvSpPr>
            <p:spPr bwMode="auto">
              <a:xfrm>
                <a:off x="-122237" y="-128588"/>
                <a:ext cx="4632324" cy="3995738"/>
              </a:xfrm>
              <a:custGeom>
                <a:avLst/>
                <a:gdLst>
                  <a:gd name="T0" fmla="*/ 1096 w 1232"/>
                  <a:gd name="T1" fmla="*/ 134 h 1062"/>
                  <a:gd name="T2" fmla="*/ 616 w 1232"/>
                  <a:gd name="T3" fmla="*/ 123 h 1062"/>
                  <a:gd name="T4" fmla="*/ 136 w 1232"/>
                  <a:gd name="T5" fmla="*/ 134 h 1062"/>
                  <a:gd name="T6" fmla="*/ 136 w 1232"/>
                  <a:gd name="T7" fmla="*/ 622 h 1062"/>
                  <a:gd name="T8" fmla="*/ 538 w 1232"/>
                  <a:gd name="T9" fmla="*/ 1020 h 1062"/>
                  <a:gd name="T10" fmla="*/ 694 w 1232"/>
                  <a:gd name="T11" fmla="*/ 1020 h 1062"/>
                  <a:gd name="T12" fmla="*/ 1096 w 1232"/>
                  <a:gd name="T13" fmla="*/ 622 h 1062"/>
                  <a:gd name="T14" fmla="*/ 1096 w 1232"/>
                  <a:gd name="T15" fmla="*/ 134 h 1062"/>
                  <a:gd name="T16" fmla="*/ 1044 w 1232"/>
                  <a:gd name="T17" fmla="*/ 570 h 1062"/>
                  <a:gd name="T18" fmla="*/ 642 w 1232"/>
                  <a:gd name="T19" fmla="*/ 968 h 1062"/>
                  <a:gd name="T20" fmla="*/ 590 w 1232"/>
                  <a:gd name="T21" fmla="*/ 968 h 1062"/>
                  <a:gd name="T22" fmla="*/ 188 w 1232"/>
                  <a:gd name="T23" fmla="*/ 570 h 1062"/>
                  <a:gd name="T24" fmla="*/ 188 w 1232"/>
                  <a:gd name="T25" fmla="*/ 185 h 1062"/>
                  <a:gd name="T26" fmla="*/ 567 w 1232"/>
                  <a:gd name="T27" fmla="*/ 177 h 1062"/>
                  <a:gd name="T28" fmla="*/ 616 w 1232"/>
                  <a:gd name="T29" fmla="*/ 221 h 1062"/>
                  <a:gd name="T30" fmla="*/ 665 w 1232"/>
                  <a:gd name="T31" fmla="*/ 177 h 1062"/>
                  <a:gd name="T32" fmla="*/ 1044 w 1232"/>
                  <a:gd name="T33" fmla="*/ 185 h 1062"/>
                  <a:gd name="T34" fmla="*/ 1044 w 1232"/>
                  <a:gd name="T35" fmla="*/ 57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2" h="1062">
                    <a:moveTo>
                      <a:pt x="1096" y="134"/>
                    </a:moveTo>
                    <a:cubicBezTo>
                      <a:pt x="964" y="3"/>
                      <a:pt x="753" y="0"/>
                      <a:pt x="616" y="123"/>
                    </a:cubicBezTo>
                    <a:cubicBezTo>
                      <a:pt x="479" y="0"/>
                      <a:pt x="268" y="3"/>
                      <a:pt x="136" y="134"/>
                    </a:cubicBezTo>
                    <a:cubicBezTo>
                      <a:pt x="0" y="268"/>
                      <a:pt x="0" y="487"/>
                      <a:pt x="136" y="622"/>
                    </a:cubicBezTo>
                    <a:cubicBezTo>
                      <a:pt x="175" y="660"/>
                      <a:pt x="538" y="1020"/>
                      <a:pt x="538" y="1020"/>
                    </a:cubicBezTo>
                    <a:cubicBezTo>
                      <a:pt x="581" y="1062"/>
                      <a:pt x="651" y="1062"/>
                      <a:pt x="694" y="1020"/>
                    </a:cubicBezTo>
                    <a:cubicBezTo>
                      <a:pt x="694" y="1020"/>
                      <a:pt x="1092" y="626"/>
                      <a:pt x="1096" y="622"/>
                    </a:cubicBezTo>
                    <a:cubicBezTo>
                      <a:pt x="1232" y="487"/>
                      <a:pt x="1232" y="268"/>
                      <a:pt x="1096" y="134"/>
                    </a:cubicBezTo>
                    <a:close/>
                    <a:moveTo>
                      <a:pt x="1044" y="570"/>
                    </a:moveTo>
                    <a:cubicBezTo>
                      <a:pt x="642" y="968"/>
                      <a:pt x="642" y="968"/>
                      <a:pt x="642" y="968"/>
                    </a:cubicBezTo>
                    <a:cubicBezTo>
                      <a:pt x="628" y="982"/>
                      <a:pt x="604" y="982"/>
                      <a:pt x="590" y="968"/>
                    </a:cubicBezTo>
                    <a:cubicBezTo>
                      <a:pt x="188" y="570"/>
                      <a:pt x="188" y="570"/>
                      <a:pt x="188" y="570"/>
                    </a:cubicBezTo>
                    <a:cubicBezTo>
                      <a:pt x="81" y="464"/>
                      <a:pt x="81" y="291"/>
                      <a:pt x="188" y="185"/>
                    </a:cubicBezTo>
                    <a:cubicBezTo>
                      <a:pt x="291" y="82"/>
                      <a:pt x="458" y="79"/>
                      <a:pt x="567" y="177"/>
                    </a:cubicBezTo>
                    <a:cubicBezTo>
                      <a:pt x="616" y="221"/>
                      <a:pt x="616" y="221"/>
                      <a:pt x="616" y="221"/>
                    </a:cubicBezTo>
                    <a:cubicBezTo>
                      <a:pt x="665" y="177"/>
                      <a:pt x="665" y="177"/>
                      <a:pt x="665" y="177"/>
                    </a:cubicBezTo>
                    <a:cubicBezTo>
                      <a:pt x="774" y="79"/>
                      <a:pt x="941" y="82"/>
                      <a:pt x="1044" y="185"/>
                    </a:cubicBezTo>
                    <a:cubicBezTo>
                      <a:pt x="1151" y="291"/>
                      <a:pt x="1151" y="464"/>
                      <a:pt x="1044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2" name="Freeform 35"/>
              <p:cNvSpPr/>
              <p:nvPr/>
            </p:nvSpPr>
            <p:spPr bwMode="auto">
              <a:xfrm>
                <a:off x="688975" y="681038"/>
                <a:ext cx="650875" cy="650875"/>
              </a:xfrm>
              <a:custGeom>
                <a:avLst/>
                <a:gdLst>
                  <a:gd name="T0" fmla="*/ 154 w 173"/>
                  <a:gd name="T1" fmla="*/ 0 h 173"/>
                  <a:gd name="T2" fmla="*/ 154 w 173"/>
                  <a:gd name="T3" fmla="*/ 0 h 173"/>
                  <a:gd name="T4" fmla="*/ 0 w 173"/>
                  <a:gd name="T5" fmla="*/ 154 h 173"/>
                  <a:gd name="T6" fmla="*/ 0 w 173"/>
                  <a:gd name="T7" fmla="*/ 154 h 173"/>
                  <a:gd name="T8" fmla="*/ 18 w 173"/>
                  <a:gd name="T9" fmla="*/ 173 h 173"/>
                  <a:gd name="T10" fmla="*/ 36 w 173"/>
                  <a:gd name="T11" fmla="*/ 154 h 173"/>
                  <a:gd name="T12" fmla="*/ 36 w 173"/>
                  <a:gd name="T13" fmla="*/ 154 h 173"/>
                  <a:gd name="T14" fmla="*/ 154 w 173"/>
                  <a:gd name="T15" fmla="*/ 36 h 173"/>
                  <a:gd name="T16" fmla="*/ 154 w 173"/>
                  <a:gd name="T17" fmla="*/ 36 h 173"/>
                  <a:gd name="T18" fmla="*/ 173 w 173"/>
                  <a:gd name="T19" fmla="*/ 18 h 173"/>
                  <a:gd name="T20" fmla="*/ 154 w 173"/>
                  <a:gd name="T2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73">
                    <a:moveTo>
                      <a:pt x="154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5"/>
                      <a:pt x="8" y="173"/>
                      <a:pt x="18" y="173"/>
                    </a:cubicBezTo>
                    <a:cubicBezTo>
                      <a:pt x="28" y="173"/>
                      <a:pt x="36" y="165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89"/>
                      <a:pt x="89" y="36"/>
                      <a:pt x="154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65" y="36"/>
                      <a:pt x="173" y="28"/>
                      <a:pt x="173" y="18"/>
                    </a:cubicBezTo>
                    <a:cubicBezTo>
                      <a:pt x="173" y="8"/>
                      <a:pt x="165" y="0"/>
                      <a:pt x="1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3" name="Group 172"/>
          <p:cNvGrpSpPr/>
          <p:nvPr/>
        </p:nvGrpSpPr>
        <p:grpSpPr>
          <a:xfrm>
            <a:off x="3476411" y="3137245"/>
            <a:ext cx="737320" cy="737415"/>
            <a:chOff x="3942860" y="3691775"/>
            <a:chExt cx="901768" cy="901768"/>
          </a:xfrm>
        </p:grpSpPr>
        <p:sp>
          <p:nvSpPr>
            <p:cNvPr id="174" name="Rounded Rectangle 173"/>
            <p:cNvSpPr/>
            <p:nvPr/>
          </p:nvSpPr>
          <p:spPr>
            <a:xfrm>
              <a:off x="3942860" y="3691775"/>
              <a:ext cx="901768" cy="901768"/>
            </a:xfrm>
            <a:prstGeom prst="roundRect">
              <a:avLst/>
            </a:prstGeom>
            <a:solidFill>
              <a:srgbClr val="13BA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75" name="Freeform 174" descr="D:\51PPT模板网\51pptmoban.com\图片.jpg"/>
            <p:cNvSpPr>
              <a:spLocks noEditPoints="1"/>
            </p:cNvSpPr>
            <p:nvPr/>
          </p:nvSpPr>
          <p:spPr bwMode="auto">
            <a:xfrm>
              <a:off x="4190489" y="4017838"/>
              <a:ext cx="413397" cy="310281"/>
            </a:xfrm>
            <a:custGeom>
              <a:avLst/>
              <a:gdLst>
                <a:gd name="T0" fmla="*/ 925 w 1124"/>
                <a:gd name="T1" fmla="*/ 21 h 843"/>
                <a:gd name="T2" fmla="*/ 249 w 1124"/>
                <a:gd name="T3" fmla="*/ 0 h 843"/>
                <a:gd name="T4" fmla="*/ 21 w 1124"/>
                <a:gd name="T5" fmla="*/ 199 h 843"/>
                <a:gd name="T6" fmla="*/ 18 w 1124"/>
                <a:gd name="T7" fmla="*/ 295 h 843"/>
                <a:gd name="T8" fmla="*/ 562 w 1124"/>
                <a:gd name="T9" fmla="*/ 843 h 843"/>
                <a:gd name="T10" fmla="*/ 1106 w 1124"/>
                <a:gd name="T11" fmla="*/ 295 h 843"/>
                <a:gd name="T12" fmla="*/ 1103 w 1124"/>
                <a:gd name="T13" fmla="*/ 199 h 843"/>
                <a:gd name="T14" fmla="*/ 484 w 1124"/>
                <a:gd name="T15" fmla="*/ 246 h 843"/>
                <a:gd name="T16" fmla="*/ 640 w 1124"/>
                <a:gd name="T17" fmla="*/ 246 h 843"/>
                <a:gd name="T18" fmla="*/ 685 w 1124"/>
                <a:gd name="T19" fmla="*/ 78 h 843"/>
                <a:gd name="T20" fmla="*/ 667 w 1124"/>
                <a:gd name="T21" fmla="*/ 223 h 843"/>
                <a:gd name="T22" fmla="*/ 457 w 1124"/>
                <a:gd name="T23" fmla="*/ 223 h 843"/>
                <a:gd name="T24" fmla="*/ 439 w 1124"/>
                <a:gd name="T25" fmla="*/ 78 h 843"/>
                <a:gd name="T26" fmla="*/ 457 w 1124"/>
                <a:gd name="T27" fmla="*/ 223 h 843"/>
                <a:gd name="T28" fmla="*/ 562 w 1124"/>
                <a:gd name="T29" fmla="*/ 718 h 843"/>
                <a:gd name="T30" fmla="*/ 649 w 1124"/>
                <a:gd name="T31" fmla="*/ 281 h 843"/>
                <a:gd name="T32" fmla="*/ 858 w 1124"/>
                <a:gd name="T33" fmla="*/ 281 h 843"/>
                <a:gd name="T34" fmla="*/ 685 w 1124"/>
                <a:gd name="T35" fmla="*/ 281 h 843"/>
                <a:gd name="T36" fmla="*/ 781 w 1124"/>
                <a:gd name="T37" fmla="*/ 174 h 843"/>
                <a:gd name="T38" fmla="*/ 695 w 1124"/>
                <a:gd name="T39" fmla="*/ 246 h 843"/>
                <a:gd name="T40" fmla="*/ 851 w 1124"/>
                <a:gd name="T41" fmla="*/ 70 h 843"/>
                <a:gd name="T42" fmla="*/ 727 w 1124"/>
                <a:gd name="T43" fmla="*/ 70 h 843"/>
                <a:gd name="T44" fmla="*/ 484 w 1124"/>
                <a:gd name="T45" fmla="*/ 70 h 843"/>
                <a:gd name="T46" fmla="*/ 562 w 1124"/>
                <a:gd name="T47" fmla="*/ 135 h 843"/>
                <a:gd name="T48" fmla="*/ 273 w 1124"/>
                <a:gd name="T49" fmla="*/ 70 h 843"/>
                <a:gd name="T50" fmla="*/ 341 w 1124"/>
                <a:gd name="T51" fmla="*/ 126 h 843"/>
                <a:gd name="T52" fmla="*/ 429 w 1124"/>
                <a:gd name="T53" fmla="*/ 246 h 843"/>
                <a:gd name="T54" fmla="*/ 343 w 1124"/>
                <a:gd name="T55" fmla="*/ 174 h 843"/>
                <a:gd name="T56" fmla="*/ 525 w 1124"/>
                <a:gd name="T57" fmla="*/ 712 h 843"/>
                <a:gd name="T58" fmla="*/ 439 w 1124"/>
                <a:gd name="T59" fmla="*/ 281 h 843"/>
                <a:gd name="T60" fmla="*/ 101 w 1124"/>
                <a:gd name="T61" fmla="*/ 281 h 843"/>
                <a:gd name="T62" fmla="*/ 446 w 1124"/>
                <a:gd name="T63" fmla="*/ 649 h 843"/>
                <a:gd name="T64" fmla="*/ 1023 w 1124"/>
                <a:gd name="T65" fmla="*/ 281 h 843"/>
                <a:gd name="T66" fmla="*/ 899 w 1124"/>
                <a:gd name="T67" fmla="*/ 281 h 843"/>
                <a:gd name="T68" fmla="*/ 808 w 1124"/>
                <a:gd name="T69" fmla="*/ 151 h 843"/>
                <a:gd name="T70" fmla="*/ 1051 w 1124"/>
                <a:gd name="T71" fmla="*/ 246 h 843"/>
                <a:gd name="T72" fmla="*/ 235 w 1124"/>
                <a:gd name="T73" fmla="*/ 84 h 843"/>
                <a:gd name="T74" fmla="*/ 221 w 1124"/>
                <a:gd name="T75" fmla="*/ 246 h 843"/>
                <a:gd name="T76" fmla="*/ 235 w 1124"/>
                <a:gd name="T77" fmla="*/ 8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4" h="843">
                  <a:moveTo>
                    <a:pt x="1103" y="199"/>
                  </a:moveTo>
                  <a:cubicBezTo>
                    <a:pt x="925" y="21"/>
                    <a:pt x="925" y="21"/>
                    <a:pt x="925" y="21"/>
                  </a:cubicBezTo>
                  <a:cubicBezTo>
                    <a:pt x="912" y="7"/>
                    <a:pt x="894" y="0"/>
                    <a:pt x="875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30" y="0"/>
                    <a:pt x="212" y="7"/>
                    <a:pt x="199" y="21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7" y="213"/>
                    <a:pt x="0" y="231"/>
                    <a:pt x="0" y="249"/>
                  </a:cubicBezTo>
                  <a:cubicBezTo>
                    <a:pt x="0" y="266"/>
                    <a:pt x="6" y="282"/>
                    <a:pt x="18" y="295"/>
                  </a:cubicBezTo>
                  <a:cubicBezTo>
                    <a:pt x="509" y="819"/>
                    <a:pt x="509" y="819"/>
                    <a:pt x="509" y="819"/>
                  </a:cubicBezTo>
                  <a:cubicBezTo>
                    <a:pt x="523" y="834"/>
                    <a:pt x="542" y="843"/>
                    <a:pt x="562" y="843"/>
                  </a:cubicBezTo>
                  <a:cubicBezTo>
                    <a:pt x="582" y="843"/>
                    <a:pt x="601" y="834"/>
                    <a:pt x="615" y="819"/>
                  </a:cubicBezTo>
                  <a:cubicBezTo>
                    <a:pt x="1106" y="295"/>
                    <a:pt x="1106" y="295"/>
                    <a:pt x="1106" y="295"/>
                  </a:cubicBezTo>
                  <a:cubicBezTo>
                    <a:pt x="1118" y="282"/>
                    <a:pt x="1124" y="265"/>
                    <a:pt x="1124" y="248"/>
                  </a:cubicBezTo>
                  <a:cubicBezTo>
                    <a:pt x="1124" y="230"/>
                    <a:pt x="1117" y="213"/>
                    <a:pt x="1103" y="199"/>
                  </a:cubicBezTo>
                  <a:close/>
                  <a:moveTo>
                    <a:pt x="640" y="246"/>
                  </a:moveTo>
                  <a:cubicBezTo>
                    <a:pt x="484" y="246"/>
                    <a:pt x="484" y="246"/>
                    <a:pt x="484" y="246"/>
                  </a:cubicBezTo>
                  <a:cubicBezTo>
                    <a:pt x="562" y="181"/>
                    <a:pt x="562" y="181"/>
                    <a:pt x="562" y="181"/>
                  </a:cubicBezTo>
                  <a:lnTo>
                    <a:pt x="640" y="246"/>
                  </a:lnTo>
                  <a:close/>
                  <a:moveTo>
                    <a:pt x="589" y="158"/>
                  </a:moveTo>
                  <a:cubicBezTo>
                    <a:pt x="685" y="78"/>
                    <a:pt x="685" y="78"/>
                    <a:pt x="685" y="78"/>
                  </a:cubicBezTo>
                  <a:cubicBezTo>
                    <a:pt x="756" y="149"/>
                    <a:pt x="756" y="149"/>
                    <a:pt x="756" y="149"/>
                  </a:cubicBezTo>
                  <a:cubicBezTo>
                    <a:pt x="667" y="223"/>
                    <a:pt x="667" y="223"/>
                    <a:pt x="667" y="223"/>
                  </a:cubicBezTo>
                  <a:lnTo>
                    <a:pt x="589" y="158"/>
                  </a:lnTo>
                  <a:close/>
                  <a:moveTo>
                    <a:pt x="457" y="223"/>
                  </a:moveTo>
                  <a:cubicBezTo>
                    <a:pt x="368" y="149"/>
                    <a:pt x="368" y="149"/>
                    <a:pt x="368" y="149"/>
                  </a:cubicBezTo>
                  <a:cubicBezTo>
                    <a:pt x="439" y="78"/>
                    <a:pt x="439" y="78"/>
                    <a:pt x="439" y="78"/>
                  </a:cubicBezTo>
                  <a:cubicBezTo>
                    <a:pt x="535" y="158"/>
                    <a:pt x="535" y="158"/>
                    <a:pt x="535" y="158"/>
                  </a:cubicBezTo>
                  <a:lnTo>
                    <a:pt x="457" y="223"/>
                  </a:lnTo>
                  <a:close/>
                  <a:moveTo>
                    <a:pt x="649" y="281"/>
                  </a:moveTo>
                  <a:cubicBezTo>
                    <a:pt x="562" y="718"/>
                    <a:pt x="562" y="718"/>
                    <a:pt x="562" y="718"/>
                  </a:cubicBezTo>
                  <a:cubicBezTo>
                    <a:pt x="475" y="281"/>
                    <a:pt x="475" y="281"/>
                    <a:pt x="475" y="281"/>
                  </a:cubicBezTo>
                  <a:lnTo>
                    <a:pt x="649" y="281"/>
                  </a:lnTo>
                  <a:close/>
                  <a:moveTo>
                    <a:pt x="685" y="281"/>
                  </a:moveTo>
                  <a:cubicBezTo>
                    <a:pt x="858" y="281"/>
                    <a:pt x="858" y="281"/>
                    <a:pt x="858" y="281"/>
                  </a:cubicBezTo>
                  <a:cubicBezTo>
                    <a:pt x="599" y="712"/>
                    <a:pt x="599" y="712"/>
                    <a:pt x="599" y="712"/>
                  </a:cubicBezTo>
                  <a:lnTo>
                    <a:pt x="685" y="281"/>
                  </a:lnTo>
                  <a:close/>
                  <a:moveTo>
                    <a:pt x="695" y="246"/>
                  </a:moveTo>
                  <a:cubicBezTo>
                    <a:pt x="781" y="174"/>
                    <a:pt x="781" y="174"/>
                    <a:pt x="781" y="174"/>
                  </a:cubicBezTo>
                  <a:cubicBezTo>
                    <a:pt x="853" y="246"/>
                    <a:pt x="853" y="246"/>
                    <a:pt x="853" y="246"/>
                  </a:cubicBezTo>
                  <a:lnTo>
                    <a:pt x="695" y="246"/>
                  </a:lnTo>
                  <a:close/>
                  <a:moveTo>
                    <a:pt x="727" y="70"/>
                  </a:moveTo>
                  <a:cubicBezTo>
                    <a:pt x="851" y="70"/>
                    <a:pt x="851" y="70"/>
                    <a:pt x="851" y="70"/>
                  </a:cubicBezTo>
                  <a:cubicBezTo>
                    <a:pt x="783" y="126"/>
                    <a:pt x="783" y="126"/>
                    <a:pt x="783" y="126"/>
                  </a:cubicBezTo>
                  <a:lnTo>
                    <a:pt x="727" y="70"/>
                  </a:lnTo>
                  <a:close/>
                  <a:moveTo>
                    <a:pt x="562" y="135"/>
                  </a:moveTo>
                  <a:cubicBezTo>
                    <a:pt x="484" y="70"/>
                    <a:pt x="484" y="70"/>
                    <a:pt x="484" y="70"/>
                  </a:cubicBezTo>
                  <a:cubicBezTo>
                    <a:pt x="640" y="70"/>
                    <a:pt x="640" y="70"/>
                    <a:pt x="640" y="70"/>
                  </a:cubicBezTo>
                  <a:lnTo>
                    <a:pt x="562" y="135"/>
                  </a:lnTo>
                  <a:close/>
                  <a:moveTo>
                    <a:pt x="341" y="126"/>
                  </a:moveTo>
                  <a:cubicBezTo>
                    <a:pt x="273" y="70"/>
                    <a:pt x="273" y="70"/>
                    <a:pt x="273" y="70"/>
                  </a:cubicBezTo>
                  <a:cubicBezTo>
                    <a:pt x="397" y="70"/>
                    <a:pt x="397" y="70"/>
                    <a:pt x="397" y="70"/>
                  </a:cubicBezTo>
                  <a:lnTo>
                    <a:pt x="341" y="126"/>
                  </a:lnTo>
                  <a:close/>
                  <a:moveTo>
                    <a:pt x="343" y="174"/>
                  </a:moveTo>
                  <a:cubicBezTo>
                    <a:pt x="429" y="246"/>
                    <a:pt x="429" y="246"/>
                    <a:pt x="429" y="246"/>
                  </a:cubicBezTo>
                  <a:cubicBezTo>
                    <a:pt x="271" y="246"/>
                    <a:pt x="271" y="246"/>
                    <a:pt x="271" y="246"/>
                  </a:cubicBezTo>
                  <a:lnTo>
                    <a:pt x="343" y="174"/>
                  </a:lnTo>
                  <a:close/>
                  <a:moveTo>
                    <a:pt x="439" y="281"/>
                  </a:moveTo>
                  <a:cubicBezTo>
                    <a:pt x="525" y="712"/>
                    <a:pt x="525" y="712"/>
                    <a:pt x="525" y="712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439" y="281"/>
                  </a:lnTo>
                  <a:close/>
                  <a:moveTo>
                    <a:pt x="446" y="649"/>
                  </a:moveTo>
                  <a:cubicBezTo>
                    <a:pt x="101" y="281"/>
                    <a:pt x="101" y="281"/>
                    <a:pt x="101" y="281"/>
                  </a:cubicBezTo>
                  <a:cubicBezTo>
                    <a:pt x="225" y="281"/>
                    <a:pt x="225" y="281"/>
                    <a:pt x="225" y="281"/>
                  </a:cubicBezTo>
                  <a:lnTo>
                    <a:pt x="446" y="649"/>
                  </a:lnTo>
                  <a:close/>
                  <a:moveTo>
                    <a:pt x="899" y="281"/>
                  </a:moveTo>
                  <a:cubicBezTo>
                    <a:pt x="1023" y="281"/>
                    <a:pt x="1023" y="281"/>
                    <a:pt x="1023" y="281"/>
                  </a:cubicBezTo>
                  <a:cubicBezTo>
                    <a:pt x="678" y="649"/>
                    <a:pt x="678" y="649"/>
                    <a:pt x="678" y="649"/>
                  </a:cubicBezTo>
                  <a:lnTo>
                    <a:pt x="899" y="281"/>
                  </a:lnTo>
                  <a:close/>
                  <a:moveTo>
                    <a:pt x="903" y="246"/>
                  </a:moveTo>
                  <a:cubicBezTo>
                    <a:pt x="808" y="151"/>
                    <a:pt x="808" y="151"/>
                    <a:pt x="808" y="151"/>
                  </a:cubicBezTo>
                  <a:cubicBezTo>
                    <a:pt x="889" y="84"/>
                    <a:pt x="889" y="84"/>
                    <a:pt x="889" y="84"/>
                  </a:cubicBezTo>
                  <a:cubicBezTo>
                    <a:pt x="1051" y="246"/>
                    <a:pt x="1051" y="246"/>
                    <a:pt x="1051" y="246"/>
                  </a:cubicBezTo>
                  <a:lnTo>
                    <a:pt x="903" y="246"/>
                  </a:lnTo>
                  <a:close/>
                  <a:moveTo>
                    <a:pt x="235" y="84"/>
                  </a:moveTo>
                  <a:cubicBezTo>
                    <a:pt x="316" y="151"/>
                    <a:pt x="316" y="151"/>
                    <a:pt x="316" y="151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70" y="246"/>
                    <a:pt x="70" y="246"/>
                    <a:pt x="70" y="246"/>
                  </a:cubicBezTo>
                  <a:lnTo>
                    <a:pt x="235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3476411" y="4310403"/>
            <a:ext cx="737320" cy="737415"/>
            <a:chOff x="3942860" y="5126403"/>
            <a:chExt cx="901768" cy="901768"/>
          </a:xfrm>
        </p:grpSpPr>
        <p:sp>
          <p:nvSpPr>
            <p:cNvPr id="195" name="Rounded Rectangle 194"/>
            <p:cNvSpPr/>
            <p:nvPr/>
          </p:nvSpPr>
          <p:spPr>
            <a:xfrm>
              <a:off x="3942860" y="5126403"/>
              <a:ext cx="901768" cy="901768"/>
            </a:xfrm>
            <a:prstGeom prst="roundRect">
              <a:avLst/>
            </a:pr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4157569" y="5352357"/>
              <a:ext cx="451851" cy="449859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197" name="Freeform 5"/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8" name="Freeform 6"/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9" name="Freeform 7"/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0" name="Freeform 8"/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Oval 9"/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2" name="Oval 10"/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3" name="Group 202"/>
          <p:cNvGrpSpPr/>
          <p:nvPr/>
        </p:nvGrpSpPr>
        <p:grpSpPr>
          <a:xfrm>
            <a:off x="8092825" y="4310403"/>
            <a:ext cx="737320" cy="737415"/>
            <a:chOff x="7644430" y="5126403"/>
            <a:chExt cx="901768" cy="901768"/>
          </a:xfrm>
        </p:grpSpPr>
        <p:sp>
          <p:nvSpPr>
            <p:cNvPr id="204" name="Rounded Rectangle 203"/>
            <p:cNvSpPr/>
            <p:nvPr/>
          </p:nvSpPr>
          <p:spPr>
            <a:xfrm>
              <a:off x="7644430" y="5126403"/>
              <a:ext cx="901768" cy="901768"/>
            </a:xfrm>
            <a:prstGeom prst="roundRect">
              <a:avLst/>
            </a:prstGeom>
            <a:solidFill>
              <a:srgbClr val="13BA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205" name="Freeform 14" descr="D:\51PPT模板网\51pptmoban.com\图片.jpg"/>
            <p:cNvSpPr>
              <a:spLocks noEditPoints="1"/>
            </p:cNvSpPr>
            <p:nvPr/>
          </p:nvSpPr>
          <p:spPr bwMode="auto">
            <a:xfrm>
              <a:off x="7919646" y="5350076"/>
              <a:ext cx="426462" cy="426201"/>
            </a:xfrm>
            <a:custGeom>
              <a:avLst/>
              <a:gdLst>
                <a:gd name="T0" fmla="*/ 434 w 688"/>
                <a:gd name="T1" fmla="*/ 77 h 688"/>
                <a:gd name="T2" fmla="*/ 284 w 688"/>
                <a:gd name="T3" fmla="*/ 194 h 688"/>
                <a:gd name="T4" fmla="*/ 175 w 688"/>
                <a:gd name="T5" fmla="*/ 194 h 688"/>
                <a:gd name="T6" fmla="*/ 0 w 688"/>
                <a:gd name="T7" fmla="*/ 301 h 688"/>
                <a:gd name="T8" fmla="*/ 129 w 688"/>
                <a:gd name="T9" fmla="*/ 452 h 688"/>
                <a:gd name="T10" fmla="*/ 172 w 688"/>
                <a:gd name="T11" fmla="*/ 688 h 688"/>
                <a:gd name="T12" fmla="*/ 301 w 688"/>
                <a:gd name="T13" fmla="*/ 645 h 688"/>
                <a:gd name="T14" fmla="*/ 279 w 688"/>
                <a:gd name="T15" fmla="*/ 581 h 688"/>
                <a:gd name="T16" fmla="*/ 280 w 688"/>
                <a:gd name="T17" fmla="*/ 429 h 688"/>
                <a:gd name="T18" fmla="*/ 283 w 688"/>
                <a:gd name="T19" fmla="*/ 418 h 688"/>
                <a:gd name="T20" fmla="*/ 290 w 688"/>
                <a:gd name="T21" fmla="*/ 412 h 688"/>
                <a:gd name="T22" fmla="*/ 296 w 688"/>
                <a:gd name="T23" fmla="*/ 410 h 688"/>
                <a:gd name="T24" fmla="*/ 434 w 688"/>
                <a:gd name="T25" fmla="*/ 525 h 688"/>
                <a:gd name="T26" fmla="*/ 688 w 688"/>
                <a:gd name="T27" fmla="*/ 301 h 688"/>
                <a:gd name="T28" fmla="*/ 430 w 688"/>
                <a:gd name="T29" fmla="*/ 301 h 688"/>
                <a:gd name="T30" fmla="*/ 495 w 688"/>
                <a:gd name="T31" fmla="*/ 237 h 688"/>
                <a:gd name="T32" fmla="*/ 495 w 688"/>
                <a:gd name="T33" fmla="*/ 366 h 688"/>
                <a:gd name="T34" fmla="*/ 430 w 688"/>
                <a:gd name="T35" fmla="*/ 301 h 688"/>
                <a:gd name="T36" fmla="*/ 86 w 688"/>
                <a:gd name="T37" fmla="*/ 237 h 688"/>
                <a:gd name="T38" fmla="*/ 215 w 688"/>
                <a:gd name="T39" fmla="*/ 301 h 688"/>
                <a:gd name="T40" fmla="*/ 86 w 688"/>
                <a:gd name="T41" fmla="*/ 366 h 688"/>
                <a:gd name="T42" fmla="*/ 258 w 688"/>
                <a:gd name="T43" fmla="*/ 645 h 688"/>
                <a:gd name="T44" fmla="*/ 172 w 688"/>
                <a:gd name="T45" fmla="*/ 452 h 688"/>
                <a:gd name="T46" fmla="*/ 175 w 688"/>
                <a:gd name="T47" fmla="*/ 409 h 688"/>
                <a:gd name="T48" fmla="*/ 240 w 688"/>
                <a:gd name="T49" fmla="*/ 409 h 688"/>
                <a:gd name="T50" fmla="*/ 236 w 688"/>
                <a:gd name="T51" fmla="*/ 581 h 688"/>
                <a:gd name="T52" fmla="*/ 258 w 688"/>
                <a:gd name="T53" fmla="*/ 627 h 688"/>
                <a:gd name="T54" fmla="*/ 284 w 688"/>
                <a:gd name="T55" fmla="*/ 366 h 688"/>
                <a:gd name="T56" fmla="*/ 280 w 688"/>
                <a:gd name="T57" fmla="*/ 366 h 688"/>
                <a:gd name="T58" fmla="*/ 280 w 688"/>
                <a:gd name="T59" fmla="*/ 237 h 688"/>
                <a:gd name="T60" fmla="*/ 396 w 688"/>
                <a:gd name="T61" fmla="*/ 193 h 688"/>
                <a:gd name="T62" fmla="*/ 396 w 688"/>
                <a:gd name="T63" fmla="*/ 409 h 688"/>
                <a:gd name="T64" fmla="*/ 538 w 688"/>
                <a:gd name="T65" fmla="*/ 559 h 688"/>
                <a:gd name="T66" fmla="*/ 495 w 688"/>
                <a:gd name="T67" fmla="*/ 409 h 688"/>
                <a:gd name="T68" fmla="*/ 495 w 688"/>
                <a:gd name="T69" fmla="*/ 194 h 688"/>
                <a:gd name="T70" fmla="*/ 538 w 688"/>
                <a:gd name="T71" fmla="*/ 43 h 688"/>
                <a:gd name="T72" fmla="*/ 538 w 688"/>
                <a:gd name="T73" fmla="*/ 55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8" h="688">
                  <a:moveTo>
                    <a:pt x="538" y="0"/>
                  </a:moveTo>
                  <a:cubicBezTo>
                    <a:pt x="493" y="0"/>
                    <a:pt x="459" y="30"/>
                    <a:pt x="434" y="77"/>
                  </a:cubicBezTo>
                  <a:cubicBezTo>
                    <a:pt x="433" y="77"/>
                    <a:pt x="433" y="77"/>
                    <a:pt x="433" y="77"/>
                  </a:cubicBezTo>
                  <a:cubicBezTo>
                    <a:pt x="397" y="148"/>
                    <a:pt x="343" y="194"/>
                    <a:pt x="284" y="194"/>
                  </a:cubicBezTo>
                  <a:cubicBezTo>
                    <a:pt x="270" y="194"/>
                    <a:pt x="270" y="194"/>
                    <a:pt x="270" y="194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38" y="194"/>
                    <a:pt x="0" y="241"/>
                    <a:pt x="0" y="301"/>
                  </a:cubicBezTo>
                  <a:cubicBezTo>
                    <a:pt x="0" y="361"/>
                    <a:pt x="38" y="409"/>
                    <a:pt x="86" y="409"/>
                  </a:cubicBezTo>
                  <a:cubicBezTo>
                    <a:pt x="110" y="409"/>
                    <a:pt x="129" y="428"/>
                    <a:pt x="129" y="452"/>
                  </a:cubicBezTo>
                  <a:cubicBezTo>
                    <a:pt x="129" y="645"/>
                    <a:pt x="129" y="645"/>
                    <a:pt x="129" y="645"/>
                  </a:cubicBezTo>
                  <a:cubicBezTo>
                    <a:pt x="129" y="669"/>
                    <a:pt x="148" y="688"/>
                    <a:pt x="172" y="688"/>
                  </a:cubicBezTo>
                  <a:cubicBezTo>
                    <a:pt x="258" y="688"/>
                    <a:pt x="258" y="688"/>
                    <a:pt x="258" y="688"/>
                  </a:cubicBezTo>
                  <a:cubicBezTo>
                    <a:pt x="282" y="688"/>
                    <a:pt x="301" y="669"/>
                    <a:pt x="301" y="645"/>
                  </a:cubicBezTo>
                  <a:cubicBezTo>
                    <a:pt x="301" y="624"/>
                    <a:pt x="301" y="624"/>
                    <a:pt x="301" y="624"/>
                  </a:cubicBezTo>
                  <a:cubicBezTo>
                    <a:pt x="301" y="602"/>
                    <a:pt x="279" y="592"/>
                    <a:pt x="279" y="581"/>
                  </a:cubicBezTo>
                  <a:cubicBezTo>
                    <a:pt x="279" y="430"/>
                    <a:pt x="279" y="430"/>
                    <a:pt x="279" y="430"/>
                  </a:cubicBezTo>
                  <a:cubicBezTo>
                    <a:pt x="279" y="429"/>
                    <a:pt x="280" y="429"/>
                    <a:pt x="280" y="429"/>
                  </a:cubicBezTo>
                  <a:cubicBezTo>
                    <a:pt x="280" y="426"/>
                    <a:pt x="281" y="423"/>
                    <a:pt x="282" y="420"/>
                  </a:cubicBezTo>
                  <a:cubicBezTo>
                    <a:pt x="283" y="419"/>
                    <a:pt x="283" y="419"/>
                    <a:pt x="283" y="418"/>
                  </a:cubicBezTo>
                  <a:cubicBezTo>
                    <a:pt x="285" y="416"/>
                    <a:pt x="287" y="414"/>
                    <a:pt x="290" y="412"/>
                  </a:cubicBezTo>
                  <a:cubicBezTo>
                    <a:pt x="290" y="412"/>
                    <a:pt x="290" y="412"/>
                    <a:pt x="290" y="412"/>
                  </a:cubicBezTo>
                  <a:cubicBezTo>
                    <a:pt x="290" y="412"/>
                    <a:pt x="290" y="412"/>
                    <a:pt x="291" y="412"/>
                  </a:cubicBezTo>
                  <a:cubicBezTo>
                    <a:pt x="292" y="411"/>
                    <a:pt x="294" y="410"/>
                    <a:pt x="296" y="410"/>
                  </a:cubicBezTo>
                  <a:cubicBezTo>
                    <a:pt x="350" y="416"/>
                    <a:pt x="400" y="459"/>
                    <a:pt x="433" y="525"/>
                  </a:cubicBezTo>
                  <a:cubicBezTo>
                    <a:pt x="434" y="525"/>
                    <a:pt x="434" y="525"/>
                    <a:pt x="434" y="525"/>
                  </a:cubicBezTo>
                  <a:cubicBezTo>
                    <a:pt x="459" y="572"/>
                    <a:pt x="493" y="602"/>
                    <a:pt x="538" y="602"/>
                  </a:cubicBezTo>
                  <a:cubicBezTo>
                    <a:pt x="636" y="602"/>
                    <a:pt x="688" y="451"/>
                    <a:pt x="688" y="301"/>
                  </a:cubicBezTo>
                  <a:cubicBezTo>
                    <a:pt x="688" y="151"/>
                    <a:pt x="636" y="0"/>
                    <a:pt x="538" y="0"/>
                  </a:cubicBezTo>
                  <a:close/>
                  <a:moveTo>
                    <a:pt x="430" y="301"/>
                  </a:moveTo>
                  <a:cubicBezTo>
                    <a:pt x="430" y="279"/>
                    <a:pt x="431" y="257"/>
                    <a:pt x="434" y="237"/>
                  </a:cubicBezTo>
                  <a:cubicBezTo>
                    <a:pt x="495" y="237"/>
                    <a:pt x="495" y="237"/>
                    <a:pt x="495" y="237"/>
                  </a:cubicBezTo>
                  <a:cubicBezTo>
                    <a:pt x="518" y="237"/>
                    <a:pt x="538" y="265"/>
                    <a:pt x="538" y="301"/>
                  </a:cubicBezTo>
                  <a:cubicBezTo>
                    <a:pt x="538" y="337"/>
                    <a:pt x="518" y="366"/>
                    <a:pt x="495" y="366"/>
                  </a:cubicBezTo>
                  <a:cubicBezTo>
                    <a:pt x="434" y="366"/>
                    <a:pt x="434" y="366"/>
                    <a:pt x="434" y="366"/>
                  </a:cubicBezTo>
                  <a:cubicBezTo>
                    <a:pt x="431" y="345"/>
                    <a:pt x="430" y="323"/>
                    <a:pt x="430" y="301"/>
                  </a:cubicBezTo>
                  <a:close/>
                  <a:moveTo>
                    <a:pt x="43" y="301"/>
                  </a:moveTo>
                  <a:cubicBezTo>
                    <a:pt x="43" y="265"/>
                    <a:pt x="62" y="237"/>
                    <a:pt x="86" y="237"/>
                  </a:cubicBezTo>
                  <a:cubicBezTo>
                    <a:pt x="237" y="237"/>
                    <a:pt x="237" y="237"/>
                    <a:pt x="237" y="237"/>
                  </a:cubicBezTo>
                  <a:cubicBezTo>
                    <a:pt x="223" y="252"/>
                    <a:pt x="215" y="275"/>
                    <a:pt x="215" y="301"/>
                  </a:cubicBezTo>
                  <a:cubicBezTo>
                    <a:pt x="215" y="327"/>
                    <a:pt x="223" y="350"/>
                    <a:pt x="237" y="366"/>
                  </a:cubicBezTo>
                  <a:cubicBezTo>
                    <a:pt x="86" y="366"/>
                    <a:pt x="86" y="366"/>
                    <a:pt x="86" y="366"/>
                  </a:cubicBezTo>
                  <a:cubicBezTo>
                    <a:pt x="62" y="366"/>
                    <a:pt x="43" y="337"/>
                    <a:pt x="43" y="301"/>
                  </a:cubicBezTo>
                  <a:close/>
                  <a:moveTo>
                    <a:pt x="258" y="645"/>
                  </a:moveTo>
                  <a:cubicBezTo>
                    <a:pt x="172" y="645"/>
                    <a:pt x="172" y="645"/>
                    <a:pt x="172" y="645"/>
                  </a:cubicBezTo>
                  <a:cubicBezTo>
                    <a:pt x="172" y="452"/>
                    <a:pt x="172" y="452"/>
                    <a:pt x="172" y="452"/>
                  </a:cubicBezTo>
                  <a:cubicBezTo>
                    <a:pt x="172" y="436"/>
                    <a:pt x="168" y="421"/>
                    <a:pt x="160" y="409"/>
                  </a:cubicBezTo>
                  <a:cubicBezTo>
                    <a:pt x="175" y="409"/>
                    <a:pt x="175" y="409"/>
                    <a:pt x="175" y="409"/>
                  </a:cubicBezTo>
                  <a:cubicBezTo>
                    <a:pt x="175" y="409"/>
                    <a:pt x="175" y="409"/>
                    <a:pt x="175" y="409"/>
                  </a:cubicBezTo>
                  <a:cubicBezTo>
                    <a:pt x="240" y="409"/>
                    <a:pt x="240" y="409"/>
                    <a:pt x="240" y="409"/>
                  </a:cubicBezTo>
                  <a:cubicBezTo>
                    <a:pt x="238" y="415"/>
                    <a:pt x="236" y="423"/>
                    <a:pt x="236" y="430"/>
                  </a:cubicBezTo>
                  <a:cubicBezTo>
                    <a:pt x="236" y="581"/>
                    <a:pt x="236" y="581"/>
                    <a:pt x="236" y="581"/>
                  </a:cubicBezTo>
                  <a:cubicBezTo>
                    <a:pt x="236" y="601"/>
                    <a:pt x="248" y="615"/>
                    <a:pt x="255" y="623"/>
                  </a:cubicBezTo>
                  <a:cubicBezTo>
                    <a:pt x="256" y="624"/>
                    <a:pt x="257" y="626"/>
                    <a:pt x="258" y="627"/>
                  </a:cubicBezTo>
                  <a:lnTo>
                    <a:pt x="258" y="645"/>
                  </a:lnTo>
                  <a:close/>
                  <a:moveTo>
                    <a:pt x="284" y="366"/>
                  </a:moveTo>
                  <a:cubicBezTo>
                    <a:pt x="280" y="366"/>
                    <a:pt x="280" y="366"/>
                    <a:pt x="280" y="366"/>
                  </a:cubicBezTo>
                  <a:cubicBezTo>
                    <a:pt x="280" y="366"/>
                    <a:pt x="280" y="366"/>
                    <a:pt x="280" y="366"/>
                  </a:cubicBezTo>
                  <a:cubicBezTo>
                    <a:pt x="256" y="366"/>
                    <a:pt x="237" y="337"/>
                    <a:pt x="237" y="301"/>
                  </a:cubicBezTo>
                  <a:cubicBezTo>
                    <a:pt x="237" y="265"/>
                    <a:pt x="256" y="237"/>
                    <a:pt x="280" y="237"/>
                  </a:cubicBezTo>
                  <a:cubicBezTo>
                    <a:pt x="284" y="237"/>
                    <a:pt x="284" y="237"/>
                    <a:pt x="284" y="237"/>
                  </a:cubicBezTo>
                  <a:cubicBezTo>
                    <a:pt x="325" y="237"/>
                    <a:pt x="363" y="221"/>
                    <a:pt x="396" y="193"/>
                  </a:cubicBezTo>
                  <a:cubicBezTo>
                    <a:pt x="390" y="228"/>
                    <a:pt x="387" y="264"/>
                    <a:pt x="387" y="301"/>
                  </a:cubicBezTo>
                  <a:cubicBezTo>
                    <a:pt x="387" y="338"/>
                    <a:pt x="390" y="375"/>
                    <a:pt x="396" y="409"/>
                  </a:cubicBezTo>
                  <a:cubicBezTo>
                    <a:pt x="363" y="382"/>
                    <a:pt x="325" y="366"/>
                    <a:pt x="284" y="366"/>
                  </a:cubicBezTo>
                  <a:close/>
                  <a:moveTo>
                    <a:pt x="538" y="559"/>
                  </a:moveTo>
                  <a:cubicBezTo>
                    <a:pt x="494" y="559"/>
                    <a:pt x="457" y="497"/>
                    <a:pt x="440" y="409"/>
                  </a:cubicBezTo>
                  <a:cubicBezTo>
                    <a:pt x="495" y="409"/>
                    <a:pt x="495" y="409"/>
                    <a:pt x="495" y="409"/>
                  </a:cubicBezTo>
                  <a:cubicBezTo>
                    <a:pt x="543" y="409"/>
                    <a:pt x="581" y="361"/>
                    <a:pt x="581" y="301"/>
                  </a:cubicBezTo>
                  <a:cubicBezTo>
                    <a:pt x="581" y="241"/>
                    <a:pt x="543" y="194"/>
                    <a:pt x="495" y="194"/>
                  </a:cubicBezTo>
                  <a:cubicBezTo>
                    <a:pt x="440" y="194"/>
                    <a:pt x="440" y="194"/>
                    <a:pt x="440" y="194"/>
                  </a:cubicBezTo>
                  <a:cubicBezTo>
                    <a:pt x="457" y="105"/>
                    <a:pt x="494" y="43"/>
                    <a:pt x="538" y="43"/>
                  </a:cubicBezTo>
                  <a:cubicBezTo>
                    <a:pt x="597" y="43"/>
                    <a:pt x="645" y="159"/>
                    <a:pt x="645" y="301"/>
                  </a:cubicBezTo>
                  <a:cubicBezTo>
                    <a:pt x="645" y="443"/>
                    <a:pt x="597" y="559"/>
                    <a:pt x="538" y="5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6" name="Straight Connector 205"/>
          <p:cNvCxnSpPr/>
          <p:nvPr/>
        </p:nvCxnSpPr>
        <p:spPr>
          <a:xfrm>
            <a:off x="4270882" y="2335842"/>
            <a:ext cx="47630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/>
          <p:nvPr/>
        </p:nvCxnSpPr>
        <p:spPr>
          <a:xfrm>
            <a:off x="6400412" y="2335842"/>
            <a:ext cx="163308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/>
          <p:nvPr/>
        </p:nvCxnSpPr>
        <p:spPr>
          <a:xfrm>
            <a:off x="4270882" y="3518218"/>
            <a:ext cx="101073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>
            <a:off x="7224790" y="3518218"/>
            <a:ext cx="80871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/>
          <p:nvPr/>
        </p:nvCxnSpPr>
        <p:spPr>
          <a:xfrm>
            <a:off x="4270881" y="4696350"/>
            <a:ext cx="101765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>
            <a:off x="7216956" y="4696350"/>
            <a:ext cx="81654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KSO_Shape" descr="D:\51PPT模板网\51pptmoban.com\图片.jpg"/>
          <p:cNvSpPr>
            <a:spLocks noChangeArrowheads="1"/>
          </p:cNvSpPr>
          <p:nvPr/>
        </p:nvSpPr>
        <p:spPr bwMode="auto">
          <a:xfrm>
            <a:off x="4545629" y="1964087"/>
            <a:ext cx="3150233" cy="3301630"/>
          </a:xfrm>
          <a:custGeom>
            <a:avLst/>
            <a:gdLst>
              <a:gd name="T0" fmla="*/ 186959 w 11981237"/>
              <a:gd name="T1" fmla="*/ 80936 h 12554355"/>
              <a:gd name="T2" fmla="*/ 201434 w 11981237"/>
              <a:gd name="T3" fmla="*/ 95398 h 12554355"/>
              <a:gd name="T4" fmla="*/ 186959 w 11981237"/>
              <a:gd name="T5" fmla="*/ 109860 h 12554355"/>
              <a:gd name="T6" fmla="*/ 172483 w 11981237"/>
              <a:gd name="T7" fmla="*/ 95398 h 12554355"/>
              <a:gd name="T8" fmla="*/ 186959 w 11981237"/>
              <a:gd name="T9" fmla="*/ 80936 h 12554355"/>
              <a:gd name="T10" fmla="*/ 135384 w 11981237"/>
              <a:gd name="T11" fmla="*/ 74810 h 12554355"/>
              <a:gd name="T12" fmla="*/ 140604 w 11981237"/>
              <a:gd name="T13" fmla="*/ 77136 h 12554355"/>
              <a:gd name="T14" fmla="*/ 176652 w 11981237"/>
              <a:gd name="T15" fmla="*/ 113110 h 12554355"/>
              <a:gd name="T16" fmla="*/ 197725 w 11981237"/>
              <a:gd name="T17" fmla="*/ 113110 h 12554355"/>
              <a:gd name="T18" fmla="*/ 233541 w 11981237"/>
              <a:gd name="T19" fmla="*/ 77136 h 12554355"/>
              <a:gd name="T20" fmla="*/ 244039 w 11981237"/>
              <a:gd name="T21" fmla="*/ 76827 h 12554355"/>
              <a:gd name="T22" fmla="*/ 244271 w 11981237"/>
              <a:gd name="T23" fmla="*/ 87326 h 12554355"/>
              <a:gd name="T24" fmla="*/ 206602 w 11981237"/>
              <a:gd name="T25" fmla="*/ 124999 h 12554355"/>
              <a:gd name="T26" fmla="*/ 206679 w 11981237"/>
              <a:gd name="T27" fmla="*/ 250061 h 12554355"/>
              <a:gd name="T28" fmla="*/ 198574 w 11981237"/>
              <a:gd name="T29" fmla="*/ 258167 h 12554355"/>
              <a:gd name="T30" fmla="*/ 190392 w 11981237"/>
              <a:gd name="T31" fmla="*/ 250061 h 12554355"/>
              <a:gd name="T32" fmla="*/ 190392 w 11981237"/>
              <a:gd name="T33" fmla="*/ 182203 h 12554355"/>
              <a:gd name="T34" fmla="*/ 183753 w 11981237"/>
              <a:gd name="T35" fmla="*/ 182203 h 12554355"/>
              <a:gd name="T36" fmla="*/ 183753 w 11981237"/>
              <a:gd name="T37" fmla="*/ 250061 h 12554355"/>
              <a:gd name="T38" fmla="*/ 175648 w 11981237"/>
              <a:gd name="T39" fmla="*/ 258167 h 12554355"/>
              <a:gd name="T40" fmla="*/ 167466 w 11981237"/>
              <a:gd name="T41" fmla="*/ 250061 h 12554355"/>
              <a:gd name="T42" fmla="*/ 167466 w 11981237"/>
              <a:gd name="T43" fmla="*/ 124999 h 12554355"/>
              <a:gd name="T44" fmla="*/ 129874 w 11981237"/>
              <a:gd name="T45" fmla="*/ 87326 h 12554355"/>
              <a:gd name="T46" fmla="*/ 130106 w 11981237"/>
              <a:gd name="T47" fmla="*/ 76827 h 12554355"/>
              <a:gd name="T48" fmla="*/ 135384 w 11981237"/>
              <a:gd name="T49" fmla="*/ 74810 h 12554355"/>
              <a:gd name="T50" fmla="*/ 83316 w 11981237"/>
              <a:gd name="T51" fmla="*/ 8594 h 12554355"/>
              <a:gd name="T52" fmla="*/ 103649 w 11981237"/>
              <a:gd name="T53" fmla="*/ 29014 h 12554355"/>
              <a:gd name="T54" fmla="*/ 83316 w 11981237"/>
              <a:gd name="T55" fmla="*/ 49433 h 12554355"/>
              <a:gd name="T56" fmla="*/ 62982 w 11981237"/>
              <a:gd name="T57" fmla="*/ 29014 h 12554355"/>
              <a:gd name="T58" fmla="*/ 83316 w 11981237"/>
              <a:gd name="T59" fmla="*/ 8594 h 12554355"/>
              <a:gd name="T60" fmla="*/ 10664 w 11981237"/>
              <a:gd name="T61" fmla="*/ 4 h 12554355"/>
              <a:gd name="T62" fmla="*/ 17978 w 11981237"/>
              <a:gd name="T63" fmla="*/ 3266 h 12554355"/>
              <a:gd name="T64" fmla="*/ 68688 w 11981237"/>
              <a:gd name="T65" fmla="*/ 53984 h 12554355"/>
              <a:gd name="T66" fmla="*/ 98481 w 11981237"/>
              <a:gd name="T67" fmla="*/ 53984 h 12554355"/>
              <a:gd name="T68" fmla="*/ 148882 w 11981237"/>
              <a:gd name="T69" fmla="*/ 3266 h 12554355"/>
              <a:gd name="T70" fmla="*/ 163624 w 11981237"/>
              <a:gd name="T71" fmla="*/ 2880 h 12554355"/>
              <a:gd name="T72" fmla="*/ 164010 w 11981237"/>
              <a:gd name="T73" fmla="*/ 17624 h 12554355"/>
              <a:gd name="T74" fmla="*/ 110985 w 11981237"/>
              <a:gd name="T75" fmla="*/ 70735 h 12554355"/>
              <a:gd name="T76" fmla="*/ 111062 w 11981237"/>
              <a:gd name="T77" fmla="*/ 246742 h 12554355"/>
              <a:gd name="T78" fmla="*/ 99639 w 11981237"/>
              <a:gd name="T79" fmla="*/ 258167 h 12554355"/>
              <a:gd name="T80" fmla="*/ 88138 w 11981237"/>
              <a:gd name="T81" fmla="*/ 246742 h 12554355"/>
              <a:gd name="T82" fmla="*/ 88061 w 11981237"/>
              <a:gd name="T83" fmla="*/ 151251 h 12554355"/>
              <a:gd name="T84" fmla="*/ 78799 w 11981237"/>
              <a:gd name="T85" fmla="*/ 151251 h 12554355"/>
              <a:gd name="T86" fmla="*/ 78799 w 11981237"/>
              <a:gd name="T87" fmla="*/ 246742 h 12554355"/>
              <a:gd name="T88" fmla="*/ 67298 w 11981237"/>
              <a:gd name="T89" fmla="*/ 258167 h 12554355"/>
              <a:gd name="T90" fmla="*/ 55875 w 11981237"/>
              <a:gd name="T91" fmla="*/ 246742 h 12554355"/>
              <a:gd name="T92" fmla="*/ 55875 w 11981237"/>
              <a:gd name="T93" fmla="*/ 70735 h 12554355"/>
              <a:gd name="T94" fmla="*/ 2849 w 11981237"/>
              <a:gd name="T95" fmla="*/ 17624 h 12554355"/>
              <a:gd name="T96" fmla="*/ 3235 w 11981237"/>
              <a:gd name="T97" fmla="*/ 2880 h 12554355"/>
              <a:gd name="T98" fmla="*/ 10664 w 11981237"/>
              <a:gd name="T99" fmla="*/ 4 h 1255435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981237" h="12554355">
                <a:moveTo>
                  <a:pt x="9093518" y="3935817"/>
                </a:moveTo>
                <a:cubicBezTo>
                  <a:pt x="9482358" y="3935817"/>
                  <a:pt x="9797575" y="4250679"/>
                  <a:pt x="9797575" y="4639080"/>
                </a:cubicBezTo>
                <a:cubicBezTo>
                  <a:pt x="9797575" y="5027480"/>
                  <a:pt x="9482358" y="5342343"/>
                  <a:pt x="9093518" y="5342343"/>
                </a:cubicBezTo>
                <a:cubicBezTo>
                  <a:pt x="8704678" y="5342343"/>
                  <a:pt x="8389461" y="5027480"/>
                  <a:pt x="8389461" y="4639080"/>
                </a:cubicBezTo>
                <a:cubicBezTo>
                  <a:pt x="8389461" y="4250679"/>
                  <a:pt x="8704678" y="3935817"/>
                  <a:pt x="9093518" y="3935817"/>
                </a:cubicBezTo>
                <a:close/>
                <a:moveTo>
                  <a:pt x="6584967" y="3637926"/>
                </a:moveTo>
                <a:cubicBezTo>
                  <a:pt x="6677422" y="3640272"/>
                  <a:pt x="6769407" y="3677813"/>
                  <a:pt x="6838865" y="3751018"/>
                </a:cubicBezTo>
                <a:cubicBezTo>
                  <a:pt x="6838865" y="3751018"/>
                  <a:pt x="6838865" y="3751018"/>
                  <a:pt x="8592216" y="5500423"/>
                </a:cubicBezTo>
                <a:cubicBezTo>
                  <a:pt x="8592216" y="5500423"/>
                  <a:pt x="8592216" y="5500423"/>
                  <a:pt x="9617194" y="5500423"/>
                </a:cubicBezTo>
                <a:lnTo>
                  <a:pt x="11359281" y="3751018"/>
                </a:lnTo>
                <a:cubicBezTo>
                  <a:pt x="11498198" y="3604608"/>
                  <a:pt x="11723468" y="3600854"/>
                  <a:pt x="11869893" y="3736002"/>
                </a:cubicBezTo>
                <a:cubicBezTo>
                  <a:pt x="12012564" y="3874903"/>
                  <a:pt x="12020073" y="4100148"/>
                  <a:pt x="11881156" y="4246558"/>
                </a:cubicBezTo>
                <a:cubicBezTo>
                  <a:pt x="11881156" y="4246558"/>
                  <a:pt x="11881156" y="4246558"/>
                  <a:pt x="10048961" y="6078553"/>
                </a:cubicBezTo>
                <a:cubicBezTo>
                  <a:pt x="10048961" y="6078553"/>
                  <a:pt x="10048961" y="6078553"/>
                  <a:pt x="10052716" y="12160176"/>
                </a:cubicBezTo>
                <a:cubicBezTo>
                  <a:pt x="10052716" y="12377913"/>
                  <a:pt x="9876254" y="12554355"/>
                  <a:pt x="9658493" y="12554355"/>
                </a:cubicBezTo>
                <a:cubicBezTo>
                  <a:pt x="9440733" y="12554355"/>
                  <a:pt x="9260517" y="12377913"/>
                  <a:pt x="9260517" y="12160176"/>
                </a:cubicBezTo>
                <a:cubicBezTo>
                  <a:pt x="9260517" y="12160176"/>
                  <a:pt x="9260517" y="12160176"/>
                  <a:pt x="9260517" y="8860332"/>
                </a:cubicBezTo>
                <a:cubicBezTo>
                  <a:pt x="9260517" y="8860332"/>
                  <a:pt x="9260517" y="8860332"/>
                  <a:pt x="8937630" y="8860332"/>
                </a:cubicBezTo>
                <a:cubicBezTo>
                  <a:pt x="8937630" y="8860332"/>
                  <a:pt x="8937630" y="8860332"/>
                  <a:pt x="8937630" y="12160176"/>
                </a:cubicBezTo>
                <a:cubicBezTo>
                  <a:pt x="8937630" y="12377913"/>
                  <a:pt x="8761168" y="12554355"/>
                  <a:pt x="8543407" y="12554355"/>
                </a:cubicBezTo>
                <a:cubicBezTo>
                  <a:pt x="8325646" y="12554355"/>
                  <a:pt x="8145431" y="12377913"/>
                  <a:pt x="8145431" y="12160176"/>
                </a:cubicBezTo>
                <a:cubicBezTo>
                  <a:pt x="8145431" y="12160176"/>
                  <a:pt x="8145431" y="12160176"/>
                  <a:pt x="8145431" y="6078553"/>
                </a:cubicBezTo>
                <a:cubicBezTo>
                  <a:pt x="8145431" y="6078553"/>
                  <a:pt x="8145431" y="6078553"/>
                  <a:pt x="6316990" y="4246558"/>
                </a:cubicBezTo>
                <a:cubicBezTo>
                  <a:pt x="6178073" y="4100148"/>
                  <a:pt x="6185582" y="3874903"/>
                  <a:pt x="6328253" y="3736002"/>
                </a:cubicBezTo>
                <a:cubicBezTo>
                  <a:pt x="6399589" y="3668428"/>
                  <a:pt x="6492513" y="3635580"/>
                  <a:pt x="6584967" y="3637926"/>
                </a:cubicBezTo>
                <a:close/>
                <a:moveTo>
                  <a:pt x="4052412" y="417917"/>
                </a:moveTo>
                <a:cubicBezTo>
                  <a:pt x="4598629" y="417917"/>
                  <a:pt x="5041424" y="862490"/>
                  <a:pt x="5041424" y="1410899"/>
                </a:cubicBezTo>
                <a:cubicBezTo>
                  <a:pt x="5041424" y="1959308"/>
                  <a:pt x="4598629" y="2403881"/>
                  <a:pt x="4052412" y="2403881"/>
                </a:cubicBezTo>
                <a:cubicBezTo>
                  <a:pt x="3506195" y="2403881"/>
                  <a:pt x="3063398" y="1959308"/>
                  <a:pt x="3063398" y="1410899"/>
                </a:cubicBezTo>
                <a:cubicBezTo>
                  <a:pt x="3063398" y="862490"/>
                  <a:pt x="3506195" y="417917"/>
                  <a:pt x="4052412" y="417917"/>
                </a:cubicBezTo>
                <a:close/>
                <a:moveTo>
                  <a:pt x="518710" y="212"/>
                </a:moveTo>
                <a:cubicBezTo>
                  <a:pt x="648229" y="3966"/>
                  <a:pt x="776810" y="57460"/>
                  <a:pt x="874419" y="158816"/>
                </a:cubicBezTo>
                <a:cubicBezTo>
                  <a:pt x="874419" y="158816"/>
                  <a:pt x="874419" y="158816"/>
                  <a:pt x="3340918" y="2625161"/>
                </a:cubicBezTo>
                <a:cubicBezTo>
                  <a:pt x="3340918" y="2625161"/>
                  <a:pt x="3340918" y="2625161"/>
                  <a:pt x="4790033" y="2625161"/>
                </a:cubicBezTo>
                <a:lnTo>
                  <a:pt x="7241515" y="158816"/>
                </a:lnTo>
                <a:cubicBezTo>
                  <a:pt x="7432978" y="-43897"/>
                  <a:pt x="7755838" y="-55159"/>
                  <a:pt x="7958564" y="140047"/>
                </a:cubicBezTo>
                <a:cubicBezTo>
                  <a:pt x="8161290" y="331498"/>
                  <a:pt x="8168798" y="654338"/>
                  <a:pt x="7977335" y="857051"/>
                </a:cubicBezTo>
                <a:cubicBezTo>
                  <a:pt x="7977335" y="857051"/>
                  <a:pt x="7977335" y="857051"/>
                  <a:pt x="5398210" y="3439768"/>
                </a:cubicBezTo>
                <a:cubicBezTo>
                  <a:pt x="5398210" y="3439768"/>
                  <a:pt x="5398210" y="3439768"/>
                  <a:pt x="5401965" y="11998771"/>
                </a:cubicBezTo>
                <a:cubicBezTo>
                  <a:pt x="5401965" y="12306594"/>
                  <a:pt x="5154188" y="12554355"/>
                  <a:pt x="4846345" y="12554355"/>
                </a:cubicBezTo>
                <a:cubicBezTo>
                  <a:pt x="4538502" y="12554355"/>
                  <a:pt x="4286972" y="12306594"/>
                  <a:pt x="4286972" y="11998771"/>
                </a:cubicBezTo>
                <a:cubicBezTo>
                  <a:pt x="4286972" y="11998771"/>
                  <a:pt x="4286972" y="11998771"/>
                  <a:pt x="4283218" y="7355136"/>
                </a:cubicBezTo>
                <a:cubicBezTo>
                  <a:pt x="4283218" y="7355136"/>
                  <a:pt x="4283218" y="7355136"/>
                  <a:pt x="3832716" y="7355136"/>
                </a:cubicBezTo>
                <a:cubicBezTo>
                  <a:pt x="3832716" y="7355136"/>
                  <a:pt x="3832716" y="7355136"/>
                  <a:pt x="3832716" y="11998771"/>
                </a:cubicBezTo>
                <a:cubicBezTo>
                  <a:pt x="3832716" y="12306594"/>
                  <a:pt x="3581186" y="12554355"/>
                  <a:pt x="3273343" y="12554355"/>
                </a:cubicBezTo>
                <a:cubicBezTo>
                  <a:pt x="2965500" y="12554355"/>
                  <a:pt x="2717723" y="12306594"/>
                  <a:pt x="2717723" y="11998771"/>
                </a:cubicBezTo>
                <a:cubicBezTo>
                  <a:pt x="2717723" y="11998771"/>
                  <a:pt x="2717723" y="11998771"/>
                  <a:pt x="2717723" y="3439768"/>
                </a:cubicBezTo>
                <a:cubicBezTo>
                  <a:pt x="2717723" y="3439768"/>
                  <a:pt x="2717723" y="3439768"/>
                  <a:pt x="138599" y="857051"/>
                </a:cubicBezTo>
                <a:cubicBezTo>
                  <a:pt x="-52865" y="654338"/>
                  <a:pt x="-45356" y="331498"/>
                  <a:pt x="157370" y="140047"/>
                </a:cubicBezTo>
                <a:cubicBezTo>
                  <a:pt x="258733" y="42444"/>
                  <a:pt x="389191" y="-3542"/>
                  <a:pt x="518710" y="21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866C29-13BB-7093-2D8B-9A3A5930446E}"/>
              </a:ext>
            </a:extLst>
          </p:cNvPr>
          <p:cNvGrpSpPr/>
          <p:nvPr/>
        </p:nvGrpSpPr>
        <p:grpSpPr>
          <a:xfrm>
            <a:off x="8866958" y="1923467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B8A0B83-47D3-7BB3-6F40-8F2C788F15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1C57E0-9407-92BC-E03D-98D08E34B41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53CE20A-B2E7-0424-ED78-1ACF6C0DED6D}"/>
              </a:ext>
            </a:extLst>
          </p:cNvPr>
          <p:cNvGrpSpPr/>
          <p:nvPr/>
        </p:nvGrpSpPr>
        <p:grpSpPr>
          <a:xfrm>
            <a:off x="467259" y="1924533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9D0DBC4-7967-CA80-9A1E-6773EC69AA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D7A2DCC-FB53-5C45-55B8-DC94E5D33FAD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F2A1BD9-7361-5898-9051-89CBC9F954C1}"/>
              </a:ext>
            </a:extLst>
          </p:cNvPr>
          <p:cNvGrpSpPr/>
          <p:nvPr/>
        </p:nvGrpSpPr>
        <p:grpSpPr>
          <a:xfrm>
            <a:off x="8866958" y="3083311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7274FC3-9EAB-2C2B-CB43-C18043E257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FCE51D5-AC3E-E113-F5BF-22E40894C8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2975CD4-5E3F-E80E-62D7-EC161D862C02}"/>
              </a:ext>
            </a:extLst>
          </p:cNvPr>
          <p:cNvGrpSpPr/>
          <p:nvPr/>
        </p:nvGrpSpPr>
        <p:grpSpPr>
          <a:xfrm>
            <a:off x="467259" y="3084377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86BF180-20CD-CC05-50E9-7C72F40ABEF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311C83A-417B-BF77-C102-2CF2C5BA2D6D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83FE0FA-3D9B-C4DE-2377-A1D30E1BE42E}"/>
              </a:ext>
            </a:extLst>
          </p:cNvPr>
          <p:cNvGrpSpPr/>
          <p:nvPr/>
        </p:nvGrpSpPr>
        <p:grpSpPr>
          <a:xfrm>
            <a:off x="8866958" y="4243155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D111C7B-C4A3-C721-BAC8-BA88AD085C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571465D-2D39-85BF-EDCE-0C1F07BC30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F627089-40C8-6551-C5A7-1299AEF73367}"/>
              </a:ext>
            </a:extLst>
          </p:cNvPr>
          <p:cNvGrpSpPr/>
          <p:nvPr/>
        </p:nvGrpSpPr>
        <p:grpSpPr>
          <a:xfrm>
            <a:off x="467259" y="4244221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282B2A5-DA2A-3F89-476D-E6E020AD9CD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171FE0B-4620-582A-043F-0EAEB8CDFDD3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45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B42FE-114E-754D-DA23-99A963B83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 descr="D:\51PPT模板网\51pptmoban.com\图片.jpg">
            <a:extLst>
              <a:ext uri="{FF2B5EF4-FFF2-40B4-BE49-F238E27FC236}">
                <a16:creationId xmlns:a16="http://schemas.microsoft.com/office/drawing/2014/main" id="{FA58D7DC-4E04-695B-7185-055432425740}"/>
              </a:ext>
            </a:extLst>
          </p:cNvPr>
          <p:cNvSpPr/>
          <p:nvPr/>
        </p:nvSpPr>
        <p:spPr>
          <a:xfrm>
            <a:off x="4254500" y="1229406"/>
            <a:ext cx="3683000" cy="4399188"/>
          </a:xfrm>
          <a:prstGeom prst="roundRect">
            <a:avLst>
              <a:gd name="adj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952500" ty="0" sx="100000" sy="100000" flip="none" algn="tl"/>
          </a:blipFill>
          <a:ln w="0">
            <a:noFill/>
            <a:prstDash val="solid"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425B836C-2213-A29E-EE53-BD3A3B7B0F8A}"/>
              </a:ext>
            </a:extLst>
          </p:cNvPr>
          <p:cNvSpPr txBox="1"/>
          <p:nvPr/>
        </p:nvSpPr>
        <p:spPr>
          <a:xfrm>
            <a:off x="211459" y="0"/>
            <a:ext cx="853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5A65E70-55A0-6C82-E251-7BECE46D212C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D12EA45-F6DE-1FA0-2D92-714731940C9F}"/>
              </a:ext>
            </a:extLst>
          </p:cNvPr>
          <p:cNvGrpSpPr/>
          <p:nvPr/>
        </p:nvGrpSpPr>
        <p:grpSpPr>
          <a:xfrm>
            <a:off x="1213663" y="1953147"/>
            <a:ext cx="3984215" cy="1100555"/>
            <a:chOff x="1213663" y="1953147"/>
            <a:chExt cx="3984215" cy="110055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7F16B1C-34B5-A702-CAE4-976912456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663" y="1953147"/>
              <a:ext cx="3984215" cy="1100555"/>
            </a:xfrm>
            <a:custGeom>
              <a:avLst/>
              <a:gdLst>
                <a:gd name="connsiteX0" fmla="*/ 448172 w 3984215"/>
                <a:gd name="connsiteY0" fmla="*/ 0 h 1100555"/>
                <a:gd name="connsiteX1" fmla="*/ 816137 w 3984215"/>
                <a:gd name="connsiteY1" fmla="*/ 0 h 1100555"/>
                <a:gd name="connsiteX2" fmla="*/ 1084128 w 3984215"/>
                <a:gd name="connsiteY2" fmla="*/ 0 h 1100555"/>
                <a:gd name="connsiteX3" fmla="*/ 1452093 w 3984215"/>
                <a:gd name="connsiteY3" fmla="*/ 0 h 1100555"/>
                <a:gd name="connsiteX4" fmla="*/ 1640700 w 3984215"/>
                <a:gd name="connsiteY4" fmla="*/ 0 h 1100555"/>
                <a:gd name="connsiteX5" fmla="*/ 2008665 w 3984215"/>
                <a:gd name="connsiteY5" fmla="*/ 0 h 1100555"/>
                <a:gd name="connsiteX6" fmla="*/ 2123179 w 3984215"/>
                <a:gd name="connsiteY6" fmla="*/ 0 h 1100555"/>
                <a:gd name="connsiteX7" fmla="*/ 2491144 w 3984215"/>
                <a:gd name="connsiteY7" fmla="*/ 0 h 1100555"/>
                <a:gd name="connsiteX8" fmla="*/ 2536860 w 3984215"/>
                <a:gd name="connsiteY8" fmla="*/ 0 h 1100555"/>
                <a:gd name="connsiteX9" fmla="*/ 2887032 w 3984215"/>
                <a:gd name="connsiteY9" fmla="*/ 0 h 1100555"/>
                <a:gd name="connsiteX10" fmla="*/ 2904825 w 3984215"/>
                <a:gd name="connsiteY10" fmla="*/ 0 h 1100555"/>
                <a:gd name="connsiteX11" fmla="*/ 3178990 w 3984215"/>
                <a:gd name="connsiteY11" fmla="*/ 0 h 1100555"/>
                <a:gd name="connsiteX12" fmla="*/ 3254997 w 3984215"/>
                <a:gd name="connsiteY12" fmla="*/ 0 h 1100555"/>
                <a:gd name="connsiteX13" fmla="*/ 3418025 w 3984215"/>
                <a:gd name="connsiteY13" fmla="*/ 0 h 1100555"/>
                <a:gd name="connsiteX14" fmla="*/ 3546955 w 3984215"/>
                <a:gd name="connsiteY14" fmla="*/ 0 h 1100555"/>
                <a:gd name="connsiteX15" fmla="*/ 3609429 w 3984215"/>
                <a:gd name="connsiteY15" fmla="*/ 0 h 1100555"/>
                <a:gd name="connsiteX16" fmla="*/ 3616250 w 3984215"/>
                <a:gd name="connsiteY16" fmla="*/ 0 h 1100555"/>
                <a:gd name="connsiteX17" fmla="*/ 3785990 w 3984215"/>
                <a:gd name="connsiteY17" fmla="*/ 0 h 1100555"/>
                <a:gd name="connsiteX18" fmla="*/ 3977394 w 3984215"/>
                <a:gd name="connsiteY18" fmla="*/ 0 h 1100555"/>
                <a:gd name="connsiteX19" fmla="*/ 3984215 w 3984215"/>
                <a:gd name="connsiteY19" fmla="*/ 0 h 1100555"/>
                <a:gd name="connsiteX20" fmla="*/ 3984215 w 3984215"/>
                <a:gd name="connsiteY20" fmla="*/ 1100555 h 1100555"/>
                <a:gd name="connsiteX21" fmla="*/ 3616250 w 3984215"/>
                <a:gd name="connsiteY21" fmla="*/ 1100555 h 1100555"/>
                <a:gd name="connsiteX22" fmla="*/ 816137 w 3984215"/>
                <a:gd name="connsiteY22" fmla="*/ 1100555 h 1100555"/>
                <a:gd name="connsiteX23" fmla="*/ 448172 w 3984215"/>
                <a:gd name="connsiteY23" fmla="*/ 1100555 h 1100555"/>
                <a:gd name="connsiteX24" fmla="*/ 387683 w 3984215"/>
                <a:gd name="connsiteY24" fmla="*/ 1068500 h 1100555"/>
                <a:gd name="connsiteX25" fmla="*/ 74238 w 3984215"/>
                <a:gd name="connsiteY25" fmla="*/ 737265 h 1100555"/>
                <a:gd name="connsiteX26" fmla="*/ 74238 w 3984215"/>
                <a:gd name="connsiteY26" fmla="*/ 373975 h 1100555"/>
                <a:gd name="connsiteX27" fmla="*/ 387683 w 3984215"/>
                <a:gd name="connsiteY27" fmla="*/ 42740 h 1100555"/>
                <a:gd name="connsiteX28" fmla="*/ 448172 w 3984215"/>
                <a:gd name="connsiteY28" fmla="*/ 0 h 110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84215" h="1100555">
                  <a:moveTo>
                    <a:pt x="448172" y="0"/>
                  </a:moveTo>
                  <a:lnTo>
                    <a:pt x="816137" y="0"/>
                  </a:lnTo>
                  <a:lnTo>
                    <a:pt x="1084128" y="0"/>
                  </a:lnTo>
                  <a:lnTo>
                    <a:pt x="1452093" y="0"/>
                  </a:lnTo>
                  <a:lnTo>
                    <a:pt x="1640700" y="0"/>
                  </a:lnTo>
                  <a:lnTo>
                    <a:pt x="2008665" y="0"/>
                  </a:lnTo>
                  <a:lnTo>
                    <a:pt x="2123179" y="0"/>
                  </a:lnTo>
                  <a:lnTo>
                    <a:pt x="2491144" y="0"/>
                  </a:lnTo>
                  <a:lnTo>
                    <a:pt x="2536860" y="0"/>
                  </a:lnTo>
                  <a:cubicBezTo>
                    <a:pt x="2663874" y="0"/>
                    <a:pt x="2780305" y="0"/>
                    <a:pt x="2887032" y="0"/>
                  </a:cubicBezTo>
                  <a:lnTo>
                    <a:pt x="2904825" y="0"/>
                  </a:lnTo>
                  <a:lnTo>
                    <a:pt x="3178990" y="0"/>
                  </a:lnTo>
                  <a:lnTo>
                    <a:pt x="3254997" y="0"/>
                  </a:lnTo>
                  <a:lnTo>
                    <a:pt x="3418025" y="0"/>
                  </a:lnTo>
                  <a:lnTo>
                    <a:pt x="3546955" y="0"/>
                  </a:lnTo>
                  <a:lnTo>
                    <a:pt x="3609429" y="0"/>
                  </a:lnTo>
                  <a:lnTo>
                    <a:pt x="3616250" y="0"/>
                  </a:lnTo>
                  <a:lnTo>
                    <a:pt x="3785990" y="0"/>
                  </a:lnTo>
                  <a:cubicBezTo>
                    <a:pt x="3857436" y="0"/>
                    <a:pt x="3920943" y="0"/>
                    <a:pt x="3977394" y="0"/>
                  </a:cubicBezTo>
                  <a:lnTo>
                    <a:pt x="3984215" y="0"/>
                  </a:lnTo>
                  <a:lnTo>
                    <a:pt x="3984215" y="1100555"/>
                  </a:lnTo>
                  <a:lnTo>
                    <a:pt x="3616250" y="1100555"/>
                  </a:lnTo>
                  <a:lnTo>
                    <a:pt x="816137" y="1100555"/>
                  </a:lnTo>
                  <a:lnTo>
                    <a:pt x="448172" y="1100555"/>
                  </a:lnTo>
                  <a:cubicBezTo>
                    <a:pt x="431675" y="1100555"/>
                    <a:pt x="409679" y="1089870"/>
                    <a:pt x="387683" y="1068500"/>
                  </a:cubicBezTo>
                  <a:cubicBezTo>
                    <a:pt x="74238" y="737265"/>
                    <a:pt x="74238" y="737265"/>
                    <a:pt x="74238" y="737265"/>
                  </a:cubicBezTo>
                  <a:cubicBezTo>
                    <a:pt x="-24745" y="641100"/>
                    <a:pt x="-24745" y="470140"/>
                    <a:pt x="74238" y="373975"/>
                  </a:cubicBezTo>
                  <a:cubicBezTo>
                    <a:pt x="387683" y="42740"/>
                    <a:pt x="387683" y="42740"/>
                    <a:pt x="387683" y="42740"/>
                  </a:cubicBezTo>
                  <a:cubicBezTo>
                    <a:pt x="409679" y="21370"/>
                    <a:pt x="431675" y="10685"/>
                    <a:pt x="448172" y="0"/>
                  </a:cubicBezTo>
                  <a:close/>
                </a:path>
              </a:pathLst>
            </a:cu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" name="12">
              <a:extLst>
                <a:ext uri="{FF2B5EF4-FFF2-40B4-BE49-F238E27FC236}">
                  <a16:creationId xmlns:a16="http://schemas.microsoft.com/office/drawing/2014/main" id="{DC9B0B77-086E-CBF4-F5B0-D73147FE1475}"/>
                </a:ext>
              </a:extLst>
            </p:cNvPr>
            <p:cNvSpPr txBox="1"/>
            <p:nvPr/>
          </p:nvSpPr>
          <p:spPr>
            <a:xfrm flipH="1">
              <a:off x="4492801" y="2011502"/>
              <a:ext cx="514885" cy="886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44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D1E484F-D7C4-E02A-8453-6A2BB9F9FF63}"/>
                </a:ext>
              </a:extLst>
            </p:cNvPr>
            <p:cNvGrpSpPr/>
            <p:nvPr/>
          </p:nvGrpSpPr>
          <p:grpSpPr>
            <a:xfrm>
              <a:off x="1376974" y="2069198"/>
              <a:ext cx="2966425" cy="816522"/>
              <a:chOff x="283598" y="1906534"/>
              <a:chExt cx="2966425" cy="816522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79BA434-79DC-7BF8-DAFC-F8C0DD628E84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6240FD9-8D97-89ED-691D-B72FCC3DC7FF}"/>
                  </a:ext>
                </a:extLst>
              </p:cNvPr>
              <p:cNvSpPr txBox="1"/>
              <p:nvPr/>
            </p:nvSpPr>
            <p:spPr>
              <a:xfrm>
                <a:off x="101445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F19F777-699C-9767-B72C-A12518363883}"/>
              </a:ext>
            </a:extLst>
          </p:cNvPr>
          <p:cNvGrpSpPr/>
          <p:nvPr/>
        </p:nvGrpSpPr>
        <p:grpSpPr>
          <a:xfrm flipH="1">
            <a:off x="7007635" y="1953147"/>
            <a:ext cx="3984216" cy="1100555"/>
            <a:chOff x="1213663" y="1953147"/>
            <a:chExt cx="3984215" cy="110055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29D7B6F-B2C7-35AE-85D4-0BD747803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663" y="1953147"/>
              <a:ext cx="3984215" cy="1100555"/>
            </a:xfrm>
            <a:custGeom>
              <a:avLst/>
              <a:gdLst>
                <a:gd name="connsiteX0" fmla="*/ 448172 w 3984215"/>
                <a:gd name="connsiteY0" fmla="*/ 0 h 1100555"/>
                <a:gd name="connsiteX1" fmla="*/ 816137 w 3984215"/>
                <a:gd name="connsiteY1" fmla="*/ 0 h 1100555"/>
                <a:gd name="connsiteX2" fmla="*/ 1084128 w 3984215"/>
                <a:gd name="connsiteY2" fmla="*/ 0 h 1100555"/>
                <a:gd name="connsiteX3" fmla="*/ 1452093 w 3984215"/>
                <a:gd name="connsiteY3" fmla="*/ 0 h 1100555"/>
                <a:gd name="connsiteX4" fmla="*/ 1640700 w 3984215"/>
                <a:gd name="connsiteY4" fmla="*/ 0 h 1100555"/>
                <a:gd name="connsiteX5" fmla="*/ 2008665 w 3984215"/>
                <a:gd name="connsiteY5" fmla="*/ 0 h 1100555"/>
                <a:gd name="connsiteX6" fmla="*/ 2123179 w 3984215"/>
                <a:gd name="connsiteY6" fmla="*/ 0 h 1100555"/>
                <a:gd name="connsiteX7" fmla="*/ 2491144 w 3984215"/>
                <a:gd name="connsiteY7" fmla="*/ 0 h 1100555"/>
                <a:gd name="connsiteX8" fmla="*/ 2536860 w 3984215"/>
                <a:gd name="connsiteY8" fmla="*/ 0 h 1100555"/>
                <a:gd name="connsiteX9" fmla="*/ 2887032 w 3984215"/>
                <a:gd name="connsiteY9" fmla="*/ 0 h 1100555"/>
                <a:gd name="connsiteX10" fmla="*/ 2904825 w 3984215"/>
                <a:gd name="connsiteY10" fmla="*/ 0 h 1100555"/>
                <a:gd name="connsiteX11" fmla="*/ 3178990 w 3984215"/>
                <a:gd name="connsiteY11" fmla="*/ 0 h 1100555"/>
                <a:gd name="connsiteX12" fmla="*/ 3254997 w 3984215"/>
                <a:gd name="connsiteY12" fmla="*/ 0 h 1100555"/>
                <a:gd name="connsiteX13" fmla="*/ 3418025 w 3984215"/>
                <a:gd name="connsiteY13" fmla="*/ 0 h 1100555"/>
                <a:gd name="connsiteX14" fmla="*/ 3546955 w 3984215"/>
                <a:gd name="connsiteY14" fmla="*/ 0 h 1100555"/>
                <a:gd name="connsiteX15" fmla="*/ 3609429 w 3984215"/>
                <a:gd name="connsiteY15" fmla="*/ 0 h 1100555"/>
                <a:gd name="connsiteX16" fmla="*/ 3616250 w 3984215"/>
                <a:gd name="connsiteY16" fmla="*/ 0 h 1100555"/>
                <a:gd name="connsiteX17" fmla="*/ 3785990 w 3984215"/>
                <a:gd name="connsiteY17" fmla="*/ 0 h 1100555"/>
                <a:gd name="connsiteX18" fmla="*/ 3977394 w 3984215"/>
                <a:gd name="connsiteY18" fmla="*/ 0 h 1100555"/>
                <a:gd name="connsiteX19" fmla="*/ 3984215 w 3984215"/>
                <a:gd name="connsiteY19" fmla="*/ 0 h 1100555"/>
                <a:gd name="connsiteX20" fmla="*/ 3984215 w 3984215"/>
                <a:gd name="connsiteY20" fmla="*/ 1100555 h 1100555"/>
                <a:gd name="connsiteX21" fmla="*/ 3616250 w 3984215"/>
                <a:gd name="connsiteY21" fmla="*/ 1100555 h 1100555"/>
                <a:gd name="connsiteX22" fmla="*/ 816137 w 3984215"/>
                <a:gd name="connsiteY22" fmla="*/ 1100555 h 1100555"/>
                <a:gd name="connsiteX23" fmla="*/ 448172 w 3984215"/>
                <a:gd name="connsiteY23" fmla="*/ 1100555 h 1100555"/>
                <a:gd name="connsiteX24" fmla="*/ 387683 w 3984215"/>
                <a:gd name="connsiteY24" fmla="*/ 1068500 h 1100555"/>
                <a:gd name="connsiteX25" fmla="*/ 74238 w 3984215"/>
                <a:gd name="connsiteY25" fmla="*/ 737265 h 1100555"/>
                <a:gd name="connsiteX26" fmla="*/ 74238 w 3984215"/>
                <a:gd name="connsiteY26" fmla="*/ 373975 h 1100555"/>
                <a:gd name="connsiteX27" fmla="*/ 387683 w 3984215"/>
                <a:gd name="connsiteY27" fmla="*/ 42740 h 1100555"/>
                <a:gd name="connsiteX28" fmla="*/ 448172 w 3984215"/>
                <a:gd name="connsiteY28" fmla="*/ 0 h 110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84215" h="1100555">
                  <a:moveTo>
                    <a:pt x="448172" y="0"/>
                  </a:moveTo>
                  <a:lnTo>
                    <a:pt x="816137" y="0"/>
                  </a:lnTo>
                  <a:lnTo>
                    <a:pt x="1084128" y="0"/>
                  </a:lnTo>
                  <a:lnTo>
                    <a:pt x="1452093" y="0"/>
                  </a:lnTo>
                  <a:lnTo>
                    <a:pt x="1640700" y="0"/>
                  </a:lnTo>
                  <a:lnTo>
                    <a:pt x="2008665" y="0"/>
                  </a:lnTo>
                  <a:lnTo>
                    <a:pt x="2123179" y="0"/>
                  </a:lnTo>
                  <a:lnTo>
                    <a:pt x="2491144" y="0"/>
                  </a:lnTo>
                  <a:lnTo>
                    <a:pt x="2536860" y="0"/>
                  </a:lnTo>
                  <a:cubicBezTo>
                    <a:pt x="2663874" y="0"/>
                    <a:pt x="2780305" y="0"/>
                    <a:pt x="2887032" y="0"/>
                  </a:cubicBezTo>
                  <a:lnTo>
                    <a:pt x="2904825" y="0"/>
                  </a:lnTo>
                  <a:lnTo>
                    <a:pt x="3178990" y="0"/>
                  </a:lnTo>
                  <a:lnTo>
                    <a:pt x="3254997" y="0"/>
                  </a:lnTo>
                  <a:lnTo>
                    <a:pt x="3418025" y="0"/>
                  </a:lnTo>
                  <a:lnTo>
                    <a:pt x="3546955" y="0"/>
                  </a:lnTo>
                  <a:lnTo>
                    <a:pt x="3609429" y="0"/>
                  </a:lnTo>
                  <a:lnTo>
                    <a:pt x="3616250" y="0"/>
                  </a:lnTo>
                  <a:lnTo>
                    <a:pt x="3785990" y="0"/>
                  </a:lnTo>
                  <a:cubicBezTo>
                    <a:pt x="3857436" y="0"/>
                    <a:pt x="3920943" y="0"/>
                    <a:pt x="3977394" y="0"/>
                  </a:cubicBezTo>
                  <a:lnTo>
                    <a:pt x="3984215" y="0"/>
                  </a:lnTo>
                  <a:lnTo>
                    <a:pt x="3984215" y="1100555"/>
                  </a:lnTo>
                  <a:lnTo>
                    <a:pt x="3616250" y="1100555"/>
                  </a:lnTo>
                  <a:lnTo>
                    <a:pt x="816137" y="1100555"/>
                  </a:lnTo>
                  <a:lnTo>
                    <a:pt x="448172" y="1100555"/>
                  </a:lnTo>
                  <a:cubicBezTo>
                    <a:pt x="431675" y="1100555"/>
                    <a:pt x="409679" y="1089870"/>
                    <a:pt x="387683" y="1068500"/>
                  </a:cubicBezTo>
                  <a:cubicBezTo>
                    <a:pt x="74238" y="737265"/>
                    <a:pt x="74238" y="737265"/>
                    <a:pt x="74238" y="737265"/>
                  </a:cubicBezTo>
                  <a:cubicBezTo>
                    <a:pt x="-24745" y="641100"/>
                    <a:pt x="-24745" y="470140"/>
                    <a:pt x="74238" y="373975"/>
                  </a:cubicBezTo>
                  <a:cubicBezTo>
                    <a:pt x="387683" y="42740"/>
                    <a:pt x="387683" y="42740"/>
                    <a:pt x="387683" y="42740"/>
                  </a:cubicBezTo>
                  <a:cubicBezTo>
                    <a:pt x="409679" y="21370"/>
                    <a:pt x="431675" y="10685"/>
                    <a:pt x="448172" y="0"/>
                  </a:cubicBezTo>
                  <a:close/>
                </a:path>
              </a:pathLst>
            </a:custGeom>
            <a:solidFill>
              <a:srgbClr val="13BA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37" name="12">
              <a:extLst>
                <a:ext uri="{FF2B5EF4-FFF2-40B4-BE49-F238E27FC236}">
                  <a16:creationId xmlns:a16="http://schemas.microsoft.com/office/drawing/2014/main" id="{F7C76B51-930B-B6DD-947C-ACB9D421485E}"/>
                </a:ext>
              </a:extLst>
            </p:cNvPr>
            <p:cNvSpPr txBox="1"/>
            <p:nvPr/>
          </p:nvSpPr>
          <p:spPr>
            <a:xfrm flipH="1">
              <a:off x="4492801" y="2011502"/>
              <a:ext cx="514885" cy="886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4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733A942-6756-FB04-08B5-EE0E116B4620}"/>
                </a:ext>
              </a:extLst>
            </p:cNvPr>
            <p:cNvGrpSpPr/>
            <p:nvPr/>
          </p:nvGrpSpPr>
          <p:grpSpPr>
            <a:xfrm>
              <a:off x="1376974" y="2069198"/>
              <a:ext cx="2966425" cy="816522"/>
              <a:chOff x="283598" y="1906534"/>
              <a:chExt cx="2966425" cy="81652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2BEC3DE-3B65-BF1F-D924-38897AA98D6D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B78F900E-C653-FFD8-3682-C28EDF0F3B67}"/>
                  </a:ext>
                </a:extLst>
              </p:cNvPr>
              <p:cNvSpPr txBox="1"/>
              <p:nvPr/>
            </p:nvSpPr>
            <p:spPr>
              <a:xfrm>
                <a:off x="101445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1E3493A-9C36-3FB8-30AE-50BCCE991910}"/>
              </a:ext>
            </a:extLst>
          </p:cNvPr>
          <p:cNvGrpSpPr/>
          <p:nvPr/>
        </p:nvGrpSpPr>
        <p:grpSpPr>
          <a:xfrm>
            <a:off x="1213663" y="3781947"/>
            <a:ext cx="3984215" cy="1100555"/>
            <a:chOff x="1213663" y="1953147"/>
            <a:chExt cx="3984215" cy="110055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B085D2-7489-BD4B-74C4-C077044D9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663" y="1953147"/>
              <a:ext cx="3984215" cy="1100555"/>
            </a:xfrm>
            <a:custGeom>
              <a:avLst/>
              <a:gdLst>
                <a:gd name="connsiteX0" fmla="*/ 448172 w 3984215"/>
                <a:gd name="connsiteY0" fmla="*/ 0 h 1100555"/>
                <a:gd name="connsiteX1" fmla="*/ 816137 w 3984215"/>
                <a:gd name="connsiteY1" fmla="*/ 0 h 1100555"/>
                <a:gd name="connsiteX2" fmla="*/ 1084128 w 3984215"/>
                <a:gd name="connsiteY2" fmla="*/ 0 h 1100555"/>
                <a:gd name="connsiteX3" fmla="*/ 1452093 w 3984215"/>
                <a:gd name="connsiteY3" fmla="*/ 0 h 1100555"/>
                <a:gd name="connsiteX4" fmla="*/ 1640700 w 3984215"/>
                <a:gd name="connsiteY4" fmla="*/ 0 h 1100555"/>
                <a:gd name="connsiteX5" fmla="*/ 2008665 w 3984215"/>
                <a:gd name="connsiteY5" fmla="*/ 0 h 1100555"/>
                <a:gd name="connsiteX6" fmla="*/ 2123179 w 3984215"/>
                <a:gd name="connsiteY6" fmla="*/ 0 h 1100555"/>
                <a:gd name="connsiteX7" fmla="*/ 2491144 w 3984215"/>
                <a:gd name="connsiteY7" fmla="*/ 0 h 1100555"/>
                <a:gd name="connsiteX8" fmla="*/ 2536860 w 3984215"/>
                <a:gd name="connsiteY8" fmla="*/ 0 h 1100555"/>
                <a:gd name="connsiteX9" fmla="*/ 2887032 w 3984215"/>
                <a:gd name="connsiteY9" fmla="*/ 0 h 1100555"/>
                <a:gd name="connsiteX10" fmla="*/ 2904825 w 3984215"/>
                <a:gd name="connsiteY10" fmla="*/ 0 h 1100555"/>
                <a:gd name="connsiteX11" fmla="*/ 3178990 w 3984215"/>
                <a:gd name="connsiteY11" fmla="*/ 0 h 1100555"/>
                <a:gd name="connsiteX12" fmla="*/ 3254997 w 3984215"/>
                <a:gd name="connsiteY12" fmla="*/ 0 h 1100555"/>
                <a:gd name="connsiteX13" fmla="*/ 3418025 w 3984215"/>
                <a:gd name="connsiteY13" fmla="*/ 0 h 1100555"/>
                <a:gd name="connsiteX14" fmla="*/ 3546955 w 3984215"/>
                <a:gd name="connsiteY14" fmla="*/ 0 h 1100555"/>
                <a:gd name="connsiteX15" fmla="*/ 3609429 w 3984215"/>
                <a:gd name="connsiteY15" fmla="*/ 0 h 1100555"/>
                <a:gd name="connsiteX16" fmla="*/ 3616250 w 3984215"/>
                <a:gd name="connsiteY16" fmla="*/ 0 h 1100555"/>
                <a:gd name="connsiteX17" fmla="*/ 3785990 w 3984215"/>
                <a:gd name="connsiteY17" fmla="*/ 0 h 1100555"/>
                <a:gd name="connsiteX18" fmla="*/ 3977394 w 3984215"/>
                <a:gd name="connsiteY18" fmla="*/ 0 h 1100555"/>
                <a:gd name="connsiteX19" fmla="*/ 3984215 w 3984215"/>
                <a:gd name="connsiteY19" fmla="*/ 0 h 1100555"/>
                <a:gd name="connsiteX20" fmla="*/ 3984215 w 3984215"/>
                <a:gd name="connsiteY20" fmla="*/ 1100555 h 1100555"/>
                <a:gd name="connsiteX21" fmla="*/ 3616250 w 3984215"/>
                <a:gd name="connsiteY21" fmla="*/ 1100555 h 1100555"/>
                <a:gd name="connsiteX22" fmla="*/ 816137 w 3984215"/>
                <a:gd name="connsiteY22" fmla="*/ 1100555 h 1100555"/>
                <a:gd name="connsiteX23" fmla="*/ 448172 w 3984215"/>
                <a:gd name="connsiteY23" fmla="*/ 1100555 h 1100555"/>
                <a:gd name="connsiteX24" fmla="*/ 387683 w 3984215"/>
                <a:gd name="connsiteY24" fmla="*/ 1068500 h 1100555"/>
                <a:gd name="connsiteX25" fmla="*/ 74238 w 3984215"/>
                <a:gd name="connsiteY25" fmla="*/ 737265 h 1100555"/>
                <a:gd name="connsiteX26" fmla="*/ 74238 w 3984215"/>
                <a:gd name="connsiteY26" fmla="*/ 373975 h 1100555"/>
                <a:gd name="connsiteX27" fmla="*/ 387683 w 3984215"/>
                <a:gd name="connsiteY27" fmla="*/ 42740 h 1100555"/>
                <a:gd name="connsiteX28" fmla="*/ 448172 w 3984215"/>
                <a:gd name="connsiteY28" fmla="*/ 0 h 110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84215" h="1100555">
                  <a:moveTo>
                    <a:pt x="448172" y="0"/>
                  </a:moveTo>
                  <a:lnTo>
                    <a:pt x="816137" y="0"/>
                  </a:lnTo>
                  <a:lnTo>
                    <a:pt x="1084128" y="0"/>
                  </a:lnTo>
                  <a:lnTo>
                    <a:pt x="1452093" y="0"/>
                  </a:lnTo>
                  <a:lnTo>
                    <a:pt x="1640700" y="0"/>
                  </a:lnTo>
                  <a:lnTo>
                    <a:pt x="2008665" y="0"/>
                  </a:lnTo>
                  <a:lnTo>
                    <a:pt x="2123179" y="0"/>
                  </a:lnTo>
                  <a:lnTo>
                    <a:pt x="2491144" y="0"/>
                  </a:lnTo>
                  <a:lnTo>
                    <a:pt x="2536860" y="0"/>
                  </a:lnTo>
                  <a:cubicBezTo>
                    <a:pt x="2663874" y="0"/>
                    <a:pt x="2780305" y="0"/>
                    <a:pt x="2887032" y="0"/>
                  </a:cubicBezTo>
                  <a:lnTo>
                    <a:pt x="2904825" y="0"/>
                  </a:lnTo>
                  <a:lnTo>
                    <a:pt x="3178990" y="0"/>
                  </a:lnTo>
                  <a:lnTo>
                    <a:pt x="3254997" y="0"/>
                  </a:lnTo>
                  <a:lnTo>
                    <a:pt x="3418025" y="0"/>
                  </a:lnTo>
                  <a:lnTo>
                    <a:pt x="3546955" y="0"/>
                  </a:lnTo>
                  <a:lnTo>
                    <a:pt x="3609429" y="0"/>
                  </a:lnTo>
                  <a:lnTo>
                    <a:pt x="3616250" y="0"/>
                  </a:lnTo>
                  <a:lnTo>
                    <a:pt x="3785990" y="0"/>
                  </a:lnTo>
                  <a:cubicBezTo>
                    <a:pt x="3857436" y="0"/>
                    <a:pt x="3920943" y="0"/>
                    <a:pt x="3977394" y="0"/>
                  </a:cubicBezTo>
                  <a:lnTo>
                    <a:pt x="3984215" y="0"/>
                  </a:lnTo>
                  <a:lnTo>
                    <a:pt x="3984215" y="1100555"/>
                  </a:lnTo>
                  <a:lnTo>
                    <a:pt x="3616250" y="1100555"/>
                  </a:lnTo>
                  <a:lnTo>
                    <a:pt x="816137" y="1100555"/>
                  </a:lnTo>
                  <a:lnTo>
                    <a:pt x="448172" y="1100555"/>
                  </a:lnTo>
                  <a:cubicBezTo>
                    <a:pt x="431675" y="1100555"/>
                    <a:pt x="409679" y="1089870"/>
                    <a:pt x="387683" y="1068500"/>
                  </a:cubicBezTo>
                  <a:cubicBezTo>
                    <a:pt x="74238" y="737265"/>
                    <a:pt x="74238" y="737265"/>
                    <a:pt x="74238" y="737265"/>
                  </a:cubicBezTo>
                  <a:cubicBezTo>
                    <a:pt x="-24745" y="641100"/>
                    <a:pt x="-24745" y="470140"/>
                    <a:pt x="74238" y="373975"/>
                  </a:cubicBezTo>
                  <a:cubicBezTo>
                    <a:pt x="387683" y="42740"/>
                    <a:pt x="387683" y="42740"/>
                    <a:pt x="387683" y="42740"/>
                  </a:cubicBezTo>
                  <a:cubicBezTo>
                    <a:pt x="409679" y="21370"/>
                    <a:pt x="431675" y="10685"/>
                    <a:pt x="448172" y="0"/>
                  </a:cubicBezTo>
                  <a:close/>
                </a:path>
              </a:pathLst>
            </a:custGeom>
            <a:solidFill>
              <a:srgbClr val="13BA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12">
              <a:extLst>
                <a:ext uri="{FF2B5EF4-FFF2-40B4-BE49-F238E27FC236}">
                  <a16:creationId xmlns:a16="http://schemas.microsoft.com/office/drawing/2014/main" id="{FF8E505F-C7EA-0A01-7AEF-BA269E175EFF}"/>
                </a:ext>
              </a:extLst>
            </p:cNvPr>
            <p:cNvSpPr txBox="1"/>
            <p:nvPr/>
          </p:nvSpPr>
          <p:spPr>
            <a:xfrm flipH="1">
              <a:off x="4492801" y="2011502"/>
              <a:ext cx="514885" cy="886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44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949D191-DAC2-9556-61EF-08796D5DB8F4}"/>
                </a:ext>
              </a:extLst>
            </p:cNvPr>
            <p:cNvGrpSpPr/>
            <p:nvPr/>
          </p:nvGrpSpPr>
          <p:grpSpPr>
            <a:xfrm>
              <a:off x="1376974" y="2069198"/>
              <a:ext cx="2966425" cy="816522"/>
              <a:chOff x="283598" y="1906534"/>
              <a:chExt cx="2966425" cy="816522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8C6E0256-FA61-57B0-1EF7-995E102F0EE8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15C4DC4-A59A-D941-CB7B-0E4F728C38D9}"/>
                  </a:ext>
                </a:extLst>
              </p:cNvPr>
              <p:cNvSpPr txBox="1"/>
              <p:nvPr/>
            </p:nvSpPr>
            <p:spPr>
              <a:xfrm>
                <a:off x="101445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26C5665-3BBE-54A2-6E64-7E5C1413D763}"/>
              </a:ext>
            </a:extLst>
          </p:cNvPr>
          <p:cNvGrpSpPr/>
          <p:nvPr/>
        </p:nvGrpSpPr>
        <p:grpSpPr>
          <a:xfrm flipH="1">
            <a:off x="7007635" y="3781947"/>
            <a:ext cx="3984216" cy="1100555"/>
            <a:chOff x="1213663" y="1953147"/>
            <a:chExt cx="3984215" cy="110055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EC8C5BA-E71B-35C2-599F-21A712D93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663" y="1953147"/>
              <a:ext cx="3984215" cy="1100555"/>
            </a:xfrm>
            <a:custGeom>
              <a:avLst/>
              <a:gdLst>
                <a:gd name="connsiteX0" fmla="*/ 448172 w 3984215"/>
                <a:gd name="connsiteY0" fmla="*/ 0 h 1100555"/>
                <a:gd name="connsiteX1" fmla="*/ 816137 w 3984215"/>
                <a:gd name="connsiteY1" fmla="*/ 0 h 1100555"/>
                <a:gd name="connsiteX2" fmla="*/ 1084128 w 3984215"/>
                <a:gd name="connsiteY2" fmla="*/ 0 h 1100555"/>
                <a:gd name="connsiteX3" fmla="*/ 1452093 w 3984215"/>
                <a:gd name="connsiteY3" fmla="*/ 0 h 1100555"/>
                <a:gd name="connsiteX4" fmla="*/ 1640700 w 3984215"/>
                <a:gd name="connsiteY4" fmla="*/ 0 h 1100555"/>
                <a:gd name="connsiteX5" fmla="*/ 2008665 w 3984215"/>
                <a:gd name="connsiteY5" fmla="*/ 0 h 1100555"/>
                <a:gd name="connsiteX6" fmla="*/ 2123179 w 3984215"/>
                <a:gd name="connsiteY6" fmla="*/ 0 h 1100555"/>
                <a:gd name="connsiteX7" fmla="*/ 2491144 w 3984215"/>
                <a:gd name="connsiteY7" fmla="*/ 0 h 1100555"/>
                <a:gd name="connsiteX8" fmla="*/ 2536860 w 3984215"/>
                <a:gd name="connsiteY8" fmla="*/ 0 h 1100555"/>
                <a:gd name="connsiteX9" fmla="*/ 2887032 w 3984215"/>
                <a:gd name="connsiteY9" fmla="*/ 0 h 1100555"/>
                <a:gd name="connsiteX10" fmla="*/ 2904825 w 3984215"/>
                <a:gd name="connsiteY10" fmla="*/ 0 h 1100555"/>
                <a:gd name="connsiteX11" fmla="*/ 3178990 w 3984215"/>
                <a:gd name="connsiteY11" fmla="*/ 0 h 1100555"/>
                <a:gd name="connsiteX12" fmla="*/ 3254997 w 3984215"/>
                <a:gd name="connsiteY12" fmla="*/ 0 h 1100555"/>
                <a:gd name="connsiteX13" fmla="*/ 3418025 w 3984215"/>
                <a:gd name="connsiteY13" fmla="*/ 0 h 1100555"/>
                <a:gd name="connsiteX14" fmla="*/ 3546955 w 3984215"/>
                <a:gd name="connsiteY14" fmla="*/ 0 h 1100555"/>
                <a:gd name="connsiteX15" fmla="*/ 3609429 w 3984215"/>
                <a:gd name="connsiteY15" fmla="*/ 0 h 1100555"/>
                <a:gd name="connsiteX16" fmla="*/ 3616250 w 3984215"/>
                <a:gd name="connsiteY16" fmla="*/ 0 h 1100555"/>
                <a:gd name="connsiteX17" fmla="*/ 3785990 w 3984215"/>
                <a:gd name="connsiteY17" fmla="*/ 0 h 1100555"/>
                <a:gd name="connsiteX18" fmla="*/ 3977394 w 3984215"/>
                <a:gd name="connsiteY18" fmla="*/ 0 h 1100555"/>
                <a:gd name="connsiteX19" fmla="*/ 3984215 w 3984215"/>
                <a:gd name="connsiteY19" fmla="*/ 0 h 1100555"/>
                <a:gd name="connsiteX20" fmla="*/ 3984215 w 3984215"/>
                <a:gd name="connsiteY20" fmla="*/ 1100555 h 1100555"/>
                <a:gd name="connsiteX21" fmla="*/ 3616250 w 3984215"/>
                <a:gd name="connsiteY21" fmla="*/ 1100555 h 1100555"/>
                <a:gd name="connsiteX22" fmla="*/ 816137 w 3984215"/>
                <a:gd name="connsiteY22" fmla="*/ 1100555 h 1100555"/>
                <a:gd name="connsiteX23" fmla="*/ 448172 w 3984215"/>
                <a:gd name="connsiteY23" fmla="*/ 1100555 h 1100555"/>
                <a:gd name="connsiteX24" fmla="*/ 387683 w 3984215"/>
                <a:gd name="connsiteY24" fmla="*/ 1068500 h 1100555"/>
                <a:gd name="connsiteX25" fmla="*/ 74238 w 3984215"/>
                <a:gd name="connsiteY25" fmla="*/ 737265 h 1100555"/>
                <a:gd name="connsiteX26" fmla="*/ 74238 w 3984215"/>
                <a:gd name="connsiteY26" fmla="*/ 373975 h 1100555"/>
                <a:gd name="connsiteX27" fmla="*/ 387683 w 3984215"/>
                <a:gd name="connsiteY27" fmla="*/ 42740 h 1100555"/>
                <a:gd name="connsiteX28" fmla="*/ 448172 w 3984215"/>
                <a:gd name="connsiteY28" fmla="*/ 0 h 110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984215" h="1100555">
                  <a:moveTo>
                    <a:pt x="448172" y="0"/>
                  </a:moveTo>
                  <a:lnTo>
                    <a:pt x="816137" y="0"/>
                  </a:lnTo>
                  <a:lnTo>
                    <a:pt x="1084128" y="0"/>
                  </a:lnTo>
                  <a:lnTo>
                    <a:pt x="1452093" y="0"/>
                  </a:lnTo>
                  <a:lnTo>
                    <a:pt x="1640700" y="0"/>
                  </a:lnTo>
                  <a:lnTo>
                    <a:pt x="2008665" y="0"/>
                  </a:lnTo>
                  <a:lnTo>
                    <a:pt x="2123179" y="0"/>
                  </a:lnTo>
                  <a:lnTo>
                    <a:pt x="2491144" y="0"/>
                  </a:lnTo>
                  <a:lnTo>
                    <a:pt x="2536860" y="0"/>
                  </a:lnTo>
                  <a:cubicBezTo>
                    <a:pt x="2663874" y="0"/>
                    <a:pt x="2780305" y="0"/>
                    <a:pt x="2887032" y="0"/>
                  </a:cubicBezTo>
                  <a:lnTo>
                    <a:pt x="2904825" y="0"/>
                  </a:lnTo>
                  <a:lnTo>
                    <a:pt x="3178990" y="0"/>
                  </a:lnTo>
                  <a:lnTo>
                    <a:pt x="3254997" y="0"/>
                  </a:lnTo>
                  <a:lnTo>
                    <a:pt x="3418025" y="0"/>
                  </a:lnTo>
                  <a:lnTo>
                    <a:pt x="3546955" y="0"/>
                  </a:lnTo>
                  <a:lnTo>
                    <a:pt x="3609429" y="0"/>
                  </a:lnTo>
                  <a:lnTo>
                    <a:pt x="3616250" y="0"/>
                  </a:lnTo>
                  <a:lnTo>
                    <a:pt x="3785990" y="0"/>
                  </a:lnTo>
                  <a:cubicBezTo>
                    <a:pt x="3857436" y="0"/>
                    <a:pt x="3920943" y="0"/>
                    <a:pt x="3977394" y="0"/>
                  </a:cubicBezTo>
                  <a:lnTo>
                    <a:pt x="3984215" y="0"/>
                  </a:lnTo>
                  <a:lnTo>
                    <a:pt x="3984215" y="1100555"/>
                  </a:lnTo>
                  <a:lnTo>
                    <a:pt x="3616250" y="1100555"/>
                  </a:lnTo>
                  <a:lnTo>
                    <a:pt x="816137" y="1100555"/>
                  </a:lnTo>
                  <a:lnTo>
                    <a:pt x="448172" y="1100555"/>
                  </a:lnTo>
                  <a:cubicBezTo>
                    <a:pt x="431675" y="1100555"/>
                    <a:pt x="409679" y="1089870"/>
                    <a:pt x="387683" y="1068500"/>
                  </a:cubicBezTo>
                  <a:cubicBezTo>
                    <a:pt x="74238" y="737265"/>
                    <a:pt x="74238" y="737265"/>
                    <a:pt x="74238" y="737265"/>
                  </a:cubicBezTo>
                  <a:cubicBezTo>
                    <a:pt x="-24745" y="641100"/>
                    <a:pt x="-24745" y="470140"/>
                    <a:pt x="74238" y="373975"/>
                  </a:cubicBezTo>
                  <a:cubicBezTo>
                    <a:pt x="387683" y="42740"/>
                    <a:pt x="387683" y="42740"/>
                    <a:pt x="387683" y="42740"/>
                  </a:cubicBezTo>
                  <a:cubicBezTo>
                    <a:pt x="409679" y="21370"/>
                    <a:pt x="431675" y="10685"/>
                    <a:pt x="448172" y="0"/>
                  </a:cubicBezTo>
                  <a:close/>
                </a:path>
              </a:pathLst>
            </a:cu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9" name="12">
              <a:extLst>
                <a:ext uri="{FF2B5EF4-FFF2-40B4-BE49-F238E27FC236}">
                  <a16:creationId xmlns:a16="http://schemas.microsoft.com/office/drawing/2014/main" id="{4AC16A11-BCEE-E8B9-5953-C086E7C90B2B}"/>
                </a:ext>
              </a:extLst>
            </p:cNvPr>
            <p:cNvSpPr txBox="1"/>
            <p:nvPr/>
          </p:nvSpPr>
          <p:spPr>
            <a:xfrm flipH="1">
              <a:off x="4492801" y="2011502"/>
              <a:ext cx="514885" cy="886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400" baseline="30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94D3FF5-12EF-3F81-77F7-F4EBD64C1051}"/>
                </a:ext>
              </a:extLst>
            </p:cNvPr>
            <p:cNvGrpSpPr/>
            <p:nvPr/>
          </p:nvGrpSpPr>
          <p:grpSpPr>
            <a:xfrm>
              <a:off x="1376974" y="2069198"/>
              <a:ext cx="2966425" cy="816522"/>
              <a:chOff x="283598" y="1906534"/>
              <a:chExt cx="2966425" cy="816522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15D72465-C31F-8D4A-5944-802019EC9D33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2C2E7CA4-E18B-D956-077C-871D70AC620E}"/>
                  </a:ext>
                </a:extLst>
              </p:cNvPr>
              <p:cNvSpPr txBox="1"/>
              <p:nvPr/>
            </p:nvSpPr>
            <p:spPr>
              <a:xfrm>
                <a:off x="101445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855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E9A8B-7720-864E-B391-E2B8DAB43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弧形 16">
            <a:extLst>
              <a:ext uri="{FF2B5EF4-FFF2-40B4-BE49-F238E27FC236}">
                <a16:creationId xmlns:a16="http://schemas.microsoft.com/office/drawing/2014/main" id="{8860B6A2-13BF-7138-7452-32ED161826FC}"/>
              </a:ext>
            </a:extLst>
          </p:cNvPr>
          <p:cNvSpPr/>
          <p:nvPr/>
        </p:nvSpPr>
        <p:spPr>
          <a:xfrm>
            <a:off x="2348436" y="1744293"/>
            <a:ext cx="7521278" cy="7521274"/>
          </a:xfrm>
          <a:prstGeom prst="arc">
            <a:avLst>
              <a:gd name="adj1" fmla="val 12057248"/>
              <a:gd name="adj2" fmla="val 20281881"/>
            </a:avLst>
          </a:pr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D4F215D0-6272-1BD3-0B39-7639D7654D5E}"/>
              </a:ext>
            </a:extLst>
          </p:cNvPr>
          <p:cNvSpPr txBox="1"/>
          <p:nvPr/>
        </p:nvSpPr>
        <p:spPr>
          <a:xfrm>
            <a:off x="211459" y="0"/>
            <a:ext cx="853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D59B3AC-D564-EC80-68BD-8B0A22C54923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3FCFE69-131E-E5FF-D1BC-DA86175AF971}"/>
              </a:ext>
            </a:extLst>
          </p:cNvPr>
          <p:cNvGrpSpPr/>
          <p:nvPr/>
        </p:nvGrpSpPr>
        <p:grpSpPr>
          <a:xfrm>
            <a:off x="2817165" y="2426915"/>
            <a:ext cx="6557669" cy="3774912"/>
            <a:chOff x="712810" y="1929202"/>
            <a:chExt cx="5503963" cy="3168348"/>
          </a:xfrm>
        </p:grpSpPr>
        <p:grpSp>
          <p:nvGrpSpPr>
            <p:cNvPr id="2" name="Group 55">
              <a:extLst>
                <a:ext uri="{FF2B5EF4-FFF2-40B4-BE49-F238E27FC236}">
                  <a16:creationId xmlns:a16="http://schemas.microsoft.com/office/drawing/2014/main" id="{8D8186B2-FE99-FB56-7D71-F5A670D60EC8}"/>
                </a:ext>
              </a:extLst>
            </p:cNvPr>
            <p:cNvGrpSpPr/>
            <p:nvPr/>
          </p:nvGrpSpPr>
          <p:grpSpPr>
            <a:xfrm>
              <a:off x="712810" y="1929202"/>
              <a:ext cx="5503963" cy="3168348"/>
              <a:chOff x="5898415" y="1976415"/>
              <a:chExt cx="5654530" cy="3255020"/>
            </a:xfrm>
          </p:grpSpPr>
          <p:sp>
            <p:nvSpPr>
              <p:cNvPr id="3" name="Freeform 45">
                <a:extLst>
                  <a:ext uri="{FF2B5EF4-FFF2-40B4-BE49-F238E27FC236}">
                    <a16:creationId xmlns:a16="http://schemas.microsoft.com/office/drawing/2014/main" id="{C9728B30-1A17-314F-A9D8-3EF86E8CA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8415" y="5105745"/>
                <a:ext cx="2848207" cy="125690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4" name="Freeform 46">
                <a:extLst>
                  <a:ext uri="{FF2B5EF4-FFF2-40B4-BE49-F238E27FC236}">
                    <a16:creationId xmlns:a16="http://schemas.microsoft.com/office/drawing/2014/main" id="{FDAEF932-1042-C961-2064-66A7C8F9A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4736" y="5105745"/>
                <a:ext cx="2848207" cy="125690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5" name="Freeform 47">
                <a:extLst>
                  <a:ext uri="{FF2B5EF4-FFF2-40B4-BE49-F238E27FC236}">
                    <a16:creationId xmlns:a16="http://schemas.microsoft.com/office/drawing/2014/main" id="{79C62406-A878-2D8E-C4EE-55C464D3D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5812" y="1976415"/>
                <a:ext cx="4581618" cy="3138999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6" name="Freeform 48">
                <a:extLst>
                  <a:ext uri="{FF2B5EF4-FFF2-40B4-BE49-F238E27FC236}">
                    <a16:creationId xmlns:a16="http://schemas.microsoft.com/office/drawing/2014/main" id="{9673021A-FFF6-7AA8-CDD5-D58F980A6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923" y="1992528"/>
                <a:ext cx="4552622" cy="3106772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7" name="Rectangle 50">
                <a:extLst>
                  <a:ext uri="{FF2B5EF4-FFF2-40B4-BE49-F238E27FC236}">
                    <a16:creationId xmlns:a16="http://schemas.microsoft.com/office/drawing/2014/main" id="{102775E1-C5C8-A4AC-BC3C-62335B798F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8415" y="5054180"/>
                <a:ext cx="5654530" cy="10312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8" name="Freeform 51">
                <a:extLst>
                  <a:ext uri="{FF2B5EF4-FFF2-40B4-BE49-F238E27FC236}">
                    <a16:creationId xmlns:a16="http://schemas.microsoft.com/office/drawing/2014/main" id="{DBB416DD-1A98-10C5-74E1-E0613A612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8101" y="5054180"/>
                <a:ext cx="811932" cy="5801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9" name="Rectangle 52">
                <a:extLst>
                  <a:ext uri="{FF2B5EF4-FFF2-40B4-BE49-F238E27FC236}">
                    <a16:creationId xmlns:a16="http://schemas.microsoft.com/office/drawing/2014/main" id="{A1257591-A8A5-5DFD-4789-9B55ECB06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354" y="2189119"/>
                <a:ext cx="4249758" cy="26845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10" name="Oval 54">
                <a:extLst>
                  <a:ext uri="{FF2B5EF4-FFF2-40B4-BE49-F238E27FC236}">
                    <a16:creationId xmlns:a16="http://schemas.microsoft.com/office/drawing/2014/main" id="{CB4BDF55-16EE-8D5D-75C9-AF2714D9D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0847" y="2076321"/>
                <a:ext cx="48330" cy="4834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11" name="Oval 55">
                <a:extLst>
                  <a:ext uri="{FF2B5EF4-FFF2-40B4-BE49-F238E27FC236}">
                    <a16:creationId xmlns:a16="http://schemas.microsoft.com/office/drawing/2014/main" id="{59F610B0-31AF-4DEF-43EB-BEF644422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0847" y="2073099"/>
                <a:ext cx="48330" cy="45119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12" name="Oval 56">
                <a:extLst>
                  <a:ext uri="{FF2B5EF4-FFF2-40B4-BE49-F238E27FC236}">
                    <a16:creationId xmlns:a16="http://schemas.microsoft.com/office/drawing/2014/main" id="{91344C61-9511-6C13-AC9F-39F47410E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30511" y="2079544"/>
                <a:ext cx="28999" cy="3222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13" name="Oval 57">
                <a:extLst>
                  <a:ext uri="{FF2B5EF4-FFF2-40B4-BE49-F238E27FC236}">
                    <a16:creationId xmlns:a16="http://schemas.microsoft.com/office/drawing/2014/main" id="{0F0C156B-AA0D-E5FE-DB78-C52281F4E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36955" y="2089212"/>
                <a:ext cx="16111" cy="16115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  <p:sp>
            <p:nvSpPr>
              <p:cNvPr id="14" name="Freeform 58">
                <a:extLst>
                  <a:ext uri="{FF2B5EF4-FFF2-40B4-BE49-F238E27FC236}">
                    <a16:creationId xmlns:a16="http://schemas.microsoft.com/office/drawing/2014/main" id="{8F2C513B-9CB6-238D-0FA0-CF742A43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3399" y="2092436"/>
                <a:ext cx="3223" cy="6446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pPr defTabSz="914217"/>
                <a:endParaRPr lang="id-ID">
                  <a:solidFill>
                    <a:srgbClr val="7F7F7F"/>
                  </a:solidFill>
                  <a:latin typeface="Roboto Light"/>
                </a:endParaRPr>
              </a:p>
            </p:txBody>
          </p:sp>
        </p:grpSp>
        <p:pic>
          <p:nvPicPr>
            <p:cNvPr id="15" name="图片占位符 5" descr="D:\51PPT模板网\51pptmoban.com\图片.jpg">
              <a:extLst>
                <a:ext uri="{FF2B5EF4-FFF2-40B4-BE49-F238E27FC236}">
                  <a16:creationId xmlns:a16="http://schemas.microsoft.com/office/drawing/2014/main" id="{3CADEE9F-EFD3-54D1-CF70-8938FB279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446" y="2123694"/>
              <a:ext cx="4136596" cy="2610612"/>
            </a:xfrm>
            <a:prstGeom prst="rect">
              <a:avLst/>
            </a:prstGeom>
          </p:spPr>
        </p:pic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9478361C-3597-CF00-7CD6-0B253D0037FD}"/>
              </a:ext>
            </a:extLst>
          </p:cNvPr>
          <p:cNvSpPr/>
          <p:nvPr/>
        </p:nvSpPr>
        <p:spPr>
          <a:xfrm>
            <a:off x="2432161" y="3776140"/>
            <a:ext cx="551834" cy="551834"/>
          </a:xfrm>
          <a:prstGeom prst="ellipse">
            <a:avLst/>
          </a:prstGeom>
          <a:solidFill>
            <a:srgbClr val="2C57F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3C521B5-2B1D-EC9B-6D91-24908049D22A}"/>
              </a:ext>
            </a:extLst>
          </p:cNvPr>
          <p:cNvSpPr/>
          <p:nvPr/>
        </p:nvSpPr>
        <p:spPr>
          <a:xfrm>
            <a:off x="9317530" y="3776140"/>
            <a:ext cx="551834" cy="551834"/>
          </a:xfrm>
          <a:prstGeom prst="ellipse">
            <a:avLst/>
          </a:prstGeom>
          <a:solidFill>
            <a:srgbClr val="2C57F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22DE4A-5EE6-8E3C-4E2F-670F3BE5E494}"/>
              </a:ext>
            </a:extLst>
          </p:cNvPr>
          <p:cNvSpPr/>
          <p:nvPr/>
        </p:nvSpPr>
        <p:spPr>
          <a:xfrm>
            <a:off x="4594790" y="1625887"/>
            <a:ext cx="551834" cy="551834"/>
          </a:xfrm>
          <a:prstGeom prst="ellipse">
            <a:avLst/>
          </a:prstGeom>
          <a:solidFill>
            <a:srgbClr val="13BA3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930896B-1021-33DC-16C7-4F7811728F77}"/>
              </a:ext>
            </a:extLst>
          </p:cNvPr>
          <p:cNvSpPr/>
          <p:nvPr/>
        </p:nvSpPr>
        <p:spPr>
          <a:xfrm>
            <a:off x="7045378" y="1625887"/>
            <a:ext cx="551834" cy="551834"/>
          </a:xfrm>
          <a:prstGeom prst="ellipse">
            <a:avLst/>
          </a:prstGeom>
          <a:solidFill>
            <a:srgbClr val="13BA3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D06C967-8AE9-2691-C292-1E6BDD4FA1C7}"/>
              </a:ext>
            </a:extLst>
          </p:cNvPr>
          <p:cNvGrpSpPr/>
          <p:nvPr/>
        </p:nvGrpSpPr>
        <p:grpSpPr>
          <a:xfrm>
            <a:off x="9032925" y="4432891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ECEA88-21BC-B210-43A8-E0017A1DBB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8B3524C-C040-6D44-7112-030E4AA8FB1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933A84-6C7A-19CC-AE11-DF27293BE824}"/>
              </a:ext>
            </a:extLst>
          </p:cNvPr>
          <p:cNvGrpSpPr/>
          <p:nvPr/>
        </p:nvGrpSpPr>
        <p:grpSpPr>
          <a:xfrm>
            <a:off x="340228" y="4433957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DE2968-8EBB-C5A3-83A1-479CEEC8CA4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222E4D-8596-0564-9598-037A38882265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53F3EDE-E8B3-1E37-A824-5321937E920D}"/>
              </a:ext>
            </a:extLst>
          </p:cNvPr>
          <p:cNvGrpSpPr/>
          <p:nvPr/>
        </p:nvGrpSpPr>
        <p:grpSpPr>
          <a:xfrm>
            <a:off x="7787448" y="1209084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E4D55C1-BB67-91DD-526D-368243DD83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E96854-13AF-D1F2-4046-0C2FD94BCD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69C8880-302D-A254-C663-B562D632764F}"/>
              </a:ext>
            </a:extLst>
          </p:cNvPr>
          <p:cNvGrpSpPr/>
          <p:nvPr/>
        </p:nvGrpSpPr>
        <p:grpSpPr>
          <a:xfrm>
            <a:off x="1464277" y="1210150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807FBE9-ADB9-C964-F4D7-B8326FD1C0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9F15179-23CB-84B6-EF49-32361F99EF2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799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46F00-C2CB-0F08-397D-CB79F8A3F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B20C0E7C-C6F3-2907-4312-25109DB3B765}"/>
              </a:ext>
            </a:extLst>
          </p:cNvPr>
          <p:cNvSpPr txBox="1"/>
          <p:nvPr/>
        </p:nvSpPr>
        <p:spPr>
          <a:xfrm>
            <a:off x="211459" y="0"/>
            <a:ext cx="853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A51D81FD-4B82-25AB-2500-C99C5B43E680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81A72BF-0973-1D39-CEC6-C95D015DA960}"/>
              </a:ext>
            </a:extLst>
          </p:cNvPr>
          <p:cNvSpPr/>
          <p:nvPr/>
        </p:nvSpPr>
        <p:spPr>
          <a:xfrm>
            <a:off x="1589088" y="3442891"/>
            <a:ext cx="396056" cy="396056"/>
          </a:xfrm>
          <a:prstGeom prst="roundRect">
            <a:avLst>
              <a:gd name="adj" fmla="val 50000"/>
            </a:avLst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BA38AEF-AFC8-2E44-CE10-F0F6648F22E8}"/>
              </a:ext>
            </a:extLst>
          </p:cNvPr>
          <p:cNvSpPr/>
          <p:nvPr/>
        </p:nvSpPr>
        <p:spPr>
          <a:xfrm>
            <a:off x="1589088" y="4865684"/>
            <a:ext cx="396056" cy="396056"/>
          </a:xfrm>
          <a:prstGeom prst="roundRect">
            <a:avLst>
              <a:gd name="adj" fmla="val 50000"/>
            </a:avLst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447389E-F7C3-8321-7056-EDF5EFB2C884}"/>
              </a:ext>
            </a:extLst>
          </p:cNvPr>
          <p:cNvCxnSpPr>
            <a:cxnSpLocks/>
          </p:cNvCxnSpPr>
          <p:nvPr/>
        </p:nvCxnSpPr>
        <p:spPr>
          <a:xfrm>
            <a:off x="6101556" y="1244771"/>
            <a:ext cx="0" cy="4753257"/>
          </a:xfrm>
          <a:prstGeom prst="line">
            <a:avLst/>
          </a:pr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93651FC-0315-8A27-14B2-8E9991900D5C}"/>
              </a:ext>
            </a:extLst>
          </p:cNvPr>
          <p:cNvSpPr/>
          <p:nvPr/>
        </p:nvSpPr>
        <p:spPr>
          <a:xfrm>
            <a:off x="10206856" y="3442891"/>
            <a:ext cx="396056" cy="396056"/>
          </a:xfrm>
          <a:prstGeom prst="roundRect">
            <a:avLst>
              <a:gd name="adj" fmla="val 50000"/>
            </a:avLst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1</a:t>
            </a:r>
            <a:endParaRPr lang="zh-CN" altLang="en-US" sz="2000" b="1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102F872-8692-CCE3-710A-1B398DE38859}"/>
              </a:ext>
            </a:extLst>
          </p:cNvPr>
          <p:cNvSpPr/>
          <p:nvPr/>
        </p:nvSpPr>
        <p:spPr>
          <a:xfrm>
            <a:off x="10206856" y="4865684"/>
            <a:ext cx="396056" cy="396056"/>
          </a:xfrm>
          <a:prstGeom prst="roundRect">
            <a:avLst>
              <a:gd name="adj" fmla="val 50000"/>
            </a:avLst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D7F63A8-51E7-F42E-96C9-937198DC5EC5}"/>
              </a:ext>
            </a:extLst>
          </p:cNvPr>
          <p:cNvSpPr/>
          <p:nvPr/>
        </p:nvSpPr>
        <p:spPr>
          <a:xfrm flipH="1">
            <a:off x="1200150" y="1244771"/>
            <a:ext cx="4382519" cy="1693668"/>
          </a:xfrm>
          <a:custGeom>
            <a:avLst/>
            <a:gdLst>
              <a:gd name="connsiteX0" fmla="*/ 4382519 w 4382519"/>
              <a:gd name="connsiteY0" fmla="*/ 0 h 1693668"/>
              <a:gd name="connsiteX1" fmla="*/ 3188293 w 4382519"/>
              <a:gd name="connsiteY1" fmla="*/ 0 h 1693668"/>
              <a:gd name="connsiteX2" fmla="*/ 2870159 w 4382519"/>
              <a:gd name="connsiteY2" fmla="*/ 0 h 1693668"/>
              <a:gd name="connsiteX3" fmla="*/ 0 w 4382519"/>
              <a:gd name="connsiteY3" fmla="*/ 0 h 1693668"/>
              <a:gd name="connsiteX4" fmla="*/ 5290 w 4382519"/>
              <a:gd name="connsiteY4" fmla="*/ 23405 h 1693668"/>
              <a:gd name="connsiteX5" fmla="*/ 240972 w 4382519"/>
              <a:gd name="connsiteY5" fmla="*/ 1138617 h 1693668"/>
              <a:gd name="connsiteX6" fmla="*/ 1065015 w 4382519"/>
              <a:gd name="connsiteY6" fmla="*/ 1693660 h 1693668"/>
              <a:gd name="connsiteX7" fmla="*/ 3029226 w 4382519"/>
              <a:gd name="connsiteY7" fmla="*/ 1693660 h 1693668"/>
              <a:gd name="connsiteX8" fmla="*/ 4382519 w 4382519"/>
              <a:gd name="connsiteY8" fmla="*/ 1693660 h 1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2519" h="1693668">
                <a:moveTo>
                  <a:pt x="4382519" y="0"/>
                </a:moveTo>
                <a:lnTo>
                  <a:pt x="3188293" y="0"/>
                </a:lnTo>
                <a:lnTo>
                  <a:pt x="2870159" y="0"/>
                </a:lnTo>
                <a:lnTo>
                  <a:pt x="0" y="0"/>
                </a:lnTo>
                <a:lnTo>
                  <a:pt x="5290" y="23405"/>
                </a:lnTo>
                <a:cubicBezTo>
                  <a:pt x="64293" y="284777"/>
                  <a:pt x="137109" y="612426"/>
                  <a:pt x="240972" y="1138617"/>
                </a:cubicBezTo>
                <a:cubicBezTo>
                  <a:pt x="373249" y="1702440"/>
                  <a:pt x="521200" y="1693660"/>
                  <a:pt x="1065015" y="1693660"/>
                </a:cubicBezTo>
                <a:lnTo>
                  <a:pt x="3029226" y="1693660"/>
                </a:lnTo>
                <a:lnTo>
                  <a:pt x="4382519" y="169366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 descr="D:\51PPT模板网\51pptmoban.com\图片.jpg">
            <a:extLst>
              <a:ext uri="{FF2B5EF4-FFF2-40B4-BE49-F238E27FC236}">
                <a16:creationId xmlns:a16="http://schemas.microsoft.com/office/drawing/2014/main" id="{02194E62-2D87-8733-E448-6B6A8D3B3F45}"/>
              </a:ext>
            </a:extLst>
          </p:cNvPr>
          <p:cNvSpPr/>
          <p:nvPr/>
        </p:nvSpPr>
        <p:spPr>
          <a:xfrm>
            <a:off x="6620444" y="1244771"/>
            <a:ext cx="4382494" cy="1693668"/>
          </a:xfrm>
          <a:custGeom>
            <a:avLst/>
            <a:gdLst>
              <a:gd name="connsiteX0" fmla="*/ 4382519 w 4382519"/>
              <a:gd name="connsiteY0" fmla="*/ 0 h 1693668"/>
              <a:gd name="connsiteX1" fmla="*/ 3188293 w 4382519"/>
              <a:gd name="connsiteY1" fmla="*/ 0 h 1693668"/>
              <a:gd name="connsiteX2" fmla="*/ 2870159 w 4382519"/>
              <a:gd name="connsiteY2" fmla="*/ 0 h 1693668"/>
              <a:gd name="connsiteX3" fmla="*/ 0 w 4382519"/>
              <a:gd name="connsiteY3" fmla="*/ 0 h 1693668"/>
              <a:gd name="connsiteX4" fmla="*/ 5290 w 4382519"/>
              <a:gd name="connsiteY4" fmla="*/ 23405 h 1693668"/>
              <a:gd name="connsiteX5" fmla="*/ 240972 w 4382519"/>
              <a:gd name="connsiteY5" fmla="*/ 1138617 h 1693668"/>
              <a:gd name="connsiteX6" fmla="*/ 1065015 w 4382519"/>
              <a:gd name="connsiteY6" fmla="*/ 1693660 h 1693668"/>
              <a:gd name="connsiteX7" fmla="*/ 3029226 w 4382519"/>
              <a:gd name="connsiteY7" fmla="*/ 1693660 h 1693668"/>
              <a:gd name="connsiteX8" fmla="*/ 4382519 w 4382519"/>
              <a:gd name="connsiteY8" fmla="*/ 1693660 h 169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2519" h="1693668">
                <a:moveTo>
                  <a:pt x="4382519" y="0"/>
                </a:moveTo>
                <a:lnTo>
                  <a:pt x="3188293" y="0"/>
                </a:lnTo>
                <a:lnTo>
                  <a:pt x="2870159" y="0"/>
                </a:lnTo>
                <a:lnTo>
                  <a:pt x="0" y="0"/>
                </a:lnTo>
                <a:lnTo>
                  <a:pt x="5290" y="23405"/>
                </a:lnTo>
                <a:cubicBezTo>
                  <a:pt x="64293" y="284777"/>
                  <a:pt x="137109" y="612426"/>
                  <a:pt x="240972" y="1138617"/>
                </a:cubicBezTo>
                <a:cubicBezTo>
                  <a:pt x="373249" y="1702440"/>
                  <a:pt x="521200" y="1693660"/>
                  <a:pt x="1065015" y="1693660"/>
                </a:cubicBezTo>
                <a:lnTo>
                  <a:pt x="3029226" y="1693660"/>
                </a:lnTo>
                <a:lnTo>
                  <a:pt x="4382519" y="169366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B8F17C6-40FA-73A6-129F-D3464193B701}"/>
              </a:ext>
            </a:extLst>
          </p:cNvPr>
          <p:cNvGrpSpPr/>
          <p:nvPr/>
        </p:nvGrpSpPr>
        <p:grpSpPr>
          <a:xfrm>
            <a:off x="2164861" y="3292238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4480301-2B6F-48CA-BEB6-8C252A0C0D0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E4188ED-3AD9-6838-4FED-ACC8003FFC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1AC0F88-1A39-0A95-D3D7-3EC6540A9B12}"/>
              </a:ext>
            </a:extLst>
          </p:cNvPr>
          <p:cNvGrpSpPr/>
          <p:nvPr/>
        </p:nvGrpSpPr>
        <p:grpSpPr>
          <a:xfrm>
            <a:off x="2164861" y="4748067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3C2A9C-C851-54D1-B7DD-E29B53E1634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6AF6FD-6B8E-0E0F-6C0D-076566D28B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FF12E7-FEAE-2F20-256E-51A387A93677}"/>
              </a:ext>
            </a:extLst>
          </p:cNvPr>
          <p:cNvGrpSpPr/>
          <p:nvPr/>
        </p:nvGrpSpPr>
        <p:grpSpPr>
          <a:xfrm>
            <a:off x="7058261" y="3292238"/>
            <a:ext cx="2968877" cy="816522"/>
            <a:chOff x="283598" y="1906534"/>
            <a:chExt cx="2968877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A2CCEA6-0F68-1E34-AA88-2E22B6CA05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B71C2EB-B081-693F-84A9-59EAEDF4EBEB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EF3BEB-C1D9-8C2D-0C62-DAB9DDF86FBE}"/>
              </a:ext>
            </a:extLst>
          </p:cNvPr>
          <p:cNvGrpSpPr/>
          <p:nvPr/>
        </p:nvGrpSpPr>
        <p:grpSpPr>
          <a:xfrm>
            <a:off x="7058261" y="4748067"/>
            <a:ext cx="2968877" cy="816522"/>
            <a:chOff x="283598" y="1906534"/>
            <a:chExt cx="2968877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741746E-F67C-6707-E07C-BFBC266BA0B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0FF78C8-BDF5-443C-0091-3F67975AF122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8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22F07-F21D-4FD9-A6D7-CD983CCC5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C7810F02-A605-A939-E788-9FB0E4F91113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86E191D-FE06-AB50-7BDE-29F4F02FE28D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4BB73D-A63D-D9C2-C52E-845F1AA781DE}"/>
              </a:ext>
            </a:extLst>
          </p:cNvPr>
          <p:cNvSpPr txBox="1"/>
          <p:nvPr/>
        </p:nvSpPr>
        <p:spPr>
          <a:xfrm>
            <a:off x="1010041" y="902334"/>
            <a:ext cx="261642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66D184-0D55-3FBD-BCB4-EB93A6703F2B}"/>
              </a:ext>
            </a:extLst>
          </p:cNvPr>
          <p:cNvGrpSpPr/>
          <p:nvPr/>
        </p:nvGrpSpPr>
        <p:grpSpPr>
          <a:xfrm>
            <a:off x="3468137" y="1999753"/>
            <a:ext cx="1143262" cy="687868"/>
            <a:chOff x="2178195" y="699700"/>
            <a:chExt cx="1143262" cy="68786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3EEEBF5-F699-2D81-F47B-55F4D988F67B}"/>
                </a:ext>
              </a:extLst>
            </p:cNvPr>
            <p:cNvGrpSpPr/>
            <p:nvPr/>
          </p:nvGrpSpPr>
          <p:grpSpPr>
            <a:xfrm>
              <a:off x="2267496" y="1162363"/>
              <a:ext cx="399725" cy="225205"/>
              <a:chOff x="6096000" y="1437693"/>
              <a:chExt cx="1026111" cy="1102768"/>
            </a:xfrm>
          </p:grpSpPr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5BE30722-C106-D0BF-C3CD-B925DA616F25}"/>
                  </a:ext>
                </a:extLst>
              </p:cNvPr>
              <p:cNvSpPr/>
              <p:nvPr/>
            </p:nvSpPr>
            <p:spPr>
              <a:xfrm>
                <a:off x="6096000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3222CE8A-3A88-A0E9-33F9-9EB0A1A48401}"/>
                  </a:ext>
                </a:extLst>
              </p:cNvPr>
              <p:cNvSpPr/>
              <p:nvPr/>
            </p:nvSpPr>
            <p:spPr>
              <a:xfrm>
                <a:off x="6445774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72DF5B8D-D2C4-3971-DED7-120EF108A738}"/>
                  </a:ext>
                </a:extLst>
              </p:cNvPr>
              <p:cNvSpPr/>
              <p:nvPr/>
            </p:nvSpPr>
            <p:spPr>
              <a:xfrm>
                <a:off x="6795548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83139445-F74D-5788-0939-79D57248A485}"/>
                </a:ext>
              </a:extLst>
            </p:cNvPr>
            <p:cNvSpPr txBox="1"/>
            <p:nvPr/>
          </p:nvSpPr>
          <p:spPr>
            <a:xfrm>
              <a:off x="2178195" y="699700"/>
              <a:ext cx="11432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PART</a:t>
              </a:r>
              <a:endParaRPr lang="zh-CN" altLang="en-US" sz="20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B3D43B60-191F-2539-71FE-7DD3787C1911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043FBA86-0F99-DE33-BE33-4DE8E78C1FA1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E3CA4088-32E9-BD1B-7B4B-439AD6255B84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D9AAFE80-80F9-9EE1-49A2-8537104BD09A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1E59990B-D4DE-B000-8101-F95093964318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ECDF97D4-F947-97DA-F197-C752E6CFBD1D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49EA1665-C227-24F5-D8AA-21A0643EF4F1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25C8D2ED-84A7-464F-8AC5-ADA060DA0370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9A3BB2D3-465A-E5E8-9584-05FDD3145027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8AE1A858-E2E1-5CE9-A93C-71194E4C484B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092709B6-B151-8AB5-2A99-B37A6AF86FBD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5E4A103-EEAA-13CC-8B48-14E5D1451DDB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0B876026-6819-BA94-7406-7E1FDCE1E4B3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49E1D686-6BD1-2B5D-9690-F1C7F977F56E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69235C6D-0D60-1D82-3290-94AC473DD7F9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C7EBB516-6B53-04DE-C668-92F350C3B08D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6D9638E5-93FC-8340-3B8A-CA8BDC83F62D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9EFBA4E2-D8BF-5A22-0647-3F7308CEBAE4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74BBC6AA-F26C-29AA-1959-7AE8C9E33220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FB9625E5-A1BC-F6B4-8155-5D9D561E027D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43C32A37-DFA6-2301-CBAA-80B3A91F726C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8C3242FF-1FE9-FBE3-DDD5-DF801AD6E2C9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85D6FCC4-5650-93E8-AF66-9EB9C09F43B8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5D4D577C-28A9-6EE6-83E7-E9B42459362B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575F6730-3CA7-5E9F-45FF-754B9789656E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791C99E1-409B-030C-C72B-C363141679C9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4EDA5A59-05F4-D4FB-56E1-8EBCDF2DE866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5F2F4E51-1B86-15FE-DC7B-74A7EABF5C58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6A10A7F2-0287-27FC-69CE-5720C1547C2B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DD87D9C0-97A1-3136-D817-8CBE9C8A3C72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97E9ABAA-C732-5C69-7978-44F39DB316D9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5E28ED2E-CA92-3101-9C67-736F3489CF20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A77DD887-C65D-7CD1-02BD-92358966B52C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F47AC276-A6F3-ED7F-E4DB-1E043AACA463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5EA4A81C-300C-17D5-92A7-83FA53F19765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CB74FA72-5033-891A-D583-8B37085A5943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EC02F9BC-9C46-3D7D-1657-CF37C75E9F7D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8CC1E467-205B-4DC0-DAD7-672B7384976F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AE0CA72E-745B-39E3-921A-4F968E4AE9A3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8F9D0184-33F2-DAB3-6616-CD4C042F53B8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D801EC4B-92AF-9824-63FB-396953026590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BF9C0227-D9F3-645F-F9EF-393B0DF03E99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9F30D384-CEA6-F3B6-26F0-0D6BD380A88C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57673179-5F43-9428-B56B-256A581EE7C5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96694691-E8B4-D54F-255D-77DDDDC08D96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12404104-10E8-148E-9F2A-155D81C83993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73B4BE50-62A9-8A6A-09BC-96D8CB6A3A3C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E26B12C3-6CDA-DFC3-C77D-1F6E15F4D07E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3417DB1F-59ED-DE1F-FA43-29D0C0ECF611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7A10BB32-5CBC-7630-6860-291E8C42A73A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F03B20FA-3FE2-B090-AC07-DF3AE2499B85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39D572DE-E736-745D-89EB-469A42391FF6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F1242056-1A64-05F7-BA7F-1D87372DCA6B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CCC0CBB5-5F45-6DDA-AFF9-1929208DCE8F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1D896DCB-D787-194D-F344-16CF386BE88C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C9E07A4F-B27C-BFA3-395D-A78401608EFB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1C775876-20DF-615F-B455-AD9BC9C429A9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F1378410-2465-EFEA-141B-EC55C5321F57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27EC4644-4852-24E1-C682-6840E30D0A85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12DFA1C9-3426-0A64-4BB8-5BDFDC83F694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E0D2516-CAD0-58F0-BA39-1D8CDF4896B7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5C61F748-6A93-30A7-A04F-87DED6A9B78B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02CC6621-9DA7-B6D7-C0EA-C70F222D2CD3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45131A34-4D2B-A113-BF31-4A67E2416B73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E50D587A-5909-0A73-C521-3C38259AE4C0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6B08CECC-AF97-D3E4-4911-09FA2C6E084C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3B5CEEB-F230-F370-87F2-45815415706F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E4EB59F0-69B5-3499-7B6B-7F6BB38F3E8D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5DE228CD-146C-DCFF-30CA-21AC8DE5C55A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D4813E53-3789-DF5E-3691-AB51BC9C272A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4DB3B875-9AF3-8A7B-ADA0-7D1E371CD9CC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F40B6E70-F180-9533-906D-7D630BE8A870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A19470EB-535B-7A15-EC34-0F2243B895CC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5CCB21A5-7E82-0549-5DDE-DADB0A3EFFA5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779B84AF-7C42-FAD7-F460-6EAEBE1B840C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8BA2EED8-0C7D-A53F-F078-A962D3D1B2CA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0BE6DE4B-0A79-74B0-6D3D-45E35AD2CA4D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AB0B8ACC-5256-FE16-FFB0-B1F7F02A0C22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1E2277CA-638F-E2CA-6F49-7B548DD48F58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F1F7E78-73EB-2DC1-38BB-12588F205EF8}"/>
              </a:ext>
            </a:extLst>
          </p:cNvPr>
          <p:cNvSpPr txBox="1"/>
          <p:nvPr/>
        </p:nvSpPr>
        <p:spPr>
          <a:xfrm>
            <a:off x="2083572" y="33615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96A781D-9B2A-820D-45AA-C6C3E4D93074}"/>
              </a:ext>
            </a:extLst>
          </p:cNvPr>
          <p:cNvSpPr/>
          <p:nvPr/>
        </p:nvSpPr>
        <p:spPr>
          <a:xfrm>
            <a:off x="1222540" y="3264386"/>
            <a:ext cx="3458081" cy="556048"/>
          </a:xfrm>
          <a:custGeom>
            <a:avLst/>
            <a:gdLst>
              <a:gd name="connsiteX0" fmla="*/ 0 w 3458081"/>
              <a:gd name="connsiteY0" fmla="*/ 0 h 556048"/>
              <a:gd name="connsiteX1" fmla="*/ 6485 w 3458081"/>
              <a:gd name="connsiteY1" fmla="*/ 0 h 556048"/>
              <a:gd name="connsiteX2" fmla="*/ 74094 w 3458081"/>
              <a:gd name="connsiteY2" fmla="*/ 0 h 556048"/>
              <a:gd name="connsiteX3" fmla="*/ 89873 w 3458081"/>
              <a:gd name="connsiteY3" fmla="*/ 0 h 556048"/>
              <a:gd name="connsiteX4" fmla="*/ 98146 w 3458081"/>
              <a:gd name="connsiteY4" fmla="*/ 0 h 556048"/>
              <a:gd name="connsiteX5" fmla="*/ 140043 w 3458081"/>
              <a:gd name="connsiteY5" fmla="*/ 0 h 556048"/>
              <a:gd name="connsiteX6" fmla="*/ 207652 w 3458081"/>
              <a:gd name="connsiteY6" fmla="*/ 0 h 556048"/>
              <a:gd name="connsiteX7" fmla="*/ 476139 w 3458081"/>
              <a:gd name="connsiteY7" fmla="*/ 0 h 556048"/>
              <a:gd name="connsiteX8" fmla="*/ 543749 w 3458081"/>
              <a:gd name="connsiteY8" fmla="*/ 0 h 556048"/>
              <a:gd name="connsiteX9" fmla="*/ 559528 w 3458081"/>
              <a:gd name="connsiteY9" fmla="*/ 0 h 556048"/>
              <a:gd name="connsiteX10" fmla="*/ 567800 w 3458081"/>
              <a:gd name="connsiteY10" fmla="*/ 0 h 556048"/>
              <a:gd name="connsiteX11" fmla="*/ 583579 w 3458081"/>
              <a:gd name="connsiteY11" fmla="*/ 0 h 556048"/>
              <a:gd name="connsiteX12" fmla="*/ 651189 w 3458081"/>
              <a:gd name="connsiteY12" fmla="*/ 0 h 556048"/>
              <a:gd name="connsiteX13" fmla="*/ 693086 w 3458081"/>
              <a:gd name="connsiteY13" fmla="*/ 0 h 556048"/>
              <a:gd name="connsiteX14" fmla="*/ 1029182 w 3458081"/>
              <a:gd name="connsiteY14" fmla="*/ 0 h 556048"/>
              <a:gd name="connsiteX15" fmla="*/ 1037455 w 3458081"/>
              <a:gd name="connsiteY15" fmla="*/ 0 h 556048"/>
              <a:gd name="connsiteX16" fmla="*/ 1053234 w 3458081"/>
              <a:gd name="connsiteY16" fmla="*/ 0 h 556048"/>
              <a:gd name="connsiteX17" fmla="*/ 1120843 w 3458081"/>
              <a:gd name="connsiteY17" fmla="*/ 0 h 556048"/>
              <a:gd name="connsiteX18" fmla="*/ 1136622 w 3458081"/>
              <a:gd name="connsiteY18" fmla="*/ 0 h 556048"/>
              <a:gd name="connsiteX19" fmla="*/ 1382150 w 3458081"/>
              <a:gd name="connsiteY19" fmla="*/ 0 h 556048"/>
              <a:gd name="connsiteX20" fmla="*/ 1388635 w 3458081"/>
              <a:gd name="connsiteY20" fmla="*/ 0 h 556048"/>
              <a:gd name="connsiteX21" fmla="*/ 1456244 w 3458081"/>
              <a:gd name="connsiteY21" fmla="*/ 0 h 556048"/>
              <a:gd name="connsiteX22" fmla="*/ 1472023 w 3458081"/>
              <a:gd name="connsiteY22" fmla="*/ 0 h 556048"/>
              <a:gd name="connsiteX23" fmla="*/ 1480296 w 3458081"/>
              <a:gd name="connsiteY23" fmla="*/ 0 h 556048"/>
              <a:gd name="connsiteX24" fmla="*/ 1522193 w 3458081"/>
              <a:gd name="connsiteY24" fmla="*/ 0 h 556048"/>
              <a:gd name="connsiteX25" fmla="*/ 1522888 w 3458081"/>
              <a:gd name="connsiteY25" fmla="*/ 0 h 556048"/>
              <a:gd name="connsiteX26" fmla="*/ 1589802 w 3458081"/>
              <a:gd name="connsiteY26" fmla="*/ 0 h 556048"/>
              <a:gd name="connsiteX27" fmla="*/ 1590498 w 3458081"/>
              <a:gd name="connsiteY27" fmla="*/ 0 h 556048"/>
              <a:gd name="connsiteX28" fmla="*/ 1606277 w 3458081"/>
              <a:gd name="connsiteY28" fmla="*/ 0 h 556048"/>
              <a:gd name="connsiteX29" fmla="*/ 1858289 w 3458081"/>
              <a:gd name="connsiteY29" fmla="*/ 0 h 556048"/>
              <a:gd name="connsiteX30" fmla="*/ 1925899 w 3458081"/>
              <a:gd name="connsiteY30" fmla="*/ 0 h 556048"/>
              <a:gd name="connsiteX31" fmla="*/ 1941678 w 3458081"/>
              <a:gd name="connsiteY31" fmla="*/ 0 h 556048"/>
              <a:gd name="connsiteX32" fmla="*/ 1949950 w 3458081"/>
              <a:gd name="connsiteY32" fmla="*/ 0 h 556048"/>
              <a:gd name="connsiteX33" fmla="*/ 1965729 w 3458081"/>
              <a:gd name="connsiteY33" fmla="*/ 0 h 556048"/>
              <a:gd name="connsiteX34" fmla="*/ 2033339 w 3458081"/>
              <a:gd name="connsiteY34" fmla="*/ 0 h 556048"/>
              <a:gd name="connsiteX35" fmla="*/ 2075236 w 3458081"/>
              <a:gd name="connsiteY35" fmla="*/ 0 h 556048"/>
              <a:gd name="connsiteX36" fmla="*/ 2075931 w 3458081"/>
              <a:gd name="connsiteY36" fmla="*/ 0 h 556048"/>
              <a:gd name="connsiteX37" fmla="*/ 2411332 w 3458081"/>
              <a:gd name="connsiteY37" fmla="*/ 0 h 556048"/>
              <a:gd name="connsiteX38" fmla="*/ 2419605 w 3458081"/>
              <a:gd name="connsiteY38" fmla="*/ 0 h 556048"/>
              <a:gd name="connsiteX39" fmla="*/ 2435384 w 3458081"/>
              <a:gd name="connsiteY39" fmla="*/ 0 h 556048"/>
              <a:gd name="connsiteX40" fmla="*/ 2502993 w 3458081"/>
              <a:gd name="connsiteY40" fmla="*/ 0 h 556048"/>
              <a:gd name="connsiteX41" fmla="*/ 2518772 w 3458081"/>
              <a:gd name="connsiteY41" fmla="*/ 0 h 556048"/>
              <a:gd name="connsiteX42" fmla="*/ 2905038 w 3458081"/>
              <a:gd name="connsiteY42" fmla="*/ 0 h 556048"/>
              <a:gd name="connsiteX43" fmla="*/ 2972648 w 3458081"/>
              <a:gd name="connsiteY43" fmla="*/ 0 h 556048"/>
              <a:gd name="connsiteX44" fmla="*/ 2988427 w 3458081"/>
              <a:gd name="connsiteY44" fmla="*/ 0 h 556048"/>
              <a:gd name="connsiteX45" fmla="*/ 3458081 w 3458081"/>
              <a:gd name="connsiteY45" fmla="*/ 0 h 556048"/>
              <a:gd name="connsiteX46" fmla="*/ 3456344 w 3458081"/>
              <a:gd name="connsiteY46" fmla="*/ 7684 h 556048"/>
              <a:gd name="connsiteX47" fmla="*/ 3378967 w 3458081"/>
              <a:gd name="connsiteY47" fmla="*/ 373819 h 556048"/>
              <a:gd name="connsiteX48" fmla="*/ 3108426 w 3458081"/>
              <a:gd name="connsiteY48" fmla="*/ 556046 h 556048"/>
              <a:gd name="connsiteX49" fmla="*/ 2638778 w 3458081"/>
              <a:gd name="connsiteY49" fmla="*/ 556046 h 556048"/>
              <a:gd name="connsiteX50" fmla="*/ 2638772 w 3458081"/>
              <a:gd name="connsiteY50" fmla="*/ 556046 h 556048"/>
              <a:gd name="connsiteX51" fmla="*/ 2622992 w 3458081"/>
              <a:gd name="connsiteY51" fmla="*/ 556046 h 556048"/>
              <a:gd name="connsiteX52" fmla="*/ 2555383 w 3458081"/>
              <a:gd name="connsiteY52" fmla="*/ 556046 h 556048"/>
              <a:gd name="connsiteX53" fmla="*/ 2169130 w 3458081"/>
              <a:gd name="connsiteY53" fmla="*/ 556046 h 556048"/>
              <a:gd name="connsiteX54" fmla="*/ 2169117 w 3458081"/>
              <a:gd name="connsiteY54" fmla="*/ 556046 h 556048"/>
              <a:gd name="connsiteX55" fmla="*/ 2153344 w 3458081"/>
              <a:gd name="connsiteY55" fmla="*/ 556046 h 556048"/>
              <a:gd name="connsiteX56" fmla="*/ 2153338 w 3458081"/>
              <a:gd name="connsiteY56" fmla="*/ 556046 h 556048"/>
              <a:gd name="connsiteX57" fmla="*/ 2085735 w 3458081"/>
              <a:gd name="connsiteY57" fmla="*/ 556046 h 556048"/>
              <a:gd name="connsiteX58" fmla="*/ 2085729 w 3458081"/>
              <a:gd name="connsiteY58" fmla="*/ 556046 h 556048"/>
              <a:gd name="connsiteX59" fmla="*/ 2069949 w 3458081"/>
              <a:gd name="connsiteY59" fmla="*/ 556046 h 556048"/>
              <a:gd name="connsiteX60" fmla="*/ 1726276 w 3458081"/>
              <a:gd name="connsiteY60" fmla="*/ 556046 h 556048"/>
              <a:gd name="connsiteX61" fmla="*/ 1725586 w 3458081"/>
              <a:gd name="connsiteY61" fmla="*/ 556046 h 556048"/>
              <a:gd name="connsiteX62" fmla="*/ 1725581 w 3458081"/>
              <a:gd name="connsiteY62" fmla="*/ 556046 h 556048"/>
              <a:gd name="connsiteX63" fmla="*/ 1683696 w 3458081"/>
              <a:gd name="connsiteY63" fmla="*/ 556046 h 556048"/>
              <a:gd name="connsiteX64" fmla="*/ 1683684 w 3458081"/>
              <a:gd name="connsiteY64" fmla="*/ 556046 h 556048"/>
              <a:gd name="connsiteX65" fmla="*/ 1616087 w 3458081"/>
              <a:gd name="connsiteY65" fmla="*/ 556046 h 556048"/>
              <a:gd name="connsiteX66" fmla="*/ 1616074 w 3458081"/>
              <a:gd name="connsiteY66" fmla="*/ 556046 h 556048"/>
              <a:gd name="connsiteX67" fmla="*/ 1600301 w 3458081"/>
              <a:gd name="connsiteY67" fmla="*/ 556046 h 556048"/>
              <a:gd name="connsiteX68" fmla="*/ 1600295 w 3458081"/>
              <a:gd name="connsiteY68" fmla="*/ 556046 h 556048"/>
              <a:gd name="connsiteX69" fmla="*/ 1382150 w 3458081"/>
              <a:gd name="connsiteY69" fmla="*/ 556046 h 556048"/>
              <a:gd name="connsiteX70" fmla="*/ 1256628 w 3458081"/>
              <a:gd name="connsiteY70" fmla="*/ 556046 h 556048"/>
              <a:gd name="connsiteX71" fmla="*/ 1256622 w 3458081"/>
              <a:gd name="connsiteY71" fmla="*/ 556046 h 556048"/>
              <a:gd name="connsiteX72" fmla="*/ 1240842 w 3458081"/>
              <a:gd name="connsiteY72" fmla="*/ 556046 h 556048"/>
              <a:gd name="connsiteX73" fmla="*/ 1173233 w 3458081"/>
              <a:gd name="connsiteY73" fmla="*/ 556046 h 556048"/>
              <a:gd name="connsiteX74" fmla="*/ 786980 w 3458081"/>
              <a:gd name="connsiteY74" fmla="*/ 556046 h 556048"/>
              <a:gd name="connsiteX75" fmla="*/ 786967 w 3458081"/>
              <a:gd name="connsiteY75" fmla="*/ 556046 h 556048"/>
              <a:gd name="connsiteX76" fmla="*/ 771194 w 3458081"/>
              <a:gd name="connsiteY76" fmla="*/ 556046 h 556048"/>
              <a:gd name="connsiteX77" fmla="*/ 771188 w 3458081"/>
              <a:gd name="connsiteY77" fmla="*/ 556046 h 556048"/>
              <a:gd name="connsiteX78" fmla="*/ 703585 w 3458081"/>
              <a:gd name="connsiteY78" fmla="*/ 556046 h 556048"/>
              <a:gd name="connsiteX79" fmla="*/ 703579 w 3458081"/>
              <a:gd name="connsiteY79" fmla="*/ 556046 h 556048"/>
              <a:gd name="connsiteX80" fmla="*/ 687799 w 3458081"/>
              <a:gd name="connsiteY80" fmla="*/ 556046 h 556048"/>
              <a:gd name="connsiteX81" fmla="*/ 343436 w 3458081"/>
              <a:gd name="connsiteY81" fmla="*/ 556046 h 556048"/>
              <a:gd name="connsiteX82" fmla="*/ 343431 w 3458081"/>
              <a:gd name="connsiteY82" fmla="*/ 556046 h 556048"/>
              <a:gd name="connsiteX83" fmla="*/ 301546 w 3458081"/>
              <a:gd name="connsiteY83" fmla="*/ 556046 h 556048"/>
              <a:gd name="connsiteX84" fmla="*/ 301534 w 3458081"/>
              <a:gd name="connsiteY84" fmla="*/ 556046 h 556048"/>
              <a:gd name="connsiteX85" fmla="*/ 233937 w 3458081"/>
              <a:gd name="connsiteY85" fmla="*/ 556046 h 556048"/>
              <a:gd name="connsiteX86" fmla="*/ 233924 w 3458081"/>
              <a:gd name="connsiteY86" fmla="*/ 556046 h 556048"/>
              <a:gd name="connsiteX87" fmla="*/ 218151 w 3458081"/>
              <a:gd name="connsiteY87" fmla="*/ 556046 h 556048"/>
              <a:gd name="connsiteX88" fmla="*/ 218145 w 3458081"/>
              <a:gd name="connsiteY88" fmla="*/ 556046 h 556048"/>
              <a:gd name="connsiteX89" fmla="*/ 0 w 3458081"/>
              <a:gd name="connsiteY89" fmla="*/ 556046 h 5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458081" h="556048">
                <a:moveTo>
                  <a:pt x="0" y="0"/>
                </a:moveTo>
                <a:lnTo>
                  <a:pt x="6485" y="0"/>
                </a:lnTo>
                <a:lnTo>
                  <a:pt x="74094" y="0"/>
                </a:lnTo>
                <a:lnTo>
                  <a:pt x="89873" y="0"/>
                </a:lnTo>
                <a:lnTo>
                  <a:pt x="98146" y="0"/>
                </a:lnTo>
                <a:lnTo>
                  <a:pt x="140043" y="0"/>
                </a:lnTo>
                <a:lnTo>
                  <a:pt x="207652" y="0"/>
                </a:lnTo>
                <a:lnTo>
                  <a:pt x="476139" y="0"/>
                </a:lnTo>
                <a:lnTo>
                  <a:pt x="543749" y="0"/>
                </a:lnTo>
                <a:lnTo>
                  <a:pt x="559528" y="0"/>
                </a:lnTo>
                <a:lnTo>
                  <a:pt x="567800" y="0"/>
                </a:lnTo>
                <a:lnTo>
                  <a:pt x="583579" y="0"/>
                </a:lnTo>
                <a:lnTo>
                  <a:pt x="651189" y="0"/>
                </a:lnTo>
                <a:lnTo>
                  <a:pt x="693086" y="0"/>
                </a:lnTo>
                <a:lnTo>
                  <a:pt x="1029182" y="0"/>
                </a:lnTo>
                <a:lnTo>
                  <a:pt x="1037455" y="0"/>
                </a:lnTo>
                <a:lnTo>
                  <a:pt x="1053234" y="0"/>
                </a:lnTo>
                <a:lnTo>
                  <a:pt x="1120843" y="0"/>
                </a:lnTo>
                <a:lnTo>
                  <a:pt x="1136622" y="0"/>
                </a:lnTo>
                <a:lnTo>
                  <a:pt x="1382150" y="0"/>
                </a:lnTo>
                <a:lnTo>
                  <a:pt x="1388635" y="0"/>
                </a:lnTo>
                <a:lnTo>
                  <a:pt x="1456244" y="0"/>
                </a:lnTo>
                <a:lnTo>
                  <a:pt x="1472023" y="0"/>
                </a:lnTo>
                <a:lnTo>
                  <a:pt x="1480296" y="0"/>
                </a:lnTo>
                <a:lnTo>
                  <a:pt x="1522193" y="0"/>
                </a:lnTo>
                <a:lnTo>
                  <a:pt x="1522888" y="0"/>
                </a:lnTo>
                <a:lnTo>
                  <a:pt x="1589802" y="0"/>
                </a:lnTo>
                <a:lnTo>
                  <a:pt x="1590498" y="0"/>
                </a:lnTo>
                <a:lnTo>
                  <a:pt x="1606277" y="0"/>
                </a:lnTo>
                <a:lnTo>
                  <a:pt x="1858289" y="0"/>
                </a:lnTo>
                <a:lnTo>
                  <a:pt x="1925899" y="0"/>
                </a:lnTo>
                <a:lnTo>
                  <a:pt x="1941678" y="0"/>
                </a:lnTo>
                <a:lnTo>
                  <a:pt x="1949950" y="0"/>
                </a:lnTo>
                <a:lnTo>
                  <a:pt x="1965729" y="0"/>
                </a:lnTo>
                <a:lnTo>
                  <a:pt x="2033339" y="0"/>
                </a:lnTo>
                <a:lnTo>
                  <a:pt x="2075236" y="0"/>
                </a:lnTo>
                <a:lnTo>
                  <a:pt x="2075931" y="0"/>
                </a:lnTo>
                <a:lnTo>
                  <a:pt x="2411332" y="0"/>
                </a:lnTo>
                <a:lnTo>
                  <a:pt x="2419605" y="0"/>
                </a:lnTo>
                <a:lnTo>
                  <a:pt x="2435384" y="0"/>
                </a:lnTo>
                <a:lnTo>
                  <a:pt x="2502993" y="0"/>
                </a:lnTo>
                <a:lnTo>
                  <a:pt x="2518772" y="0"/>
                </a:lnTo>
                <a:lnTo>
                  <a:pt x="2905038" y="0"/>
                </a:lnTo>
                <a:lnTo>
                  <a:pt x="2972648" y="0"/>
                </a:lnTo>
                <a:lnTo>
                  <a:pt x="2988427" y="0"/>
                </a:lnTo>
                <a:lnTo>
                  <a:pt x="3458081" y="0"/>
                </a:lnTo>
                <a:lnTo>
                  <a:pt x="3456344" y="7684"/>
                </a:lnTo>
                <a:cubicBezTo>
                  <a:pt x="3436974" y="93496"/>
                  <a:pt x="3413067" y="201066"/>
                  <a:pt x="3378967" y="373819"/>
                </a:cubicBezTo>
                <a:cubicBezTo>
                  <a:pt x="3335540" y="558928"/>
                  <a:pt x="3286966" y="556046"/>
                  <a:pt x="3108426" y="556046"/>
                </a:cubicBezTo>
                <a:lnTo>
                  <a:pt x="2638778" y="556046"/>
                </a:lnTo>
                <a:lnTo>
                  <a:pt x="2638772" y="556046"/>
                </a:lnTo>
                <a:lnTo>
                  <a:pt x="2622992" y="556046"/>
                </a:lnTo>
                <a:lnTo>
                  <a:pt x="2555383" y="556046"/>
                </a:lnTo>
                <a:lnTo>
                  <a:pt x="2169130" y="556046"/>
                </a:lnTo>
                <a:lnTo>
                  <a:pt x="2169117" y="556046"/>
                </a:lnTo>
                <a:lnTo>
                  <a:pt x="2153344" y="556046"/>
                </a:lnTo>
                <a:lnTo>
                  <a:pt x="2153338" y="556046"/>
                </a:lnTo>
                <a:lnTo>
                  <a:pt x="2085735" y="556046"/>
                </a:lnTo>
                <a:lnTo>
                  <a:pt x="2085729" y="556046"/>
                </a:lnTo>
                <a:lnTo>
                  <a:pt x="2069949" y="556046"/>
                </a:lnTo>
                <a:lnTo>
                  <a:pt x="1726276" y="556046"/>
                </a:lnTo>
                <a:lnTo>
                  <a:pt x="1725586" y="556046"/>
                </a:lnTo>
                <a:lnTo>
                  <a:pt x="1725581" y="556046"/>
                </a:lnTo>
                <a:lnTo>
                  <a:pt x="1683696" y="556046"/>
                </a:lnTo>
                <a:lnTo>
                  <a:pt x="1683684" y="556046"/>
                </a:lnTo>
                <a:lnTo>
                  <a:pt x="1616087" y="556046"/>
                </a:lnTo>
                <a:lnTo>
                  <a:pt x="1616074" y="556046"/>
                </a:lnTo>
                <a:lnTo>
                  <a:pt x="1600301" y="556046"/>
                </a:lnTo>
                <a:lnTo>
                  <a:pt x="1600295" y="556046"/>
                </a:lnTo>
                <a:lnTo>
                  <a:pt x="1382150" y="556046"/>
                </a:lnTo>
                <a:lnTo>
                  <a:pt x="1256628" y="556046"/>
                </a:lnTo>
                <a:lnTo>
                  <a:pt x="1256622" y="556046"/>
                </a:lnTo>
                <a:lnTo>
                  <a:pt x="1240842" y="556046"/>
                </a:lnTo>
                <a:lnTo>
                  <a:pt x="1173233" y="556046"/>
                </a:lnTo>
                <a:lnTo>
                  <a:pt x="786980" y="556046"/>
                </a:lnTo>
                <a:lnTo>
                  <a:pt x="786967" y="556046"/>
                </a:lnTo>
                <a:lnTo>
                  <a:pt x="771194" y="556046"/>
                </a:lnTo>
                <a:lnTo>
                  <a:pt x="771188" y="556046"/>
                </a:lnTo>
                <a:lnTo>
                  <a:pt x="703585" y="556046"/>
                </a:lnTo>
                <a:lnTo>
                  <a:pt x="703579" y="556046"/>
                </a:lnTo>
                <a:lnTo>
                  <a:pt x="687799" y="556046"/>
                </a:lnTo>
                <a:lnTo>
                  <a:pt x="343436" y="556046"/>
                </a:lnTo>
                <a:lnTo>
                  <a:pt x="343431" y="556046"/>
                </a:lnTo>
                <a:lnTo>
                  <a:pt x="301546" y="556046"/>
                </a:lnTo>
                <a:lnTo>
                  <a:pt x="301534" y="556046"/>
                </a:lnTo>
                <a:lnTo>
                  <a:pt x="233937" y="556046"/>
                </a:lnTo>
                <a:lnTo>
                  <a:pt x="233924" y="556046"/>
                </a:lnTo>
                <a:lnTo>
                  <a:pt x="218151" y="556046"/>
                </a:lnTo>
                <a:lnTo>
                  <a:pt x="218145" y="556046"/>
                </a:lnTo>
                <a:lnTo>
                  <a:pt x="0" y="55604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78604BA-D840-26A4-B820-DE721E5285CA}"/>
              </a:ext>
            </a:extLst>
          </p:cNvPr>
          <p:cNvSpPr txBox="1"/>
          <p:nvPr/>
        </p:nvSpPr>
        <p:spPr>
          <a:xfrm>
            <a:off x="1163172" y="4093619"/>
            <a:ext cx="575832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</a:rPr>
              <a:t>5</a:t>
            </a:r>
            <a:r>
              <a:rPr lang="zh-CN" altLang="en-US" sz="1050" dirty="0">
                <a:solidFill>
                  <a:schemeClr val="bg1"/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0628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93AF9-43E0-F4AE-05A5-5400E9DFD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6C6052DD-EC5D-7D28-A7BA-31FFAF4D9A82}"/>
              </a:ext>
            </a:extLst>
          </p:cNvPr>
          <p:cNvSpPr txBox="1"/>
          <p:nvPr/>
        </p:nvSpPr>
        <p:spPr>
          <a:xfrm>
            <a:off x="211459" y="0"/>
            <a:ext cx="861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694A2965-71CE-A263-A504-AF5CDC837F76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34" name="组合 12"/>
          <p:cNvGrpSpPr/>
          <p:nvPr/>
        </p:nvGrpSpPr>
        <p:grpSpPr bwMode="auto">
          <a:xfrm>
            <a:off x="8450745" y="2436497"/>
            <a:ext cx="2226443" cy="2146300"/>
            <a:chOff x="0" y="0"/>
            <a:chExt cx="1671177" cy="1609411"/>
          </a:xfrm>
        </p:grpSpPr>
        <p:sp>
          <p:nvSpPr>
            <p:cNvPr id="35" name="右箭头 55"/>
            <p:cNvSpPr/>
            <p:nvPr/>
          </p:nvSpPr>
          <p:spPr bwMode="auto">
            <a:xfrm>
              <a:off x="0" y="0"/>
              <a:ext cx="1671177" cy="1609411"/>
            </a:xfrm>
            <a:custGeom>
              <a:avLst/>
              <a:gdLst>
                <a:gd name="T0" fmla="*/ 0 w 1671177"/>
                <a:gd name="T1" fmla="*/ 354510 h 1609411"/>
                <a:gd name="T2" fmla="*/ 556334 w 1671177"/>
                <a:gd name="T3" fmla="*/ 353057 h 1609411"/>
                <a:gd name="T4" fmla="*/ 850996 w 1671177"/>
                <a:gd name="T5" fmla="*/ 94099 h 1609411"/>
                <a:gd name="T6" fmla="*/ 1004876 w 1671177"/>
                <a:gd name="T7" fmla="*/ 34278 h 1609411"/>
                <a:gd name="T8" fmla="*/ 1577267 w 1671177"/>
                <a:gd name="T9" fmla="*/ 619386 h 1609411"/>
                <a:gd name="T10" fmla="*/ 1589104 w 1671177"/>
                <a:gd name="T11" fmla="*/ 982488 h 1609411"/>
                <a:gd name="T12" fmla="*/ 1013753 w 1671177"/>
                <a:gd name="T13" fmla="*/ 1548957 h 1609411"/>
                <a:gd name="T14" fmla="*/ 853956 w 1671177"/>
                <a:gd name="T15" fmla="*/ 1495056 h 1609411"/>
                <a:gd name="T16" fmla="*/ 582967 w 1671177"/>
                <a:gd name="T17" fmla="*/ 1267456 h 1609411"/>
                <a:gd name="T18" fmla="*/ 0 w 1671177"/>
                <a:gd name="T19" fmla="*/ 1267196 h 1609411"/>
                <a:gd name="T20" fmla="*/ 266330 w 1671177"/>
                <a:gd name="T21" fmla="*/ 989289 h 1609411"/>
                <a:gd name="T22" fmla="*/ 287045 w 1671177"/>
                <a:gd name="T23" fmla="*/ 646020 h 1609411"/>
                <a:gd name="T24" fmla="*/ 0 w 1671177"/>
                <a:gd name="T25" fmla="*/ 354510 h 16094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TextBox 14"/>
            <p:cNvSpPr txBox="1">
              <a:spLocks noChangeArrowheads="1"/>
            </p:cNvSpPr>
            <p:nvPr/>
          </p:nvSpPr>
          <p:spPr bwMode="auto">
            <a:xfrm>
              <a:off x="680641" y="543095"/>
              <a:ext cx="533267" cy="496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15"/>
          <p:cNvGrpSpPr/>
          <p:nvPr/>
        </p:nvGrpSpPr>
        <p:grpSpPr bwMode="auto">
          <a:xfrm>
            <a:off x="6725884" y="2436497"/>
            <a:ext cx="2364010" cy="2146300"/>
            <a:chOff x="0" y="0"/>
            <a:chExt cx="1773781" cy="1609411"/>
          </a:xfrm>
        </p:grpSpPr>
        <p:grpSp>
          <p:nvGrpSpPr>
            <p:cNvPr id="38" name="组合 16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40" name="右箭头 55"/>
              <p:cNvSpPr/>
              <p:nvPr/>
            </p:nvSpPr>
            <p:spPr bwMode="auto">
              <a:xfrm>
                <a:off x="102604" y="355392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01600" sx="102000" sy="102000" algn="ctr" rotWithShape="0">
                  <a:srgbClr val="13BA3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41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13BA3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39" name="TextBox 1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33071" cy="496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20"/>
          <p:cNvGrpSpPr/>
          <p:nvPr/>
        </p:nvGrpSpPr>
        <p:grpSpPr bwMode="auto">
          <a:xfrm>
            <a:off x="5106848" y="2436497"/>
            <a:ext cx="2364008" cy="2146300"/>
            <a:chOff x="0" y="0"/>
            <a:chExt cx="1773781" cy="1609411"/>
          </a:xfrm>
        </p:grpSpPr>
        <p:grpSp>
          <p:nvGrpSpPr>
            <p:cNvPr id="43" name="组合 21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45" name="右箭头 55"/>
              <p:cNvSpPr/>
              <p:nvPr/>
            </p:nvSpPr>
            <p:spPr bwMode="auto">
              <a:xfrm>
                <a:off x="102604" y="357925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01600" sx="102000" sy="102000" algn="ctr" rotWithShape="0">
                  <a:srgbClr val="13BA3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46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2C57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44" name="TextBox 22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33071" cy="496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25"/>
          <p:cNvGrpSpPr/>
          <p:nvPr/>
        </p:nvGrpSpPr>
        <p:grpSpPr bwMode="auto">
          <a:xfrm>
            <a:off x="3487806" y="2436497"/>
            <a:ext cx="2364010" cy="2146300"/>
            <a:chOff x="0" y="0"/>
            <a:chExt cx="1773781" cy="1609411"/>
          </a:xfrm>
        </p:grpSpPr>
        <p:grpSp>
          <p:nvGrpSpPr>
            <p:cNvPr id="48" name="组合 26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50" name="右箭头 55"/>
              <p:cNvSpPr/>
              <p:nvPr/>
            </p:nvSpPr>
            <p:spPr bwMode="auto">
              <a:xfrm>
                <a:off x="102604" y="357925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01600" sx="102000" sy="102000" algn="ctr" rotWithShape="0">
                  <a:srgbClr val="13BA3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51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13BA3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49" name="TextBox 2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33071" cy="496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7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31"/>
          <p:cNvGrpSpPr/>
          <p:nvPr/>
        </p:nvGrpSpPr>
        <p:grpSpPr bwMode="auto">
          <a:xfrm>
            <a:off x="1868771" y="2436497"/>
            <a:ext cx="2366125" cy="2146300"/>
            <a:chOff x="0" y="0"/>
            <a:chExt cx="1773781" cy="1609411"/>
          </a:xfrm>
        </p:grpSpPr>
        <p:grpSp>
          <p:nvGrpSpPr>
            <p:cNvPr id="53" name="组合 32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55" name="右箭头 55"/>
              <p:cNvSpPr/>
              <p:nvPr/>
            </p:nvSpPr>
            <p:spPr bwMode="auto">
              <a:xfrm>
                <a:off x="102604" y="357925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01600" sx="102000" sy="102000" algn="ctr" rotWithShape="0">
                  <a:srgbClr val="13BA39">
                    <a:alpha val="14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0" hangingPunct="0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56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2C57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sp>
          <p:nvSpPr>
            <p:cNvPr id="54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32594" cy="496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7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FA0512B-9D0C-C7C9-102C-4E03E5F16549}"/>
              </a:ext>
            </a:extLst>
          </p:cNvPr>
          <p:cNvGrpSpPr/>
          <p:nvPr/>
        </p:nvGrpSpPr>
        <p:grpSpPr>
          <a:xfrm>
            <a:off x="1073799" y="4991477"/>
            <a:ext cx="2968877" cy="816522"/>
            <a:chOff x="283598" y="1906534"/>
            <a:chExt cx="2968877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0FB5175-36BC-6004-D7B0-3C8BD0F8F7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A85066-2F0F-21EB-4B3F-6576114CF0C9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27DE251-0207-767D-89E1-CE3C98C247DF}"/>
              </a:ext>
            </a:extLst>
          </p:cNvPr>
          <p:cNvGrpSpPr/>
          <p:nvPr/>
        </p:nvGrpSpPr>
        <p:grpSpPr>
          <a:xfrm>
            <a:off x="4234896" y="4991477"/>
            <a:ext cx="2968877" cy="816522"/>
            <a:chOff x="283598" y="1906534"/>
            <a:chExt cx="2968877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4A32A9-F72E-7099-4314-92F7EE6D0E3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BBA6568-32D5-C661-BA3D-20A0AC92CF20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DC114EF-1849-2BA4-2D4B-A407D1473981}"/>
              </a:ext>
            </a:extLst>
          </p:cNvPr>
          <p:cNvGrpSpPr/>
          <p:nvPr/>
        </p:nvGrpSpPr>
        <p:grpSpPr>
          <a:xfrm>
            <a:off x="7395993" y="4991477"/>
            <a:ext cx="2968877" cy="816522"/>
            <a:chOff x="283598" y="1906534"/>
            <a:chExt cx="2968877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14F066-3433-74E1-12D0-932D61517E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0B8FBA6-3ADC-6946-50E7-876726922C73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C159AA-E228-E486-9A6D-03A108B60978}"/>
              </a:ext>
            </a:extLst>
          </p:cNvPr>
          <p:cNvGrpSpPr/>
          <p:nvPr/>
        </p:nvGrpSpPr>
        <p:grpSpPr>
          <a:xfrm>
            <a:off x="2746193" y="1381312"/>
            <a:ext cx="2968877" cy="816522"/>
            <a:chOff x="283598" y="1906534"/>
            <a:chExt cx="2968877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F8B8C9F-BCBC-2292-3BB3-F04304E07A0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C9A592F-7D3B-2F85-EAB7-D83777EBD58B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A580CD-6362-C50B-34C5-14B36DD32AB5}"/>
              </a:ext>
            </a:extLst>
          </p:cNvPr>
          <p:cNvGrpSpPr/>
          <p:nvPr/>
        </p:nvGrpSpPr>
        <p:grpSpPr>
          <a:xfrm>
            <a:off x="5986417" y="1381312"/>
            <a:ext cx="2968877" cy="816522"/>
            <a:chOff x="283598" y="1906534"/>
            <a:chExt cx="2968877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D537CB9-F5A9-782B-F4A3-CA2D5743AFC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96D39A-4566-616D-0F11-4179A32475AA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22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71F3B-BB95-AAB5-EC0C-B728FC48F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5AA09F9C-C61C-C7AD-BA35-4BBBA191010D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C3F53B5-8B4D-FE54-7D1D-A5BB7F60D07E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2BF159-AFCC-A819-DF60-8A52A9203C56}"/>
              </a:ext>
            </a:extLst>
          </p:cNvPr>
          <p:cNvSpPr txBox="1"/>
          <p:nvPr/>
        </p:nvSpPr>
        <p:spPr>
          <a:xfrm>
            <a:off x="1035223" y="62544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58065F6-3B9B-619A-0EDD-549872A9C74D}"/>
              </a:ext>
            </a:extLst>
          </p:cNvPr>
          <p:cNvGrpSpPr/>
          <p:nvPr/>
        </p:nvGrpSpPr>
        <p:grpSpPr>
          <a:xfrm>
            <a:off x="2756481" y="1162363"/>
            <a:ext cx="399725" cy="225205"/>
            <a:chOff x="6096000" y="1437693"/>
            <a:chExt cx="1026111" cy="1102768"/>
          </a:xfrm>
        </p:grpSpPr>
        <p:sp>
          <p:nvSpPr>
            <p:cNvPr id="38" name="箭头: V 形 37">
              <a:extLst>
                <a:ext uri="{FF2B5EF4-FFF2-40B4-BE49-F238E27FC236}">
                  <a16:creationId xmlns:a16="http://schemas.microsoft.com/office/drawing/2014/main" id="{28FE6E2A-0312-058E-FE6E-DD9B43FADA64}"/>
                </a:ext>
              </a:extLst>
            </p:cNvPr>
            <p:cNvSpPr/>
            <p:nvPr/>
          </p:nvSpPr>
          <p:spPr>
            <a:xfrm>
              <a:off x="6096000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FF046C6F-4976-F522-501B-C580A08B96B7}"/>
                </a:ext>
              </a:extLst>
            </p:cNvPr>
            <p:cNvSpPr/>
            <p:nvPr/>
          </p:nvSpPr>
          <p:spPr>
            <a:xfrm>
              <a:off x="6445774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:a16="http://schemas.microsoft.com/office/drawing/2014/main" id="{C86FDCC9-B516-9DC1-B043-7103100B1555}"/>
                </a:ext>
              </a:extLst>
            </p:cNvPr>
            <p:cNvSpPr/>
            <p:nvPr/>
          </p:nvSpPr>
          <p:spPr>
            <a:xfrm>
              <a:off x="6795548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E21A817C-754A-ABB4-0246-585064DCC728}"/>
              </a:ext>
            </a:extLst>
          </p:cNvPr>
          <p:cNvSpPr txBox="1"/>
          <p:nvPr/>
        </p:nvSpPr>
        <p:spPr>
          <a:xfrm>
            <a:off x="2565540" y="699700"/>
            <a:ext cx="2084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4F5EFCE1-A285-765F-D46A-024C7FE093C5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2E1DCD9B-FD4C-E448-7F76-EA24279935CE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FC976CFD-4515-0FD9-966A-366661E69C46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C5F2D418-0114-D093-A52E-55534390B119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EBEC47E8-4185-7413-C04C-E5A6FE298A5E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214F2F8D-5A78-2152-F804-F9D08A9BCA6A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841ABA5C-4C7C-D1EF-BE7E-FCBAA58F0070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239F4F62-B9CC-D430-1FCA-88E4E4E4EF66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62FDEA4D-CB61-7A8D-4DFB-6BD40FF43356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F28FC5A5-C876-4508-C918-053A0E356617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C03D9975-8EA0-CA0B-9CFC-3B0B4B5EDA09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8213AC34-EF4E-0615-39DA-3491916A60A8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30B15A25-652D-8F11-4D69-B255EF0E0F0F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2C55D24C-63B2-91C3-85AF-75724846D8F0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8F0B8ED6-A2E8-E0C1-25CE-505DC4D8AEA6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C168FB3D-613C-4AD9-ABAB-2A9BD75F0DC6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C9B42272-FF6B-193B-96EA-B19AD569EBC3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5CFB3C2C-525E-0605-8ADE-63A6A60DB11E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52DB1C53-8511-48CF-2691-BD41D8F3D25B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2F73C40D-7796-56A5-425A-C6909D1C0BDA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3A60C4DA-35DD-6F83-9799-45BA351A2521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73376782-EDC1-13F9-FCE9-788B460B43BE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86604A42-FDBE-748B-BA9D-FF08E15F7433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00C8AAF8-4198-997B-E5D7-D52B6F8E1B7E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CB3E5646-E17F-0047-D726-30BF2B4CA725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74F74855-501C-42AC-AACE-39138A169F37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859F2F0A-D2A8-CE06-B4BA-8FC35D01DC1A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41765A47-682F-B4B8-8FA5-F4976ECF3AA6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C130F699-E161-EBBC-CC1F-83D24F281384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D6F30FD6-A2DE-1E37-DDAB-08DAF85D3B3A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AB207230-3BA9-5907-D681-6B6F6D7FEB74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F439CB3B-498B-8075-2FCB-C4A8960F46D6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A1659879-8C73-02E7-235F-8EC1F2B2BB1E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1A6BEA65-4347-E169-26E7-B53AF7841113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F557FA9E-6B65-3996-26D0-99BFCC9B7EE7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564524EC-0594-1BC4-86CB-01935E09C9C9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D2BDF5BA-424E-0530-775A-F73AE3B41F45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9203C1B4-84A3-7B14-4B8A-FE09819C2C3D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AEFED9BF-8527-A7D9-8FDA-CFCC7AA002BA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6F939AE6-CC21-FE1D-B8B1-6B0F6D4F4803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A2FDAF4B-E838-00D0-9513-A1B9EBBFE448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3FA05430-2C52-2CDA-7DA1-CDCF52FEBFE2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D3946D07-B54E-400D-139A-12E3022D852F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17C47622-CA68-5635-5A52-2A597F0696FB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7A0D7262-B2BC-1D21-CF23-ADCDC806761D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C570F43E-0943-0E2B-89B1-7447F2590215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5E836A1D-785F-8239-0B19-6F8E52802B53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17029222-E8C6-19B8-CDAB-C91A3B37B89F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EA66AE27-95DB-C550-8887-6FAE069AB27D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00491563-71BB-31F6-3B22-A138B279912F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245F2918-B013-6ED4-1C67-2656B6144BE7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5731BB62-5063-BF14-5152-C1DD4CA88CFC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0ABACC89-D4F8-129D-6E53-B0594E92DE91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A166ED11-40F8-C761-50E8-C19519139C5A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437E2032-65D3-4018-11E1-5F2FF8AF0605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0F610ABC-A533-B7F4-7E6E-7D9CFF99E268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91D308CF-9070-721A-1CC1-FE0E76503D2E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7F8A7A53-3DF0-8181-6FC8-957A784FA8BF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51A56F5D-4D57-F033-6974-FC8BF99AA4E5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16BF945F-05A2-4988-000F-87AF386D7E21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C3E5D13D-FFC9-C983-1D82-7D571ABE7FF4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4D6790DA-9309-58CF-4A20-FDA3C6E7A165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40F0A3AB-D852-3FF0-FC9F-28B61E976528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97799DB2-6E48-6BF9-945A-3E3F2159724B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705043F-B327-020C-F20F-FF43AAE76E97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8497AA04-934F-43E0-9A57-2DC3DBAB58F6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DE664948-F913-D10E-685E-80C8B7AD9171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3DF1DA8D-BF3B-F4BF-60E2-D0D3CE7D3DFD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8E566794-B1F1-3503-1B78-939978E82E3E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3358D426-3855-A46F-7A5E-69643E7B421D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0CE3F8DF-C9C9-3DF6-558A-3BEA8BD5C0C3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1D1E8E84-9DEC-6D4C-F573-A5E373CD8E81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9726EA70-7D55-4987-EF27-7DCD1D4A3F0C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D557808A-8DA9-E3E7-83BB-F5E9DECB7BC6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610A4558-C22E-9241-542B-46CFB6C1D623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57F5867D-2DC3-C591-93B1-E2640DC5E778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44BC76A1-45E1-BB2F-32D8-A469F5610E43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51E4E7A8-065E-A4AC-8915-48D90F8E8F29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AC19C620-FB84-CDED-718B-924D811A9E90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16598E8-BA3E-F3E1-56E5-E903F8542C81}"/>
              </a:ext>
            </a:extLst>
          </p:cNvPr>
          <p:cNvGrpSpPr/>
          <p:nvPr/>
        </p:nvGrpSpPr>
        <p:grpSpPr>
          <a:xfrm>
            <a:off x="1200145" y="2102665"/>
            <a:ext cx="3468071" cy="871367"/>
            <a:chOff x="812800" y="2174220"/>
            <a:chExt cx="3468071" cy="87136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DE44D4-77B6-90BF-C584-2FCBF1A3EF85}"/>
                </a:ext>
              </a:extLst>
            </p:cNvPr>
            <p:cNvSpPr txBox="1"/>
            <p:nvPr/>
          </p:nvSpPr>
          <p:spPr>
            <a:xfrm>
              <a:off x="946837" y="2174220"/>
              <a:ext cx="7681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3BA39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01</a:t>
              </a:r>
              <a:endParaRPr lang="zh-CN" altLang="en-US" sz="4000" dirty="0">
                <a:solidFill>
                  <a:srgbClr val="13BA39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58A7D55-7E13-EECB-B93F-6E592C476FF7}"/>
                </a:ext>
              </a:extLst>
            </p:cNvPr>
            <p:cNvSpPr txBox="1"/>
            <p:nvPr/>
          </p:nvSpPr>
          <p:spPr>
            <a:xfrm>
              <a:off x="2279795" y="2586654"/>
              <a:ext cx="17575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C740370-60BF-D35F-55B3-F639A665B8E4}"/>
                </a:ext>
              </a:extLst>
            </p:cNvPr>
            <p:cNvSpPr/>
            <p:nvPr/>
          </p:nvSpPr>
          <p:spPr>
            <a:xfrm>
              <a:off x="812800" y="2489539"/>
              <a:ext cx="3468071" cy="556048"/>
            </a:xfrm>
            <a:custGeom>
              <a:avLst/>
              <a:gdLst>
                <a:gd name="connsiteX0" fmla="*/ 1258599 w 3468071"/>
                <a:gd name="connsiteY0" fmla="*/ 0 h 556048"/>
                <a:gd name="connsiteX1" fmla="*/ 1382846 w 3468071"/>
                <a:gd name="connsiteY1" fmla="*/ 0 h 556048"/>
                <a:gd name="connsiteX2" fmla="*/ 1398625 w 3468071"/>
                <a:gd name="connsiteY2" fmla="*/ 0 h 556048"/>
                <a:gd name="connsiteX3" fmla="*/ 1466234 w 3468071"/>
                <a:gd name="connsiteY3" fmla="*/ 0 h 556048"/>
                <a:gd name="connsiteX4" fmla="*/ 1482013 w 3468071"/>
                <a:gd name="connsiteY4" fmla="*/ 0 h 556048"/>
                <a:gd name="connsiteX5" fmla="*/ 1490286 w 3468071"/>
                <a:gd name="connsiteY5" fmla="*/ 0 h 556048"/>
                <a:gd name="connsiteX6" fmla="*/ 1532183 w 3468071"/>
                <a:gd name="connsiteY6" fmla="*/ 0 h 556048"/>
                <a:gd name="connsiteX7" fmla="*/ 1599792 w 3468071"/>
                <a:gd name="connsiteY7" fmla="*/ 0 h 556048"/>
                <a:gd name="connsiteX8" fmla="*/ 1868279 w 3468071"/>
                <a:gd name="connsiteY8" fmla="*/ 0 h 556048"/>
                <a:gd name="connsiteX9" fmla="*/ 1935889 w 3468071"/>
                <a:gd name="connsiteY9" fmla="*/ 0 h 556048"/>
                <a:gd name="connsiteX10" fmla="*/ 1951668 w 3468071"/>
                <a:gd name="connsiteY10" fmla="*/ 0 h 556048"/>
                <a:gd name="connsiteX11" fmla="*/ 1959940 w 3468071"/>
                <a:gd name="connsiteY11" fmla="*/ 0 h 556048"/>
                <a:gd name="connsiteX12" fmla="*/ 1975719 w 3468071"/>
                <a:gd name="connsiteY12" fmla="*/ 0 h 556048"/>
                <a:gd name="connsiteX13" fmla="*/ 2043329 w 3468071"/>
                <a:gd name="connsiteY13" fmla="*/ 0 h 556048"/>
                <a:gd name="connsiteX14" fmla="*/ 2085226 w 3468071"/>
                <a:gd name="connsiteY14" fmla="*/ 0 h 556048"/>
                <a:gd name="connsiteX15" fmla="*/ 2421322 w 3468071"/>
                <a:gd name="connsiteY15" fmla="*/ 0 h 556048"/>
                <a:gd name="connsiteX16" fmla="*/ 2429595 w 3468071"/>
                <a:gd name="connsiteY16" fmla="*/ 0 h 556048"/>
                <a:gd name="connsiteX17" fmla="*/ 2445374 w 3468071"/>
                <a:gd name="connsiteY17" fmla="*/ 0 h 556048"/>
                <a:gd name="connsiteX18" fmla="*/ 2512983 w 3468071"/>
                <a:gd name="connsiteY18" fmla="*/ 0 h 556048"/>
                <a:gd name="connsiteX19" fmla="*/ 2528762 w 3468071"/>
                <a:gd name="connsiteY19" fmla="*/ 0 h 556048"/>
                <a:gd name="connsiteX20" fmla="*/ 2915028 w 3468071"/>
                <a:gd name="connsiteY20" fmla="*/ 0 h 556048"/>
                <a:gd name="connsiteX21" fmla="*/ 2982638 w 3468071"/>
                <a:gd name="connsiteY21" fmla="*/ 0 h 556048"/>
                <a:gd name="connsiteX22" fmla="*/ 2998417 w 3468071"/>
                <a:gd name="connsiteY22" fmla="*/ 0 h 556048"/>
                <a:gd name="connsiteX23" fmla="*/ 3468071 w 3468071"/>
                <a:gd name="connsiteY23" fmla="*/ 0 h 556048"/>
                <a:gd name="connsiteX24" fmla="*/ 3466334 w 3468071"/>
                <a:gd name="connsiteY24" fmla="*/ 7684 h 556048"/>
                <a:gd name="connsiteX25" fmla="*/ 3388957 w 3468071"/>
                <a:gd name="connsiteY25" fmla="*/ 373819 h 556048"/>
                <a:gd name="connsiteX26" fmla="*/ 3118416 w 3468071"/>
                <a:gd name="connsiteY26" fmla="*/ 556046 h 556048"/>
                <a:gd name="connsiteX27" fmla="*/ 2648768 w 3468071"/>
                <a:gd name="connsiteY27" fmla="*/ 556046 h 556048"/>
                <a:gd name="connsiteX28" fmla="*/ 2648762 w 3468071"/>
                <a:gd name="connsiteY28" fmla="*/ 556046 h 556048"/>
                <a:gd name="connsiteX29" fmla="*/ 2632982 w 3468071"/>
                <a:gd name="connsiteY29" fmla="*/ 556046 h 556048"/>
                <a:gd name="connsiteX30" fmla="*/ 2565373 w 3468071"/>
                <a:gd name="connsiteY30" fmla="*/ 556046 h 556048"/>
                <a:gd name="connsiteX31" fmla="*/ 2179120 w 3468071"/>
                <a:gd name="connsiteY31" fmla="*/ 556046 h 556048"/>
                <a:gd name="connsiteX32" fmla="*/ 2179107 w 3468071"/>
                <a:gd name="connsiteY32" fmla="*/ 556046 h 556048"/>
                <a:gd name="connsiteX33" fmla="*/ 2163334 w 3468071"/>
                <a:gd name="connsiteY33" fmla="*/ 556046 h 556048"/>
                <a:gd name="connsiteX34" fmla="*/ 2163328 w 3468071"/>
                <a:gd name="connsiteY34" fmla="*/ 556046 h 556048"/>
                <a:gd name="connsiteX35" fmla="*/ 2095725 w 3468071"/>
                <a:gd name="connsiteY35" fmla="*/ 556046 h 556048"/>
                <a:gd name="connsiteX36" fmla="*/ 2095719 w 3468071"/>
                <a:gd name="connsiteY36" fmla="*/ 556046 h 556048"/>
                <a:gd name="connsiteX37" fmla="*/ 2079939 w 3468071"/>
                <a:gd name="connsiteY37" fmla="*/ 556046 h 556048"/>
                <a:gd name="connsiteX38" fmla="*/ 1735576 w 3468071"/>
                <a:gd name="connsiteY38" fmla="*/ 556046 h 556048"/>
                <a:gd name="connsiteX39" fmla="*/ 1735571 w 3468071"/>
                <a:gd name="connsiteY39" fmla="*/ 556046 h 556048"/>
                <a:gd name="connsiteX40" fmla="*/ 1693686 w 3468071"/>
                <a:gd name="connsiteY40" fmla="*/ 556046 h 556048"/>
                <a:gd name="connsiteX41" fmla="*/ 1693674 w 3468071"/>
                <a:gd name="connsiteY41" fmla="*/ 556046 h 556048"/>
                <a:gd name="connsiteX42" fmla="*/ 1626077 w 3468071"/>
                <a:gd name="connsiteY42" fmla="*/ 556046 h 556048"/>
                <a:gd name="connsiteX43" fmla="*/ 1626064 w 3468071"/>
                <a:gd name="connsiteY43" fmla="*/ 556046 h 556048"/>
                <a:gd name="connsiteX44" fmla="*/ 1610291 w 3468071"/>
                <a:gd name="connsiteY44" fmla="*/ 556046 h 556048"/>
                <a:gd name="connsiteX45" fmla="*/ 1610285 w 3468071"/>
                <a:gd name="connsiteY45" fmla="*/ 556046 h 556048"/>
                <a:gd name="connsiteX46" fmla="*/ 1250142 w 3468071"/>
                <a:gd name="connsiteY46" fmla="*/ 556046 h 556048"/>
                <a:gd name="connsiteX47" fmla="*/ 1250137 w 3468071"/>
                <a:gd name="connsiteY47" fmla="*/ 556046 h 556048"/>
                <a:gd name="connsiteX48" fmla="*/ 1182533 w 3468071"/>
                <a:gd name="connsiteY48" fmla="*/ 556046 h 556048"/>
                <a:gd name="connsiteX49" fmla="*/ 1182527 w 3468071"/>
                <a:gd name="connsiteY49" fmla="*/ 556046 h 556048"/>
                <a:gd name="connsiteX50" fmla="*/ 1140643 w 3468071"/>
                <a:gd name="connsiteY50" fmla="*/ 556046 h 556048"/>
                <a:gd name="connsiteX51" fmla="*/ 1140631 w 3468071"/>
                <a:gd name="connsiteY51" fmla="*/ 556046 h 556048"/>
                <a:gd name="connsiteX52" fmla="*/ 1038477 w 3468071"/>
                <a:gd name="connsiteY52" fmla="*/ 556046 h 556048"/>
                <a:gd name="connsiteX53" fmla="*/ 697100 w 3468071"/>
                <a:gd name="connsiteY53" fmla="*/ 556046 h 556048"/>
                <a:gd name="connsiteX54" fmla="*/ 697094 w 3468071"/>
                <a:gd name="connsiteY54" fmla="*/ 556046 h 556048"/>
                <a:gd name="connsiteX55" fmla="*/ 553043 w 3468071"/>
                <a:gd name="connsiteY55" fmla="*/ 556046 h 556048"/>
                <a:gd name="connsiteX56" fmla="*/ 485433 w 3468071"/>
                <a:gd name="connsiteY56" fmla="*/ 556046 h 556048"/>
                <a:gd name="connsiteX57" fmla="*/ 0 w 3468071"/>
                <a:gd name="connsiteY57" fmla="*/ 556046 h 556048"/>
                <a:gd name="connsiteX58" fmla="*/ 0 w 3468071"/>
                <a:gd name="connsiteY58" fmla="*/ 489465 h 556048"/>
                <a:gd name="connsiteX59" fmla="*/ 97458 w 3468071"/>
                <a:gd name="connsiteY59" fmla="*/ 489465 h 556048"/>
                <a:gd name="connsiteX60" fmla="*/ 188697 w 3468071"/>
                <a:gd name="connsiteY60" fmla="*/ 489465 h 556048"/>
                <a:gd name="connsiteX61" fmla="*/ 209992 w 3468071"/>
                <a:gd name="connsiteY61" fmla="*/ 489465 h 556048"/>
                <a:gd name="connsiteX62" fmla="*/ 210000 w 3468071"/>
                <a:gd name="connsiteY62" fmla="*/ 489465 h 556048"/>
                <a:gd name="connsiteX63" fmla="*/ 843791 w 3468071"/>
                <a:gd name="connsiteY63" fmla="*/ 489465 h 556048"/>
                <a:gd name="connsiteX64" fmla="*/ 1208887 w 3468071"/>
                <a:gd name="connsiteY64" fmla="*/ 243550 h 556048"/>
                <a:gd name="connsiteX65" fmla="*/ 1240941 w 3468071"/>
                <a:gd name="connsiteY65" fmla="*/ 84280 h 556048"/>
                <a:gd name="connsiteX66" fmla="*/ 1258599 w 3468071"/>
                <a:gd name="connsiteY66" fmla="*/ 0 h 5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468071" h="556048">
                  <a:moveTo>
                    <a:pt x="1258599" y="0"/>
                  </a:moveTo>
                  <a:lnTo>
                    <a:pt x="1382846" y="0"/>
                  </a:lnTo>
                  <a:lnTo>
                    <a:pt x="1398625" y="0"/>
                  </a:lnTo>
                  <a:lnTo>
                    <a:pt x="1466234" y="0"/>
                  </a:lnTo>
                  <a:lnTo>
                    <a:pt x="1482013" y="0"/>
                  </a:lnTo>
                  <a:lnTo>
                    <a:pt x="1490286" y="0"/>
                  </a:lnTo>
                  <a:lnTo>
                    <a:pt x="1532183" y="0"/>
                  </a:lnTo>
                  <a:lnTo>
                    <a:pt x="1599792" y="0"/>
                  </a:lnTo>
                  <a:lnTo>
                    <a:pt x="1868279" y="0"/>
                  </a:lnTo>
                  <a:lnTo>
                    <a:pt x="1935889" y="0"/>
                  </a:lnTo>
                  <a:lnTo>
                    <a:pt x="1951668" y="0"/>
                  </a:lnTo>
                  <a:lnTo>
                    <a:pt x="1959940" y="0"/>
                  </a:lnTo>
                  <a:lnTo>
                    <a:pt x="1975719" y="0"/>
                  </a:lnTo>
                  <a:lnTo>
                    <a:pt x="2043329" y="0"/>
                  </a:lnTo>
                  <a:lnTo>
                    <a:pt x="2085226" y="0"/>
                  </a:lnTo>
                  <a:lnTo>
                    <a:pt x="2421322" y="0"/>
                  </a:lnTo>
                  <a:lnTo>
                    <a:pt x="2429595" y="0"/>
                  </a:lnTo>
                  <a:lnTo>
                    <a:pt x="2445374" y="0"/>
                  </a:lnTo>
                  <a:lnTo>
                    <a:pt x="2512983" y="0"/>
                  </a:lnTo>
                  <a:lnTo>
                    <a:pt x="2528762" y="0"/>
                  </a:lnTo>
                  <a:lnTo>
                    <a:pt x="2915028" y="0"/>
                  </a:lnTo>
                  <a:lnTo>
                    <a:pt x="2982638" y="0"/>
                  </a:lnTo>
                  <a:lnTo>
                    <a:pt x="2998417" y="0"/>
                  </a:lnTo>
                  <a:lnTo>
                    <a:pt x="3468071" y="0"/>
                  </a:lnTo>
                  <a:lnTo>
                    <a:pt x="3466334" y="7684"/>
                  </a:lnTo>
                  <a:cubicBezTo>
                    <a:pt x="3446964" y="93496"/>
                    <a:pt x="3423057" y="201066"/>
                    <a:pt x="3388957" y="373819"/>
                  </a:cubicBezTo>
                  <a:cubicBezTo>
                    <a:pt x="3345530" y="558928"/>
                    <a:pt x="3296956" y="556046"/>
                    <a:pt x="3118416" y="556046"/>
                  </a:cubicBezTo>
                  <a:lnTo>
                    <a:pt x="2648768" y="556046"/>
                  </a:lnTo>
                  <a:lnTo>
                    <a:pt x="2648762" y="556046"/>
                  </a:lnTo>
                  <a:lnTo>
                    <a:pt x="2632982" y="556046"/>
                  </a:lnTo>
                  <a:lnTo>
                    <a:pt x="2565373" y="556046"/>
                  </a:lnTo>
                  <a:lnTo>
                    <a:pt x="2179120" y="556046"/>
                  </a:lnTo>
                  <a:lnTo>
                    <a:pt x="2179107" y="556046"/>
                  </a:lnTo>
                  <a:lnTo>
                    <a:pt x="2163334" y="556046"/>
                  </a:lnTo>
                  <a:lnTo>
                    <a:pt x="2163328" y="556046"/>
                  </a:lnTo>
                  <a:lnTo>
                    <a:pt x="2095725" y="556046"/>
                  </a:lnTo>
                  <a:lnTo>
                    <a:pt x="2095719" y="556046"/>
                  </a:lnTo>
                  <a:lnTo>
                    <a:pt x="2079939" y="556046"/>
                  </a:lnTo>
                  <a:lnTo>
                    <a:pt x="1735576" y="556046"/>
                  </a:lnTo>
                  <a:lnTo>
                    <a:pt x="1735571" y="556046"/>
                  </a:lnTo>
                  <a:lnTo>
                    <a:pt x="1693686" y="556046"/>
                  </a:lnTo>
                  <a:lnTo>
                    <a:pt x="1693674" y="556046"/>
                  </a:lnTo>
                  <a:lnTo>
                    <a:pt x="1626077" y="556046"/>
                  </a:lnTo>
                  <a:lnTo>
                    <a:pt x="1626064" y="556046"/>
                  </a:lnTo>
                  <a:lnTo>
                    <a:pt x="1610291" y="556046"/>
                  </a:lnTo>
                  <a:lnTo>
                    <a:pt x="1610285" y="556046"/>
                  </a:lnTo>
                  <a:lnTo>
                    <a:pt x="1250142" y="556046"/>
                  </a:lnTo>
                  <a:lnTo>
                    <a:pt x="1250137" y="556046"/>
                  </a:lnTo>
                  <a:lnTo>
                    <a:pt x="1182533" y="556046"/>
                  </a:lnTo>
                  <a:lnTo>
                    <a:pt x="1182527" y="556046"/>
                  </a:lnTo>
                  <a:lnTo>
                    <a:pt x="1140643" y="556046"/>
                  </a:lnTo>
                  <a:lnTo>
                    <a:pt x="1140631" y="556046"/>
                  </a:lnTo>
                  <a:lnTo>
                    <a:pt x="1038477" y="556046"/>
                  </a:lnTo>
                  <a:lnTo>
                    <a:pt x="697100" y="556046"/>
                  </a:lnTo>
                  <a:lnTo>
                    <a:pt x="697094" y="556046"/>
                  </a:lnTo>
                  <a:lnTo>
                    <a:pt x="553043" y="556046"/>
                  </a:lnTo>
                  <a:lnTo>
                    <a:pt x="485433" y="556046"/>
                  </a:lnTo>
                  <a:lnTo>
                    <a:pt x="0" y="556046"/>
                  </a:lnTo>
                  <a:lnTo>
                    <a:pt x="0" y="489465"/>
                  </a:lnTo>
                  <a:lnTo>
                    <a:pt x="97458" y="489465"/>
                  </a:lnTo>
                  <a:lnTo>
                    <a:pt x="188697" y="489465"/>
                  </a:lnTo>
                  <a:lnTo>
                    <a:pt x="209992" y="489465"/>
                  </a:lnTo>
                  <a:lnTo>
                    <a:pt x="210000" y="489465"/>
                  </a:lnTo>
                  <a:lnTo>
                    <a:pt x="843791" y="489465"/>
                  </a:lnTo>
                  <a:cubicBezTo>
                    <a:pt x="1084731" y="489465"/>
                    <a:pt x="1150282" y="493355"/>
                    <a:pt x="1208887" y="243550"/>
                  </a:cubicBezTo>
                  <a:cubicBezTo>
                    <a:pt x="1220392" y="185267"/>
                    <a:pt x="1231036" y="132482"/>
                    <a:pt x="1240941" y="84280"/>
                  </a:cubicBezTo>
                  <a:lnTo>
                    <a:pt x="1258599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C599D340-AAEE-5CB1-F1BD-E23844106AF9}"/>
              </a:ext>
            </a:extLst>
          </p:cNvPr>
          <p:cNvGrpSpPr/>
          <p:nvPr/>
        </p:nvGrpSpPr>
        <p:grpSpPr>
          <a:xfrm>
            <a:off x="5149845" y="2102665"/>
            <a:ext cx="3468071" cy="871367"/>
            <a:chOff x="812800" y="2174220"/>
            <a:chExt cx="3468071" cy="87136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3894FFE-5F9C-8045-B3D3-F550B7187F0B}"/>
                </a:ext>
              </a:extLst>
            </p:cNvPr>
            <p:cNvSpPr txBox="1"/>
            <p:nvPr/>
          </p:nvSpPr>
          <p:spPr>
            <a:xfrm>
              <a:off x="946837" y="2174220"/>
              <a:ext cx="103265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3BA39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02</a:t>
              </a:r>
              <a:endParaRPr lang="zh-CN" altLang="en-US" sz="4000" dirty="0">
                <a:solidFill>
                  <a:srgbClr val="13BA39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E49973F5-5D6B-A927-C81D-63F263636E22}"/>
                </a:ext>
              </a:extLst>
            </p:cNvPr>
            <p:cNvSpPr txBox="1"/>
            <p:nvPr/>
          </p:nvSpPr>
          <p:spPr>
            <a:xfrm>
              <a:off x="2279795" y="2586654"/>
              <a:ext cx="17575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2DCFB63-4F2C-17E8-4AFA-E0219882DDD2}"/>
                </a:ext>
              </a:extLst>
            </p:cNvPr>
            <p:cNvSpPr/>
            <p:nvPr/>
          </p:nvSpPr>
          <p:spPr>
            <a:xfrm>
              <a:off x="812800" y="2489539"/>
              <a:ext cx="3468071" cy="556048"/>
            </a:xfrm>
            <a:custGeom>
              <a:avLst/>
              <a:gdLst>
                <a:gd name="connsiteX0" fmla="*/ 1258599 w 3468071"/>
                <a:gd name="connsiteY0" fmla="*/ 0 h 556048"/>
                <a:gd name="connsiteX1" fmla="*/ 1382846 w 3468071"/>
                <a:gd name="connsiteY1" fmla="*/ 0 h 556048"/>
                <a:gd name="connsiteX2" fmla="*/ 1398625 w 3468071"/>
                <a:gd name="connsiteY2" fmla="*/ 0 h 556048"/>
                <a:gd name="connsiteX3" fmla="*/ 1466234 w 3468071"/>
                <a:gd name="connsiteY3" fmla="*/ 0 h 556048"/>
                <a:gd name="connsiteX4" fmla="*/ 1482013 w 3468071"/>
                <a:gd name="connsiteY4" fmla="*/ 0 h 556048"/>
                <a:gd name="connsiteX5" fmla="*/ 1490286 w 3468071"/>
                <a:gd name="connsiteY5" fmla="*/ 0 h 556048"/>
                <a:gd name="connsiteX6" fmla="*/ 1532183 w 3468071"/>
                <a:gd name="connsiteY6" fmla="*/ 0 h 556048"/>
                <a:gd name="connsiteX7" fmla="*/ 1599792 w 3468071"/>
                <a:gd name="connsiteY7" fmla="*/ 0 h 556048"/>
                <a:gd name="connsiteX8" fmla="*/ 1868279 w 3468071"/>
                <a:gd name="connsiteY8" fmla="*/ 0 h 556048"/>
                <a:gd name="connsiteX9" fmla="*/ 1935889 w 3468071"/>
                <a:gd name="connsiteY9" fmla="*/ 0 h 556048"/>
                <a:gd name="connsiteX10" fmla="*/ 1951668 w 3468071"/>
                <a:gd name="connsiteY10" fmla="*/ 0 h 556048"/>
                <a:gd name="connsiteX11" fmla="*/ 1959940 w 3468071"/>
                <a:gd name="connsiteY11" fmla="*/ 0 h 556048"/>
                <a:gd name="connsiteX12" fmla="*/ 1975719 w 3468071"/>
                <a:gd name="connsiteY12" fmla="*/ 0 h 556048"/>
                <a:gd name="connsiteX13" fmla="*/ 2043329 w 3468071"/>
                <a:gd name="connsiteY13" fmla="*/ 0 h 556048"/>
                <a:gd name="connsiteX14" fmla="*/ 2085226 w 3468071"/>
                <a:gd name="connsiteY14" fmla="*/ 0 h 556048"/>
                <a:gd name="connsiteX15" fmla="*/ 2421322 w 3468071"/>
                <a:gd name="connsiteY15" fmla="*/ 0 h 556048"/>
                <a:gd name="connsiteX16" fmla="*/ 2429595 w 3468071"/>
                <a:gd name="connsiteY16" fmla="*/ 0 h 556048"/>
                <a:gd name="connsiteX17" fmla="*/ 2445374 w 3468071"/>
                <a:gd name="connsiteY17" fmla="*/ 0 h 556048"/>
                <a:gd name="connsiteX18" fmla="*/ 2512983 w 3468071"/>
                <a:gd name="connsiteY18" fmla="*/ 0 h 556048"/>
                <a:gd name="connsiteX19" fmla="*/ 2528762 w 3468071"/>
                <a:gd name="connsiteY19" fmla="*/ 0 h 556048"/>
                <a:gd name="connsiteX20" fmla="*/ 2915028 w 3468071"/>
                <a:gd name="connsiteY20" fmla="*/ 0 h 556048"/>
                <a:gd name="connsiteX21" fmla="*/ 2982638 w 3468071"/>
                <a:gd name="connsiteY21" fmla="*/ 0 h 556048"/>
                <a:gd name="connsiteX22" fmla="*/ 2998417 w 3468071"/>
                <a:gd name="connsiteY22" fmla="*/ 0 h 556048"/>
                <a:gd name="connsiteX23" fmla="*/ 3468071 w 3468071"/>
                <a:gd name="connsiteY23" fmla="*/ 0 h 556048"/>
                <a:gd name="connsiteX24" fmla="*/ 3466334 w 3468071"/>
                <a:gd name="connsiteY24" fmla="*/ 7684 h 556048"/>
                <a:gd name="connsiteX25" fmla="*/ 3388957 w 3468071"/>
                <a:gd name="connsiteY25" fmla="*/ 373819 h 556048"/>
                <a:gd name="connsiteX26" fmla="*/ 3118416 w 3468071"/>
                <a:gd name="connsiteY26" fmla="*/ 556046 h 556048"/>
                <a:gd name="connsiteX27" fmla="*/ 2648768 w 3468071"/>
                <a:gd name="connsiteY27" fmla="*/ 556046 h 556048"/>
                <a:gd name="connsiteX28" fmla="*/ 2648762 w 3468071"/>
                <a:gd name="connsiteY28" fmla="*/ 556046 h 556048"/>
                <a:gd name="connsiteX29" fmla="*/ 2632982 w 3468071"/>
                <a:gd name="connsiteY29" fmla="*/ 556046 h 556048"/>
                <a:gd name="connsiteX30" fmla="*/ 2565373 w 3468071"/>
                <a:gd name="connsiteY30" fmla="*/ 556046 h 556048"/>
                <a:gd name="connsiteX31" fmla="*/ 2179120 w 3468071"/>
                <a:gd name="connsiteY31" fmla="*/ 556046 h 556048"/>
                <a:gd name="connsiteX32" fmla="*/ 2179107 w 3468071"/>
                <a:gd name="connsiteY32" fmla="*/ 556046 h 556048"/>
                <a:gd name="connsiteX33" fmla="*/ 2163334 w 3468071"/>
                <a:gd name="connsiteY33" fmla="*/ 556046 h 556048"/>
                <a:gd name="connsiteX34" fmla="*/ 2163328 w 3468071"/>
                <a:gd name="connsiteY34" fmla="*/ 556046 h 556048"/>
                <a:gd name="connsiteX35" fmla="*/ 2095725 w 3468071"/>
                <a:gd name="connsiteY35" fmla="*/ 556046 h 556048"/>
                <a:gd name="connsiteX36" fmla="*/ 2095719 w 3468071"/>
                <a:gd name="connsiteY36" fmla="*/ 556046 h 556048"/>
                <a:gd name="connsiteX37" fmla="*/ 2079939 w 3468071"/>
                <a:gd name="connsiteY37" fmla="*/ 556046 h 556048"/>
                <a:gd name="connsiteX38" fmla="*/ 1735576 w 3468071"/>
                <a:gd name="connsiteY38" fmla="*/ 556046 h 556048"/>
                <a:gd name="connsiteX39" fmla="*/ 1735571 w 3468071"/>
                <a:gd name="connsiteY39" fmla="*/ 556046 h 556048"/>
                <a:gd name="connsiteX40" fmla="*/ 1693686 w 3468071"/>
                <a:gd name="connsiteY40" fmla="*/ 556046 h 556048"/>
                <a:gd name="connsiteX41" fmla="*/ 1693674 w 3468071"/>
                <a:gd name="connsiteY41" fmla="*/ 556046 h 556048"/>
                <a:gd name="connsiteX42" fmla="*/ 1626077 w 3468071"/>
                <a:gd name="connsiteY42" fmla="*/ 556046 h 556048"/>
                <a:gd name="connsiteX43" fmla="*/ 1626064 w 3468071"/>
                <a:gd name="connsiteY43" fmla="*/ 556046 h 556048"/>
                <a:gd name="connsiteX44" fmla="*/ 1610291 w 3468071"/>
                <a:gd name="connsiteY44" fmla="*/ 556046 h 556048"/>
                <a:gd name="connsiteX45" fmla="*/ 1610285 w 3468071"/>
                <a:gd name="connsiteY45" fmla="*/ 556046 h 556048"/>
                <a:gd name="connsiteX46" fmla="*/ 1250142 w 3468071"/>
                <a:gd name="connsiteY46" fmla="*/ 556046 h 556048"/>
                <a:gd name="connsiteX47" fmla="*/ 1250137 w 3468071"/>
                <a:gd name="connsiteY47" fmla="*/ 556046 h 556048"/>
                <a:gd name="connsiteX48" fmla="*/ 1182533 w 3468071"/>
                <a:gd name="connsiteY48" fmla="*/ 556046 h 556048"/>
                <a:gd name="connsiteX49" fmla="*/ 1182527 w 3468071"/>
                <a:gd name="connsiteY49" fmla="*/ 556046 h 556048"/>
                <a:gd name="connsiteX50" fmla="*/ 1140643 w 3468071"/>
                <a:gd name="connsiteY50" fmla="*/ 556046 h 556048"/>
                <a:gd name="connsiteX51" fmla="*/ 1140631 w 3468071"/>
                <a:gd name="connsiteY51" fmla="*/ 556046 h 556048"/>
                <a:gd name="connsiteX52" fmla="*/ 1038477 w 3468071"/>
                <a:gd name="connsiteY52" fmla="*/ 556046 h 556048"/>
                <a:gd name="connsiteX53" fmla="*/ 697100 w 3468071"/>
                <a:gd name="connsiteY53" fmla="*/ 556046 h 556048"/>
                <a:gd name="connsiteX54" fmla="*/ 697094 w 3468071"/>
                <a:gd name="connsiteY54" fmla="*/ 556046 h 556048"/>
                <a:gd name="connsiteX55" fmla="*/ 553043 w 3468071"/>
                <a:gd name="connsiteY55" fmla="*/ 556046 h 556048"/>
                <a:gd name="connsiteX56" fmla="*/ 485433 w 3468071"/>
                <a:gd name="connsiteY56" fmla="*/ 556046 h 556048"/>
                <a:gd name="connsiteX57" fmla="*/ 0 w 3468071"/>
                <a:gd name="connsiteY57" fmla="*/ 556046 h 556048"/>
                <a:gd name="connsiteX58" fmla="*/ 0 w 3468071"/>
                <a:gd name="connsiteY58" fmla="*/ 489465 h 556048"/>
                <a:gd name="connsiteX59" fmla="*/ 97458 w 3468071"/>
                <a:gd name="connsiteY59" fmla="*/ 489465 h 556048"/>
                <a:gd name="connsiteX60" fmla="*/ 188697 w 3468071"/>
                <a:gd name="connsiteY60" fmla="*/ 489465 h 556048"/>
                <a:gd name="connsiteX61" fmla="*/ 209992 w 3468071"/>
                <a:gd name="connsiteY61" fmla="*/ 489465 h 556048"/>
                <a:gd name="connsiteX62" fmla="*/ 210000 w 3468071"/>
                <a:gd name="connsiteY62" fmla="*/ 489465 h 556048"/>
                <a:gd name="connsiteX63" fmla="*/ 843791 w 3468071"/>
                <a:gd name="connsiteY63" fmla="*/ 489465 h 556048"/>
                <a:gd name="connsiteX64" fmla="*/ 1208887 w 3468071"/>
                <a:gd name="connsiteY64" fmla="*/ 243550 h 556048"/>
                <a:gd name="connsiteX65" fmla="*/ 1240941 w 3468071"/>
                <a:gd name="connsiteY65" fmla="*/ 84280 h 556048"/>
                <a:gd name="connsiteX66" fmla="*/ 1258599 w 3468071"/>
                <a:gd name="connsiteY66" fmla="*/ 0 h 5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468071" h="556048">
                  <a:moveTo>
                    <a:pt x="1258599" y="0"/>
                  </a:moveTo>
                  <a:lnTo>
                    <a:pt x="1382846" y="0"/>
                  </a:lnTo>
                  <a:lnTo>
                    <a:pt x="1398625" y="0"/>
                  </a:lnTo>
                  <a:lnTo>
                    <a:pt x="1466234" y="0"/>
                  </a:lnTo>
                  <a:lnTo>
                    <a:pt x="1482013" y="0"/>
                  </a:lnTo>
                  <a:lnTo>
                    <a:pt x="1490286" y="0"/>
                  </a:lnTo>
                  <a:lnTo>
                    <a:pt x="1532183" y="0"/>
                  </a:lnTo>
                  <a:lnTo>
                    <a:pt x="1599792" y="0"/>
                  </a:lnTo>
                  <a:lnTo>
                    <a:pt x="1868279" y="0"/>
                  </a:lnTo>
                  <a:lnTo>
                    <a:pt x="1935889" y="0"/>
                  </a:lnTo>
                  <a:lnTo>
                    <a:pt x="1951668" y="0"/>
                  </a:lnTo>
                  <a:lnTo>
                    <a:pt x="1959940" y="0"/>
                  </a:lnTo>
                  <a:lnTo>
                    <a:pt x="1975719" y="0"/>
                  </a:lnTo>
                  <a:lnTo>
                    <a:pt x="2043329" y="0"/>
                  </a:lnTo>
                  <a:lnTo>
                    <a:pt x="2085226" y="0"/>
                  </a:lnTo>
                  <a:lnTo>
                    <a:pt x="2421322" y="0"/>
                  </a:lnTo>
                  <a:lnTo>
                    <a:pt x="2429595" y="0"/>
                  </a:lnTo>
                  <a:lnTo>
                    <a:pt x="2445374" y="0"/>
                  </a:lnTo>
                  <a:lnTo>
                    <a:pt x="2512983" y="0"/>
                  </a:lnTo>
                  <a:lnTo>
                    <a:pt x="2528762" y="0"/>
                  </a:lnTo>
                  <a:lnTo>
                    <a:pt x="2915028" y="0"/>
                  </a:lnTo>
                  <a:lnTo>
                    <a:pt x="2982638" y="0"/>
                  </a:lnTo>
                  <a:lnTo>
                    <a:pt x="2998417" y="0"/>
                  </a:lnTo>
                  <a:lnTo>
                    <a:pt x="3468071" y="0"/>
                  </a:lnTo>
                  <a:lnTo>
                    <a:pt x="3466334" y="7684"/>
                  </a:lnTo>
                  <a:cubicBezTo>
                    <a:pt x="3446964" y="93496"/>
                    <a:pt x="3423057" y="201066"/>
                    <a:pt x="3388957" y="373819"/>
                  </a:cubicBezTo>
                  <a:cubicBezTo>
                    <a:pt x="3345530" y="558928"/>
                    <a:pt x="3296956" y="556046"/>
                    <a:pt x="3118416" y="556046"/>
                  </a:cubicBezTo>
                  <a:lnTo>
                    <a:pt x="2648768" y="556046"/>
                  </a:lnTo>
                  <a:lnTo>
                    <a:pt x="2648762" y="556046"/>
                  </a:lnTo>
                  <a:lnTo>
                    <a:pt x="2632982" y="556046"/>
                  </a:lnTo>
                  <a:lnTo>
                    <a:pt x="2565373" y="556046"/>
                  </a:lnTo>
                  <a:lnTo>
                    <a:pt x="2179120" y="556046"/>
                  </a:lnTo>
                  <a:lnTo>
                    <a:pt x="2179107" y="556046"/>
                  </a:lnTo>
                  <a:lnTo>
                    <a:pt x="2163334" y="556046"/>
                  </a:lnTo>
                  <a:lnTo>
                    <a:pt x="2163328" y="556046"/>
                  </a:lnTo>
                  <a:lnTo>
                    <a:pt x="2095725" y="556046"/>
                  </a:lnTo>
                  <a:lnTo>
                    <a:pt x="2095719" y="556046"/>
                  </a:lnTo>
                  <a:lnTo>
                    <a:pt x="2079939" y="556046"/>
                  </a:lnTo>
                  <a:lnTo>
                    <a:pt x="1735576" y="556046"/>
                  </a:lnTo>
                  <a:lnTo>
                    <a:pt x="1735571" y="556046"/>
                  </a:lnTo>
                  <a:lnTo>
                    <a:pt x="1693686" y="556046"/>
                  </a:lnTo>
                  <a:lnTo>
                    <a:pt x="1693674" y="556046"/>
                  </a:lnTo>
                  <a:lnTo>
                    <a:pt x="1626077" y="556046"/>
                  </a:lnTo>
                  <a:lnTo>
                    <a:pt x="1626064" y="556046"/>
                  </a:lnTo>
                  <a:lnTo>
                    <a:pt x="1610291" y="556046"/>
                  </a:lnTo>
                  <a:lnTo>
                    <a:pt x="1610285" y="556046"/>
                  </a:lnTo>
                  <a:lnTo>
                    <a:pt x="1250142" y="556046"/>
                  </a:lnTo>
                  <a:lnTo>
                    <a:pt x="1250137" y="556046"/>
                  </a:lnTo>
                  <a:lnTo>
                    <a:pt x="1182533" y="556046"/>
                  </a:lnTo>
                  <a:lnTo>
                    <a:pt x="1182527" y="556046"/>
                  </a:lnTo>
                  <a:lnTo>
                    <a:pt x="1140643" y="556046"/>
                  </a:lnTo>
                  <a:lnTo>
                    <a:pt x="1140631" y="556046"/>
                  </a:lnTo>
                  <a:lnTo>
                    <a:pt x="1038477" y="556046"/>
                  </a:lnTo>
                  <a:lnTo>
                    <a:pt x="697100" y="556046"/>
                  </a:lnTo>
                  <a:lnTo>
                    <a:pt x="697094" y="556046"/>
                  </a:lnTo>
                  <a:lnTo>
                    <a:pt x="553043" y="556046"/>
                  </a:lnTo>
                  <a:lnTo>
                    <a:pt x="485433" y="556046"/>
                  </a:lnTo>
                  <a:lnTo>
                    <a:pt x="0" y="556046"/>
                  </a:lnTo>
                  <a:lnTo>
                    <a:pt x="0" y="489465"/>
                  </a:lnTo>
                  <a:lnTo>
                    <a:pt x="97458" y="489465"/>
                  </a:lnTo>
                  <a:lnTo>
                    <a:pt x="188697" y="489465"/>
                  </a:lnTo>
                  <a:lnTo>
                    <a:pt x="209992" y="489465"/>
                  </a:lnTo>
                  <a:lnTo>
                    <a:pt x="210000" y="489465"/>
                  </a:lnTo>
                  <a:lnTo>
                    <a:pt x="843791" y="489465"/>
                  </a:lnTo>
                  <a:cubicBezTo>
                    <a:pt x="1084731" y="489465"/>
                    <a:pt x="1150282" y="493355"/>
                    <a:pt x="1208887" y="243550"/>
                  </a:cubicBezTo>
                  <a:cubicBezTo>
                    <a:pt x="1220392" y="185267"/>
                    <a:pt x="1231036" y="132482"/>
                    <a:pt x="1240941" y="84280"/>
                  </a:cubicBezTo>
                  <a:lnTo>
                    <a:pt x="1258599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A7A9575F-0377-FE8C-0D68-F053400D7A45}"/>
              </a:ext>
            </a:extLst>
          </p:cNvPr>
          <p:cNvGrpSpPr/>
          <p:nvPr/>
        </p:nvGrpSpPr>
        <p:grpSpPr>
          <a:xfrm>
            <a:off x="1200145" y="3749660"/>
            <a:ext cx="3468071" cy="871367"/>
            <a:chOff x="812800" y="2174220"/>
            <a:chExt cx="3468071" cy="871367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E99CC183-590D-2931-0BC6-704520684158}"/>
                </a:ext>
              </a:extLst>
            </p:cNvPr>
            <p:cNvSpPr txBox="1"/>
            <p:nvPr/>
          </p:nvSpPr>
          <p:spPr>
            <a:xfrm>
              <a:off x="946837" y="2174220"/>
              <a:ext cx="10198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3BA39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03</a:t>
              </a:r>
              <a:endParaRPr lang="zh-CN" altLang="en-US" sz="4000" dirty="0">
                <a:solidFill>
                  <a:srgbClr val="13BA39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7EF64C47-B75D-C79F-1917-4A1A84CCD0D7}"/>
                </a:ext>
              </a:extLst>
            </p:cNvPr>
            <p:cNvSpPr txBox="1"/>
            <p:nvPr/>
          </p:nvSpPr>
          <p:spPr>
            <a:xfrm>
              <a:off x="2279795" y="2586654"/>
              <a:ext cx="17575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5741B05-E37E-08FC-7386-D94BC7CFF8F9}"/>
                </a:ext>
              </a:extLst>
            </p:cNvPr>
            <p:cNvSpPr/>
            <p:nvPr/>
          </p:nvSpPr>
          <p:spPr>
            <a:xfrm>
              <a:off x="812800" y="2489539"/>
              <a:ext cx="3468071" cy="556048"/>
            </a:xfrm>
            <a:custGeom>
              <a:avLst/>
              <a:gdLst>
                <a:gd name="connsiteX0" fmla="*/ 1258599 w 3468071"/>
                <a:gd name="connsiteY0" fmla="*/ 0 h 556048"/>
                <a:gd name="connsiteX1" fmla="*/ 1382846 w 3468071"/>
                <a:gd name="connsiteY1" fmla="*/ 0 h 556048"/>
                <a:gd name="connsiteX2" fmla="*/ 1398625 w 3468071"/>
                <a:gd name="connsiteY2" fmla="*/ 0 h 556048"/>
                <a:gd name="connsiteX3" fmla="*/ 1466234 w 3468071"/>
                <a:gd name="connsiteY3" fmla="*/ 0 h 556048"/>
                <a:gd name="connsiteX4" fmla="*/ 1482013 w 3468071"/>
                <a:gd name="connsiteY4" fmla="*/ 0 h 556048"/>
                <a:gd name="connsiteX5" fmla="*/ 1490286 w 3468071"/>
                <a:gd name="connsiteY5" fmla="*/ 0 h 556048"/>
                <a:gd name="connsiteX6" fmla="*/ 1532183 w 3468071"/>
                <a:gd name="connsiteY6" fmla="*/ 0 h 556048"/>
                <a:gd name="connsiteX7" fmla="*/ 1599792 w 3468071"/>
                <a:gd name="connsiteY7" fmla="*/ 0 h 556048"/>
                <a:gd name="connsiteX8" fmla="*/ 1868279 w 3468071"/>
                <a:gd name="connsiteY8" fmla="*/ 0 h 556048"/>
                <a:gd name="connsiteX9" fmla="*/ 1935889 w 3468071"/>
                <a:gd name="connsiteY9" fmla="*/ 0 h 556048"/>
                <a:gd name="connsiteX10" fmla="*/ 1951668 w 3468071"/>
                <a:gd name="connsiteY10" fmla="*/ 0 h 556048"/>
                <a:gd name="connsiteX11" fmla="*/ 1959940 w 3468071"/>
                <a:gd name="connsiteY11" fmla="*/ 0 h 556048"/>
                <a:gd name="connsiteX12" fmla="*/ 1975719 w 3468071"/>
                <a:gd name="connsiteY12" fmla="*/ 0 h 556048"/>
                <a:gd name="connsiteX13" fmla="*/ 2043329 w 3468071"/>
                <a:gd name="connsiteY13" fmla="*/ 0 h 556048"/>
                <a:gd name="connsiteX14" fmla="*/ 2085226 w 3468071"/>
                <a:gd name="connsiteY14" fmla="*/ 0 h 556048"/>
                <a:gd name="connsiteX15" fmla="*/ 2421322 w 3468071"/>
                <a:gd name="connsiteY15" fmla="*/ 0 h 556048"/>
                <a:gd name="connsiteX16" fmla="*/ 2429595 w 3468071"/>
                <a:gd name="connsiteY16" fmla="*/ 0 h 556048"/>
                <a:gd name="connsiteX17" fmla="*/ 2445374 w 3468071"/>
                <a:gd name="connsiteY17" fmla="*/ 0 h 556048"/>
                <a:gd name="connsiteX18" fmla="*/ 2512983 w 3468071"/>
                <a:gd name="connsiteY18" fmla="*/ 0 h 556048"/>
                <a:gd name="connsiteX19" fmla="*/ 2528762 w 3468071"/>
                <a:gd name="connsiteY19" fmla="*/ 0 h 556048"/>
                <a:gd name="connsiteX20" fmla="*/ 2915028 w 3468071"/>
                <a:gd name="connsiteY20" fmla="*/ 0 h 556048"/>
                <a:gd name="connsiteX21" fmla="*/ 2982638 w 3468071"/>
                <a:gd name="connsiteY21" fmla="*/ 0 h 556048"/>
                <a:gd name="connsiteX22" fmla="*/ 2998417 w 3468071"/>
                <a:gd name="connsiteY22" fmla="*/ 0 h 556048"/>
                <a:gd name="connsiteX23" fmla="*/ 3468071 w 3468071"/>
                <a:gd name="connsiteY23" fmla="*/ 0 h 556048"/>
                <a:gd name="connsiteX24" fmla="*/ 3466334 w 3468071"/>
                <a:gd name="connsiteY24" fmla="*/ 7684 h 556048"/>
                <a:gd name="connsiteX25" fmla="*/ 3388957 w 3468071"/>
                <a:gd name="connsiteY25" fmla="*/ 373819 h 556048"/>
                <a:gd name="connsiteX26" fmla="*/ 3118416 w 3468071"/>
                <a:gd name="connsiteY26" fmla="*/ 556046 h 556048"/>
                <a:gd name="connsiteX27" fmla="*/ 2648768 w 3468071"/>
                <a:gd name="connsiteY27" fmla="*/ 556046 h 556048"/>
                <a:gd name="connsiteX28" fmla="*/ 2648762 w 3468071"/>
                <a:gd name="connsiteY28" fmla="*/ 556046 h 556048"/>
                <a:gd name="connsiteX29" fmla="*/ 2632982 w 3468071"/>
                <a:gd name="connsiteY29" fmla="*/ 556046 h 556048"/>
                <a:gd name="connsiteX30" fmla="*/ 2565373 w 3468071"/>
                <a:gd name="connsiteY30" fmla="*/ 556046 h 556048"/>
                <a:gd name="connsiteX31" fmla="*/ 2179120 w 3468071"/>
                <a:gd name="connsiteY31" fmla="*/ 556046 h 556048"/>
                <a:gd name="connsiteX32" fmla="*/ 2179107 w 3468071"/>
                <a:gd name="connsiteY32" fmla="*/ 556046 h 556048"/>
                <a:gd name="connsiteX33" fmla="*/ 2163334 w 3468071"/>
                <a:gd name="connsiteY33" fmla="*/ 556046 h 556048"/>
                <a:gd name="connsiteX34" fmla="*/ 2163328 w 3468071"/>
                <a:gd name="connsiteY34" fmla="*/ 556046 h 556048"/>
                <a:gd name="connsiteX35" fmla="*/ 2095725 w 3468071"/>
                <a:gd name="connsiteY35" fmla="*/ 556046 h 556048"/>
                <a:gd name="connsiteX36" fmla="*/ 2095719 w 3468071"/>
                <a:gd name="connsiteY36" fmla="*/ 556046 h 556048"/>
                <a:gd name="connsiteX37" fmla="*/ 2079939 w 3468071"/>
                <a:gd name="connsiteY37" fmla="*/ 556046 h 556048"/>
                <a:gd name="connsiteX38" fmla="*/ 1735576 w 3468071"/>
                <a:gd name="connsiteY38" fmla="*/ 556046 h 556048"/>
                <a:gd name="connsiteX39" fmla="*/ 1735571 w 3468071"/>
                <a:gd name="connsiteY39" fmla="*/ 556046 h 556048"/>
                <a:gd name="connsiteX40" fmla="*/ 1693686 w 3468071"/>
                <a:gd name="connsiteY40" fmla="*/ 556046 h 556048"/>
                <a:gd name="connsiteX41" fmla="*/ 1693674 w 3468071"/>
                <a:gd name="connsiteY41" fmla="*/ 556046 h 556048"/>
                <a:gd name="connsiteX42" fmla="*/ 1626077 w 3468071"/>
                <a:gd name="connsiteY42" fmla="*/ 556046 h 556048"/>
                <a:gd name="connsiteX43" fmla="*/ 1626064 w 3468071"/>
                <a:gd name="connsiteY43" fmla="*/ 556046 h 556048"/>
                <a:gd name="connsiteX44" fmla="*/ 1610291 w 3468071"/>
                <a:gd name="connsiteY44" fmla="*/ 556046 h 556048"/>
                <a:gd name="connsiteX45" fmla="*/ 1610285 w 3468071"/>
                <a:gd name="connsiteY45" fmla="*/ 556046 h 556048"/>
                <a:gd name="connsiteX46" fmla="*/ 1250142 w 3468071"/>
                <a:gd name="connsiteY46" fmla="*/ 556046 h 556048"/>
                <a:gd name="connsiteX47" fmla="*/ 1250137 w 3468071"/>
                <a:gd name="connsiteY47" fmla="*/ 556046 h 556048"/>
                <a:gd name="connsiteX48" fmla="*/ 1182533 w 3468071"/>
                <a:gd name="connsiteY48" fmla="*/ 556046 h 556048"/>
                <a:gd name="connsiteX49" fmla="*/ 1182527 w 3468071"/>
                <a:gd name="connsiteY49" fmla="*/ 556046 h 556048"/>
                <a:gd name="connsiteX50" fmla="*/ 1140643 w 3468071"/>
                <a:gd name="connsiteY50" fmla="*/ 556046 h 556048"/>
                <a:gd name="connsiteX51" fmla="*/ 1140631 w 3468071"/>
                <a:gd name="connsiteY51" fmla="*/ 556046 h 556048"/>
                <a:gd name="connsiteX52" fmla="*/ 1038477 w 3468071"/>
                <a:gd name="connsiteY52" fmla="*/ 556046 h 556048"/>
                <a:gd name="connsiteX53" fmla="*/ 697100 w 3468071"/>
                <a:gd name="connsiteY53" fmla="*/ 556046 h 556048"/>
                <a:gd name="connsiteX54" fmla="*/ 697094 w 3468071"/>
                <a:gd name="connsiteY54" fmla="*/ 556046 h 556048"/>
                <a:gd name="connsiteX55" fmla="*/ 553043 w 3468071"/>
                <a:gd name="connsiteY55" fmla="*/ 556046 h 556048"/>
                <a:gd name="connsiteX56" fmla="*/ 485433 w 3468071"/>
                <a:gd name="connsiteY56" fmla="*/ 556046 h 556048"/>
                <a:gd name="connsiteX57" fmla="*/ 0 w 3468071"/>
                <a:gd name="connsiteY57" fmla="*/ 556046 h 556048"/>
                <a:gd name="connsiteX58" fmla="*/ 0 w 3468071"/>
                <a:gd name="connsiteY58" fmla="*/ 489465 h 556048"/>
                <a:gd name="connsiteX59" fmla="*/ 97458 w 3468071"/>
                <a:gd name="connsiteY59" fmla="*/ 489465 h 556048"/>
                <a:gd name="connsiteX60" fmla="*/ 188697 w 3468071"/>
                <a:gd name="connsiteY60" fmla="*/ 489465 h 556048"/>
                <a:gd name="connsiteX61" fmla="*/ 209992 w 3468071"/>
                <a:gd name="connsiteY61" fmla="*/ 489465 h 556048"/>
                <a:gd name="connsiteX62" fmla="*/ 210000 w 3468071"/>
                <a:gd name="connsiteY62" fmla="*/ 489465 h 556048"/>
                <a:gd name="connsiteX63" fmla="*/ 843791 w 3468071"/>
                <a:gd name="connsiteY63" fmla="*/ 489465 h 556048"/>
                <a:gd name="connsiteX64" fmla="*/ 1208887 w 3468071"/>
                <a:gd name="connsiteY64" fmla="*/ 243550 h 556048"/>
                <a:gd name="connsiteX65" fmla="*/ 1240941 w 3468071"/>
                <a:gd name="connsiteY65" fmla="*/ 84280 h 556048"/>
                <a:gd name="connsiteX66" fmla="*/ 1258599 w 3468071"/>
                <a:gd name="connsiteY66" fmla="*/ 0 h 5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468071" h="556048">
                  <a:moveTo>
                    <a:pt x="1258599" y="0"/>
                  </a:moveTo>
                  <a:lnTo>
                    <a:pt x="1382846" y="0"/>
                  </a:lnTo>
                  <a:lnTo>
                    <a:pt x="1398625" y="0"/>
                  </a:lnTo>
                  <a:lnTo>
                    <a:pt x="1466234" y="0"/>
                  </a:lnTo>
                  <a:lnTo>
                    <a:pt x="1482013" y="0"/>
                  </a:lnTo>
                  <a:lnTo>
                    <a:pt x="1490286" y="0"/>
                  </a:lnTo>
                  <a:lnTo>
                    <a:pt x="1532183" y="0"/>
                  </a:lnTo>
                  <a:lnTo>
                    <a:pt x="1599792" y="0"/>
                  </a:lnTo>
                  <a:lnTo>
                    <a:pt x="1868279" y="0"/>
                  </a:lnTo>
                  <a:lnTo>
                    <a:pt x="1935889" y="0"/>
                  </a:lnTo>
                  <a:lnTo>
                    <a:pt x="1951668" y="0"/>
                  </a:lnTo>
                  <a:lnTo>
                    <a:pt x="1959940" y="0"/>
                  </a:lnTo>
                  <a:lnTo>
                    <a:pt x="1975719" y="0"/>
                  </a:lnTo>
                  <a:lnTo>
                    <a:pt x="2043329" y="0"/>
                  </a:lnTo>
                  <a:lnTo>
                    <a:pt x="2085226" y="0"/>
                  </a:lnTo>
                  <a:lnTo>
                    <a:pt x="2421322" y="0"/>
                  </a:lnTo>
                  <a:lnTo>
                    <a:pt x="2429595" y="0"/>
                  </a:lnTo>
                  <a:lnTo>
                    <a:pt x="2445374" y="0"/>
                  </a:lnTo>
                  <a:lnTo>
                    <a:pt x="2512983" y="0"/>
                  </a:lnTo>
                  <a:lnTo>
                    <a:pt x="2528762" y="0"/>
                  </a:lnTo>
                  <a:lnTo>
                    <a:pt x="2915028" y="0"/>
                  </a:lnTo>
                  <a:lnTo>
                    <a:pt x="2982638" y="0"/>
                  </a:lnTo>
                  <a:lnTo>
                    <a:pt x="2998417" y="0"/>
                  </a:lnTo>
                  <a:lnTo>
                    <a:pt x="3468071" y="0"/>
                  </a:lnTo>
                  <a:lnTo>
                    <a:pt x="3466334" y="7684"/>
                  </a:lnTo>
                  <a:cubicBezTo>
                    <a:pt x="3446964" y="93496"/>
                    <a:pt x="3423057" y="201066"/>
                    <a:pt x="3388957" y="373819"/>
                  </a:cubicBezTo>
                  <a:cubicBezTo>
                    <a:pt x="3345530" y="558928"/>
                    <a:pt x="3296956" y="556046"/>
                    <a:pt x="3118416" y="556046"/>
                  </a:cubicBezTo>
                  <a:lnTo>
                    <a:pt x="2648768" y="556046"/>
                  </a:lnTo>
                  <a:lnTo>
                    <a:pt x="2648762" y="556046"/>
                  </a:lnTo>
                  <a:lnTo>
                    <a:pt x="2632982" y="556046"/>
                  </a:lnTo>
                  <a:lnTo>
                    <a:pt x="2565373" y="556046"/>
                  </a:lnTo>
                  <a:lnTo>
                    <a:pt x="2179120" y="556046"/>
                  </a:lnTo>
                  <a:lnTo>
                    <a:pt x="2179107" y="556046"/>
                  </a:lnTo>
                  <a:lnTo>
                    <a:pt x="2163334" y="556046"/>
                  </a:lnTo>
                  <a:lnTo>
                    <a:pt x="2163328" y="556046"/>
                  </a:lnTo>
                  <a:lnTo>
                    <a:pt x="2095725" y="556046"/>
                  </a:lnTo>
                  <a:lnTo>
                    <a:pt x="2095719" y="556046"/>
                  </a:lnTo>
                  <a:lnTo>
                    <a:pt x="2079939" y="556046"/>
                  </a:lnTo>
                  <a:lnTo>
                    <a:pt x="1735576" y="556046"/>
                  </a:lnTo>
                  <a:lnTo>
                    <a:pt x="1735571" y="556046"/>
                  </a:lnTo>
                  <a:lnTo>
                    <a:pt x="1693686" y="556046"/>
                  </a:lnTo>
                  <a:lnTo>
                    <a:pt x="1693674" y="556046"/>
                  </a:lnTo>
                  <a:lnTo>
                    <a:pt x="1626077" y="556046"/>
                  </a:lnTo>
                  <a:lnTo>
                    <a:pt x="1626064" y="556046"/>
                  </a:lnTo>
                  <a:lnTo>
                    <a:pt x="1610291" y="556046"/>
                  </a:lnTo>
                  <a:lnTo>
                    <a:pt x="1610285" y="556046"/>
                  </a:lnTo>
                  <a:lnTo>
                    <a:pt x="1250142" y="556046"/>
                  </a:lnTo>
                  <a:lnTo>
                    <a:pt x="1250137" y="556046"/>
                  </a:lnTo>
                  <a:lnTo>
                    <a:pt x="1182533" y="556046"/>
                  </a:lnTo>
                  <a:lnTo>
                    <a:pt x="1182527" y="556046"/>
                  </a:lnTo>
                  <a:lnTo>
                    <a:pt x="1140643" y="556046"/>
                  </a:lnTo>
                  <a:lnTo>
                    <a:pt x="1140631" y="556046"/>
                  </a:lnTo>
                  <a:lnTo>
                    <a:pt x="1038477" y="556046"/>
                  </a:lnTo>
                  <a:lnTo>
                    <a:pt x="697100" y="556046"/>
                  </a:lnTo>
                  <a:lnTo>
                    <a:pt x="697094" y="556046"/>
                  </a:lnTo>
                  <a:lnTo>
                    <a:pt x="553043" y="556046"/>
                  </a:lnTo>
                  <a:lnTo>
                    <a:pt x="485433" y="556046"/>
                  </a:lnTo>
                  <a:lnTo>
                    <a:pt x="0" y="556046"/>
                  </a:lnTo>
                  <a:lnTo>
                    <a:pt x="0" y="489465"/>
                  </a:lnTo>
                  <a:lnTo>
                    <a:pt x="97458" y="489465"/>
                  </a:lnTo>
                  <a:lnTo>
                    <a:pt x="188697" y="489465"/>
                  </a:lnTo>
                  <a:lnTo>
                    <a:pt x="209992" y="489465"/>
                  </a:lnTo>
                  <a:lnTo>
                    <a:pt x="210000" y="489465"/>
                  </a:lnTo>
                  <a:lnTo>
                    <a:pt x="843791" y="489465"/>
                  </a:lnTo>
                  <a:cubicBezTo>
                    <a:pt x="1084731" y="489465"/>
                    <a:pt x="1150282" y="493355"/>
                    <a:pt x="1208887" y="243550"/>
                  </a:cubicBezTo>
                  <a:cubicBezTo>
                    <a:pt x="1220392" y="185267"/>
                    <a:pt x="1231036" y="132482"/>
                    <a:pt x="1240941" y="84280"/>
                  </a:cubicBezTo>
                  <a:lnTo>
                    <a:pt x="1258599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81D7D189-1C89-07A6-E423-E7E72AD4085E}"/>
              </a:ext>
            </a:extLst>
          </p:cNvPr>
          <p:cNvGrpSpPr/>
          <p:nvPr/>
        </p:nvGrpSpPr>
        <p:grpSpPr>
          <a:xfrm>
            <a:off x="5149845" y="3749660"/>
            <a:ext cx="3468071" cy="871367"/>
            <a:chOff x="812800" y="2174220"/>
            <a:chExt cx="3468071" cy="871367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6CDD50C-0D77-724D-7F06-32B0DC48978D}"/>
                </a:ext>
              </a:extLst>
            </p:cNvPr>
            <p:cNvSpPr txBox="1"/>
            <p:nvPr/>
          </p:nvSpPr>
          <p:spPr>
            <a:xfrm>
              <a:off x="946837" y="2174220"/>
              <a:ext cx="10294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3BA39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04</a:t>
              </a:r>
              <a:endParaRPr lang="zh-CN" altLang="en-US" sz="4000" dirty="0">
                <a:solidFill>
                  <a:srgbClr val="13BA39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A955DC1-DE25-2CE5-1DB8-CADC128F6100}"/>
                </a:ext>
              </a:extLst>
            </p:cNvPr>
            <p:cNvSpPr txBox="1"/>
            <p:nvPr/>
          </p:nvSpPr>
          <p:spPr>
            <a:xfrm>
              <a:off x="2279795" y="2586654"/>
              <a:ext cx="17575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6F691A7-3D30-573D-5206-C01C07650930}"/>
                </a:ext>
              </a:extLst>
            </p:cNvPr>
            <p:cNvSpPr/>
            <p:nvPr/>
          </p:nvSpPr>
          <p:spPr>
            <a:xfrm>
              <a:off x="812800" y="2489539"/>
              <a:ext cx="3468071" cy="556048"/>
            </a:xfrm>
            <a:custGeom>
              <a:avLst/>
              <a:gdLst>
                <a:gd name="connsiteX0" fmla="*/ 1258599 w 3468071"/>
                <a:gd name="connsiteY0" fmla="*/ 0 h 556048"/>
                <a:gd name="connsiteX1" fmla="*/ 1382846 w 3468071"/>
                <a:gd name="connsiteY1" fmla="*/ 0 h 556048"/>
                <a:gd name="connsiteX2" fmla="*/ 1398625 w 3468071"/>
                <a:gd name="connsiteY2" fmla="*/ 0 h 556048"/>
                <a:gd name="connsiteX3" fmla="*/ 1466234 w 3468071"/>
                <a:gd name="connsiteY3" fmla="*/ 0 h 556048"/>
                <a:gd name="connsiteX4" fmla="*/ 1482013 w 3468071"/>
                <a:gd name="connsiteY4" fmla="*/ 0 h 556048"/>
                <a:gd name="connsiteX5" fmla="*/ 1490286 w 3468071"/>
                <a:gd name="connsiteY5" fmla="*/ 0 h 556048"/>
                <a:gd name="connsiteX6" fmla="*/ 1532183 w 3468071"/>
                <a:gd name="connsiteY6" fmla="*/ 0 h 556048"/>
                <a:gd name="connsiteX7" fmla="*/ 1599792 w 3468071"/>
                <a:gd name="connsiteY7" fmla="*/ 0 h 556048"/>
                <a:gd name="connsiteX8" fmla="*/ 1868279 w 3468071"/>
                <a:gd name="connsiteY8" fmla="*/ 0 h 556048"/>
                <a:gd name="connsiteX9" fmla="*/ 1935889 w 3468071"/>
                <a:gd name="connsiteY9" fmla="*/ 0 h 556048"/>
                <a:gd name="connsiteX10" fmla="*/ 1951668 w 3468071"/>
                <a:gd name="connsiteY10" fmla="*/ 0 h 556048"/>
                <a:gd name="connsiteX11" fmla="*/ 1959940 w 3468071"/>
                <a:gd name="connsiteY11" fmla="*/ 0 h 556048"/>
                <a:gd name="connsiteX12" fmla="*/ 1975719 w 3468071"/>
                <a:gd name="connsiteY12" fmla="*/ 0 h 556048"/>
                <a:gd name="connsiteX13" fmla="*/ 2043329 w 3468071"/>
                <a:gd name="connsiteY13" fmla="*/ 0 h 556048"/>
                <a:gd name="connsiteX14" fmla="*/ 2085226 w 3468071"/>
                <a:gd name="connsiteY14" fmla="*/ 0 h 556048"/>
                <a:gd name="connsiteX15" fmla="*/ 2421322 w 3468071"/>
                <a:gd name="connsiteY15" fmla="*/ 0 h 556048"/>
                <a:gd name="connsiteX16" fmla="*/ 2429595 w 3468071"/>
                <a:gd name="connsiteY16" fmla="*/ 0 h 556048"/>
                <a:gd name="connsiteX17" fmla="*/ 2445374 w 3468071"/>
                <a:gd name="connsiteY17" fmla="*/ 0 h 556048"/>
                <a:gd name="connsiteX18" fmla="*/ 2512983 w 3468071"/>
                <a:gd name="connsiteY18" fmla="*/ 0 h 556048"/>
                <a:gd name="connsiteX19" fmla="*/ 2528762 w 3468071"/>
                <a:gd name="connsiteY19" fmla="*/ 0 h 556048"/>
                <a:gd name="connsiteX20" fmla="*/ 2915028 w 3468071"/>
                <a:gd name="connsiteY20" fmla="*/ 0 h 556048"/>
                <a:gd name="connsiteX21" fmla="*/ 2982638 w 3468071"/>
                <a:gd name="connsiteY21" fmla="*/ 0 h 556048"/>
                <a:gd name="connsiteX22" fmla="*/ 2998417 w 3468071"/>
                <a:gd name="connsiteY22" fmla="*/ 0 h 556048"/>
                <a:gd name="connsiteX23" fmla="*/ 3468071 w 3468071"/>
                <a:gd name="connsiteY23" fmla="*/ 0 h 556048"/>
                <a:gd name="connsiteX24" fmla="*/ 3466334 w 3468071"/>
                <a:gd name="connsiteY24" fmla="*/ 7684 h 556048"/>
                <a:gd name="connsiteX25" fmla="*/ 3388957 w 3468071"/>
                <a:gd name="connsiteY25" fmla="*/ 373819 h 556048"/>
                <a:gd name="connsiteX26" fmla="*/ 3118416 w 3468071"/>
                <a:gd name="connsiteY26" fmla="*/ 556046 h 556048"/>
                <a:gd name="connsiteX27" fmla="*/ 2648768 w 3468071"/>
                <a:gd name="connsiteY27" fmla="*/ 556046 h 556048"/>
                <a:gd name="connsiteX28" fmla="*/ 2648762 w 3468071"/>
                <a:gd name="connsiteY28" fmla="*/ 556046 h 556048"/>
                <a:gd name="connsiteX29" fmla="*/ 2632982 w 3468071"/>
                <a:gd name="connsiteY29" fmla="*/ 556046 h 556048"/>
                <a:gd name="connsiteX30" fmla="*/ 2565373 w 3468071"/>
                <a:gd name="connsiteY30" fmla="*/ 556046 h 556048"/>
                <a:gd name="connsiteX31" fmla="*/ 2179120 w 3468071"/>
                <a:gd name="connsiteY31" fmla="*/ 556046 h 556048"/>
                <a:gd name="connsiteX32" fmla="*/ 2179107 w 3468071"/>
                <a:gd name="connsiteY32" fmla="*/ 556046 h 556048"/>
                <a:gd name="connsiteX33" fmla="*/ 2163334 w 3468071"/>
                <a:gd name="connsiteY33" fmla="*/ 556046 h 556048"/>
                <a:gd name="connsiteX34" fmla="*/ 2163328 w 3468071"/>
                <a:gd name="connsiteY34" fmla="*/ 556046 h 556048"/>
                <a:gd name="connsiteX35" fmla="*/ 2095725 w 3468071"/>
                <a:gd name="connsiteY35" fmla="*/ 556046 h 556048"/>
                <a:gd name="connsiteX36" fmla="*/ 2095719 w 3468071"/>
                <a:gd name="connsiteY36" fmla="*/ 556046 h 556048"/>
                <a:gd name="connsiteX37" fmla="*/ 2079939 w 3468071"/>
                <a:gd name="connsiteY37" fmla="*/ 556046 h 556048"/>
                <a:gd name="connsiteX38" fmla="*/ 1735576 w 3468071"/>
                <a:gd name="connsiteY38" fmla="*/ 556046 h 556048"/>
                <a:gd name="connsiteX39" fmla="*/ 1735571 w 3468071"/>
                <a:gd name="connsiteY39" fmla="*/ 556046 h 556048"/>
                <a:gd name="connsiteX40" fmla="*/ 1693686 w 3468071"/>
                <a:gd name="connsiteY40" fmla="*/ 556046 h 556048"/>
                <a:gd name="connsiteX41" fmla="*/ 1693674 w 3468071"/>
                <a:gd name="connsiteY41" fmla="*/ 556046 h 556048"/>
                <a:gd name="connsiteX42" fmla="*/ 1626077 w 3468071"/>
                <a:gd name="connsiteY42" fmla="*/ 556046 h 556048"/>
                <a:gd name="connsiteX43" fmla="*/ 1626064 w 3468071"/>
                <a:gd name="connsiteY43" fmla="*/ 556046 h 556048"/>
                <a:gd name="connsiteX44" fmla="*/ 1610291 w 3468071"/>
                <a:gd name="connsiteY44" fmla="*/ 556046 h 556048"/>
                <a:gd name="connsiteX45" fmla="*/ 1610285 w 3468071"/>
                <a:gd name="connsiteY45" fmla="*/ 556046 h 556048"/>
                <a:gd name="connsiteX46" fmla="*/ 1250142 w 3468071"/>
                <a:gd name="connsiteY46" fmla="*/ 556046 h 556048"/>
                <a:gd name="connsiteX47" fmla="*/ 1250137 w 3468071"/>
                <a:gd name="connsiteY47" fmla="*/ 556046 h 556048"/>
                <a:gd name="connsiteX48" fmla="*/ 1182533 w 3468071"/>
                <a:gd name="connsiteY48" fmla="*/ 556046 h 556048"/>
                <a:gd name="connsiteX49" fmla="*/ 1182527 w 3468071"/>
                <a:gd name="connsiteY49" fmla="*/ 556046 h 556048"/>
                <a:gd name="connsiteX50" fmla="*/ 1140643 w 3468071"/>
                <a:gd name="connsiteY50" fmla="*/ 556046 h 556048"/>
                <a:gd name="connsiteX51" fmla="*/ 1140631 w 3468071"/>
                <a:gd name="connsiteY51" fmla="*/ 556046 h 556048"/>
                <a:gd name="connsiteX52" fmla="*/ 1038477 w 3468071"/>
                <a:gd name="connsiteY52" fmla="*/ 556046 h 556048"/>
                <a:gd name="connsiteX53" fmla="*/ 697100 w 3468071"/>
                <a:gd name="connsiteY53" fmla="*/ 556046 h 556048"/>
                <a:gd name="connsiteX54" fmla="*/ 697094 w 3468071"/>
                <a:gd name="connsiteY54" fmla="*/ 556046 h 556048"/>
                <a:gd name="connsiteX55" fmla="*/ 553043 w 3468071"/>
                <a:gd name="connsiteY55" fmla="*/ 556046 h 556048"/>
                <a:gd name="connsiteX56" fmla="*/ 485433 w 3468071"/>
                <a:gd name="connsiteY56" fmla="*/ 556046 h 556048"/>
                <a:gd name="connsiteX57" fmla="*/ 0 w 3468071"/>
                <a:gd name="connsiteY57" fmla="*/ 556046 h 556048"/>
                <a:gd name="connsiteX58" fmla="*/ 0 w 3468071"/>
                <a:gd name="connsiteY58" fmla="*/ 489465 h 556048"/>
                <a:gd name="connsiteX59" fmla="*/ 97458 w 3468071"/>
                <a:gd name="connsiteY59" fmla="*/ 489465 h 556048"/>
                <a:gd name="connsiteX60" fmla="*/ 188697 w 3468071"/>
                <a:gd name="connsiteY60" fmla="*/ 489465 h 556048"/>
                <a:gd name="connsiteX61" fmla="*/ 209992 w 3468071"/>
                <a:gd name="connsiteY61" fmla="*/ 489465 h 556048"/>
                <a:gd name="connsiteX62" fmla="*/ 210000 w 3468071"/>
                <a:gd name="connsiteY62" fmla="*/ 489465 h 556048"/>
                <a:gd name="connsiteX63" fmla="*/ 843791 w 3468071"/>
                <a:gd name="connsiteY63" fmla="*/ 489465 h 556048"/>
                <a:gd name="connsiteX64" fmla="*/ 1208887 w 3468071"/>
                <a:gd name="connsiteY64" fmla="*/ 243550 h 556048"/>
                <a:gd name="connsiteX65" fmla="*/ 1240941 w 3468071"/>
                <a:gd name="connsiteY65" fmla="*/ 84280 h 556048"/>
                <a:gd name="connsiteX66" fmla="*/ 1258599 w 3468071"/>
                <a:gd name="connsiteY66" fmla="*/ 0 h 5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468071" h="556048">
                  <a:moveTo>
                    <a:pt x="1258599" y="0"/>
                  </a:moveTo>
                  <a:lnTo>
                    <a:pt x="1382846" y="0"/>
                  </a:lnTo>
                  <a:lnTo>
                    <a:pt x="1398625" y="0"/>
                  </a:lnTo>
                  <a:lnTo>
                    <a:pt x="1466234" y="0"/>
                  </a:lnTo>
                  <a:lnTo>
                    <a:pt x="1482013" y="0"/>
                  </a:lnTo>
                  <a:lnTo>
                    <a:pt x="1490286" y="0"/>
                  </a:lnTo>
                  <a:lnTo>
                    <a:pt x="1532183" y="0"/>
                  </a:lnTo>
                  <a:lnTo>
                    <a:pt x="1599792" y="0"/>
                  </a:lnTo>
                  <a:lnTo>
                    <a:pt x="1868279" y="0"/>
                  </a:lnTo>
                  <a:lnTo>
                    <a:pt x="1935889" y="0"/>
                  </a:lnTo>
                  <a:lnTo>
                    <a:pt x="1951668" y="0"/>
                  </a:lnTo>
                  <a:lnTo>
                    <a:pt x="1959940" y="0"/>
                  </a:lnTo>
                  <a:lnTo>
                    <a:pt x="1975719" y="0"/>
                  </a:lnTo>
                  <a:lnTo>
                    <a:pt x="2043329" y="0"/>
                  </a:lnTo>
                  <a:lnTo>
                    <a:pt x="2085226" y="0"/>
                  </a:lnTo>
                  <a:lnTo>
                    <a:pt x="2421322" y="0"/>
                  </a:lnTo>
                  <a:lnTo>
                    <a:pt x="2429595" y="0"/>
                  </a:lnTo>
                  <a:lnTo>
                    <a:pt x="2445374" y="0"/>
                  </a:lnTo>
                  <a:lnTo>
                    <a:pt x="2512983" y="0"/>
                  </a:lnTo>
                  <a:lnTo>
                    <a:pt x="2528762" y="0"/>
                  </a:lnTo>
                  <a:lnTo>
                    <a:pt x="2915028" y="0"/>
                  </a:lnTo>
                  <a:lnTo>
                    <a:pt x="2982638" y="0"/>
                  </a:lnTo>
                  <a:lnTo>
                    <a:pt x="2998417" y="0"/>
                  </a:lnTo>
                  <a:lnTo>
                    <a:pt x="3468071" y="0"/>
                  </a:lnTo>
                  <a:lnTo>
                    <a:pt x="3466334" y="7684"/>
                  </a:lnTo>
                  <a:cubicBezTo>
                    <a:pt x="3446964" y="93496"/>
                    <a:pt x="3423057" y="201066"/>
                    <a:pt x="3388957" y="373819"/>
                  </a:cubicBezTo>
                  <a:cubicBezTo>
                    <a:pt x="3345530" y="558928"/>
                    <a:pt x="3296956" y="556046"/>
                    <a:pt x="3118416" y="556046"/>
                  </a:cubicBezTo>
                  <a:lnTo>
                    <a:pt x="2648768" y="556046"/>
                  </a:lnTo>
                  <a:lnTo>
                    <a:pt x="2648762" y="556046"/>
                  </a:lnTo>
                  <a:lnTo>
                    <a:pt x="2632982" y="556046"/>
                  </a:lnTo>
                  <a:lnTo>
                    <a:pt x="2565373" y="556046"/>
                  </a:lnTo>
                  <a:lnTo>
                    <a:pt x="2179120" y="556046"/>
                  </a:lnTo>
                  <a:lnTo>
                    <a:pt x="2179107" y="556046"/>
                  </a:lnTo>
                  <a:lnTo>
                    <a:pt x="2163334" y="556046"/>
                  </a:lnTo>
                  <a:lnTo>
                    <a:pt x="2163328" y="556046"/>
                  </a:lnTo>
                  <a:lnTo>
                    <a:pt x="2095725" y="556046"/>
                  </a:lnTo>
                  <a:lnTo>
                    <a:pt x="2095719" y="556046"/>
                  </a:lnTo>
                  <a:lnTo>
                    <a:pt x="2079939" y="556046"/>
                  </a:lnTo>
                  <a:lnTo>
                    <a:pt x="1735576" y="556046"/>
                  </a:lnTo>
                  <a:lnTo>
                    <a:pt x="1735571" y="556046"/>
                  </a:lnTo>
                  <a:lnTo>
                    <a:pt x="1693686" y="556046"/>
                  </a:lnTo>
                  <a:lnTo>
                    <a:pt x="1693674" y="556046"/>
                  </a:lnTo>
                  <a:lnTo>
                    <a:pt x="1626077" y="556046"/>
                  </a:lnTo>
                  <a:lnTo>
                    <a:pt x="1626064" y="556046"/>
                  </a:lnTo>
                  <a:lnTo>
                    <a:pt x="1610291" y="556046"/>
                  </a:lnTo>
                  <a:lnTo>
                    <a:pt x="1610285" y="556046"/>
                  </a:lnTo>
                  <a:lnTo>
                    <a:pt x="1250142" y="556046"/>
                  </a:lnTo>
                  <a:lnTo>
                    <a:pt x="1250137" y="556046"/>
                  </a:lnTo>
                  <a:lnTo>
                    <a:pt x="1182533" y="556046"/>
                  </a:lnTo>
                  <a:lnTo>
                    <a:pt x="1182527" y="556046"/>
                  </a:lnTo>
                  <a:lnTo>
                    <a:pt x="1140643" y="556046"/>
                  </a:lnTo>
                  <a:lnTo>
                    <a:pt x="1140631" y="556046"/>
                  </a:lnTo>
                  <a:lnTo>
                    <a:pt x="1038477" y="556046"/>
                  </a:lnTo>
                  <a:lnTo>
                    <a:pt x="697100" y="556046"/>
                  </a:lnTo>
                  <a:lnTo>
                    <a:pt x="697094" y="556046"/>
                  </a:lnTo>
                  <a:lnTo>
                    <a:pt x="553043" y="556046"/>
                  </a:lnTo>
                  <a:lnTo>
                    <a:pt x="485433" y="556046"/>
                  </a:lnTo>
                  <a:lnTo>
                    <a:pt x="0" y="556046"/>
                  </a:lnTo>
                  <a:lnTo>
                    <a:pt x="0" y="489465"/>
                  </a:lnTo>
                  <a:lnTo>
                    <a:pt x="97458" y="489465"/>
                  </a:lnTo>
                  <a:lnTo>
                    <a:pt x="188697" y="489465"/>
                  </a:lnTo>
                  <a:lnTo>
                    <a:pt x="209992" y="489465"/>
                  </a:lnTo>
                  <a:lnTo>
                    <a:pt x="210000" y="489465"/>
                  </a:lnTo>
                  <a:lnTo>
                    <a:pt x="843791" y="489465"/>
                  </a:lnTo>
                  <a:cubicBezTo>
                    <a:pt x="1084731" y="489465"/>
                    <a:pt x="1150282" y="493355"/>
                    <a:pt x="1208887" y="243550"/>
                  </a:cubicBezTo>
                  <a:cubicBezTo>
                    <a:pt x="1220392" y="185267"/>
                    <a:pt x="1231036" y="132482"/>
                    <a:pt x="1240941" y="84280"/>
                  </a:cubicBezTo>
                  <a:lnTo>
                    <a:pt x="1258599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72D56448-1819-61B0-0D9A-7E346B44DA1F}"/>
              </a:ext>
            </a:extLst>
          </p:cNvPr>
          <p:cNvSpPr/>
          <p:nvPr/>
        </p:nvSpPr>
        <p:spPr>
          <a:xfrm>
            <a:off x="3307804" y="1176504"/>
            <a:ext cx="1250656" cy="196922"/>
          </a:xfrm>
          <a:custGeom>
            <a:avLst/>
            <a:gdLst>
              <a:gd name="connsiteX0" fmla="*/ 0 w 1250656"/>
              <a:gd name="connsiteY0" fmla="*/ 0 h 196922"/>
              <a:gd name="connsiteX1" fmla="*/ 1250656 w 1250656"/>
              <a:gd name="connsiteY1" fmla="*/ 0 h 196922"/>
              <a:gd name="connsiteX2" fmla="*/ 1087124 w 1250656"/>
              <a:gd name="connsiteY2" fmla="*/ 196922 h 196922"/>
              <a:gd name="connsiteX3" fmla="*/ 0 w 1250656"/>
              <a:gd name="connsiteY3" fmla="*/ 196922 h 19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0656" h="196922">
                <a:moveTo>
                  <a:pt x="0" y="0"/>
                </a:moveTo>
                <a:lnTo>
                  <a:pt x="1250656" y="0"/>
                </a:lnTo>
                <a:lnTo>
                  <a:pt x="1087124" y="196922"/>
                </a:lnTo>
                <a:lnTo>
                  <a:pt x="0" y="19692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A2B99-DB28-124C-117D-E0EE30BE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71B17DD4-8868-6DF4-06B9-0A578943713A}"/>
              </a:ext>
            </a:extLst>
          </p:cNvPr>
          <p:cNvSpPr txBox="1"/>
          <p:nvPr/>
        </p:nvSpPr>
        <p:spPr>
          <a:xfrm>
            <a:off x="211459" y="0"/>
            <a:ext cx="861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EE89B29A-F20B-9145-6F16-5DE5984FA875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6" name="任意多边形: 形状 25" descr="D:\51PPT模板网\51pptmoban.com\图片.jpg">
            <a:extLst>
              <a:ext uri="{FF2B5EF4-FFF2-40B4-BE49-F238E27FC236}">
                <a16:creationId xmlns:a16="http://schemas.microsoft.com/office/drawing/2014/main" id="{7D12A05D-EFAA-95B7-20D9-3E20320F77C1}"/>
              </a:ext>
            </a:extLst>
          </p:cNvPr>
          <p:cNvSpPr/>
          <p:nvPr/>
        </p:nvSpPr>
        <p:spPr>
          <a:xfrm>
            <a:off x="1200151" y="1554216"/>
            <a:ext cx="9465607" cy="3252436"/>
          </a:xfrm>
          <a:custGeom>
            <a:avLst/>
            <a:gdLst>
              <a:gd name="connsiteX0" fmla="*/ 9371139 w 9465607"/>
              <a:gd name="connsiteY0" fmla="*/ 0 h 3252436"/>
              <a:gd name="connsiteX1" fmla="*/ 9465607 w 9465607"/>
              <a:gd name="connsiteY1" fmla="*/ 0 h 3252436"/>
              <a:gd name="connsiteX2" fmla="*/ 9442487 w 9465607"/>
              <a:gd name="connsiteY2" fmla="*/ 111325 h 3252436"/>
              <a:gd name="connsiteX3" fmla="*/ 9177178 w 9465607"/>
              <a:gd name="connsiteY3" fmla="*/ 1426522 h 3252436"/>
              <a:gd name="connsiteX4" fmla="*/ 6466382 w 9465607"/>
              <a:gd name="connsiteY4" fmla="*/ 3252410 h 3252436"/>
              <a:gd name="connsiteX5" fmla="*/ 4447920 w 9465607"/>
              <a:gd name="connsiteY5" fmla="*/ 3252410 h 3252436"/>
              <a:gd name="connsiteX6" fmla="*/ 4447163 w 9465607"/>
              <a:gd name="connsiteY6" fmla="*/ 3252410 h 3252436"/>
              <a:gd name="connsiteX7" fmla="*/ 0 w 9465607"/>
              <a:gd name="connsiteY7" fmla="*/ 3252410 h 3252436"/>
              <a:gd name="connsiteX8" fmla="*/ 0 w 9465607"/>
              <a:gd name="connsiteY8" fmla="*/ 3163510 h 3252436"/>
              <a:gd name="connsiteX9" fmla="*/ 4371158 w 9465607"/>
              <a:gd name="connsiteY9" fmla="*/ 3163510 h 3252436"/>
              <a:gd name="connsiteX10" fmla="*/ 4371915 w 9465607"/>
              <a:gd name="connsiteY10" fmla="*/ 3163510 h 3252436"/>
              <a:gd name="connsiteX11" fmla="*/ 6390377 w 9465607"/>
              <a:gd name="connsiteY11" fmla="*/ 3163510 h 3252436"/>
              <a:gd name="connsiteX12" fmla="*/ 9101173 w 9465607"/>
              <a:gd name="connsiteY12" fmla="*/ 1337622 h 3252436"/>
              <a:gd name="connsiteX13" fmla="*/ 9366482 w 9465607"/>
              <a:gd name="connsiteY13" fmla="*/ 22424 h 325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65607" h="3252436">
                <a:moveTo>
                  <a:pt x="9371139" y="0"/>
                </a:moveTo>
                <a:lnTo>
                  <a:pt x="9465607" y="0"/>
                </a:lnTo>
                <a:lnTo>
                  <a:pt x="9442487" y="111325"/>
                </a:lnTo>
                <a:cubicBezTo>
                  <a:pt x="9361288" y="504514"/>
                  <a:pt x="9273272" y="939686"/>
                  <a:pt x="9177178" y="1426522"/>
                </a:cubicBezTo>
                <a:cubicBezTo>
                  <a:pt x="8742037" y="3281293"/>
                  <a:pt x="8255333" y="3252410"/>
                  <a:pt x="6466382" y="3252410"/>
                </a:cubicBezTo>
                <a:lnTo>
                  <a:pt x="4447920" y="3252410"/>
                </a:lnTo>
                <a:lnTo>
                  <a:pt x="4447163" y="3252410"/>
                </a:lnTo>
                <a:lnTo>
                  <a:pt x="0" y="3252410"/>
                </a:lnTo>
                <a:lnTo>
                  <a:pt x="0" y="3163510"/>
                </a:lnTo>
                <a:lnTo>
                  <a:pt x="4371158" y="3163510"/>
                </a:lnTo>
                <a:lnTo>
                  <a:pt x="4371915" y="3163510"/>
                </a:lnTo>
                <a:lnTo>
                  <a:pt x="6390377" y="3163510"/>
                </a:lnTo>
                <a:cubicBezTo>
                  <a:pt x="8179328" y="3163510"/>
                  <a:pt x="8666032" y="3192393"/>
                  <a:pt x="9101173" y="1337622"/>
                </a:cubicBezTo>
                <a:cubicBezTo>
                  <a:pt x="9197267" y="850786"/>
                  <a:pt x="9285283" y="415613"/>
                  <a:pt x="9366482" y="22424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BD872E41-640B-94D6-DDC3-BFBC5CA0157D}"/>
              </a:ext>
            </a:extLst>
          </p:cNvPr>
          <p:cNvSpPr/>
          <p:nvPr/>
        </p:nvSpPr>
        <p:spPr>
          <a:xfrm rot="8100000">
            <a:off x="1548621" y="4210420"/>
            <a:ext cx="340457" cy="340457"/>
          </a:xfrm>
          <a:prstGeom prst="teardrop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92EA507-7029-4C56-407E-F66033C73D88}"/>
              </a:ext>
            </a:extLst>
          </p:cNvPr>
          <p:cNvGrpSpPr/>
          <p:nvPr/>
        </p:nvGrpSpPr>
        <p:grpSpPr>
          <a:xfrm>
            <a:off x="1284534" y="1650929"/>
            <a:ext cx="5319466" cy="1652053"/>
            <a:chOff x="283598" y="1906534"/>
            <a:chExt cx="5319466" cy="165205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D969BA-BD7F-D7E7-6458-013F25D27412}"/>
                </a:ext>
              </a:extLst>
            </p:cNvPr>
            <p:cNvSpPr txBox="1"/>
            <p:nvPr/>
          </p:nvSpPr>
          <p:spPr>
            <a:xfrm>
              <a:off x="283598" y="2384163"/>
              <a:ext cx="531946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2EF667E-351B-F43A-61FA-CEA040345F4D}"/>
                </a:ext>
              </a:extLst>
            </p:cNvPr>
            <p:cNvSpPr txBox="1"/>
            <p:nvPr/>
          </p:nvSpPr>
          <p:spPr>
            <a:xfrm>
              <a:off x="283599" y="1906534"/>
              <a:ext cx="38716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A26ADE5-9B84-5865-E1CF-803F7AF9490F}"/>
              </a:ext>
            </a:extLst>
          </p:cNvPr>
          <p:cNvGrpSpPr/>
          <p:nvPr/>
        </p:nvGrpSpPr>
        <p:grpSpPr>
          <a:xfrm>
            <a:off x="1284535" y="4991389"/>
            <a:ext cx="2235567" cy="1047355"/>
            <a:chOff x="283599" y="1906534"/>
            <a:chExt cx="2235567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55FDE10-4DFD-13D6-FC21-331B015F4DCC}"/>
                </a:ext>
              </a:extLst>
            </p:cNvPr>
            <p:cNvSpPr txBox="1"/>
            <p:nvPr/>
          </p:nvSpPr>
          <p:spPr>
            <a:xfrm>
              <a:off x="283599" y="2190603"/>
              <a:ext cx="19539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CE5EFC8-89B9-0FC4-7319-D28430ADC7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泪滴形 15">
            <a:extLst>
              <a:ext uri="{FF2B5EF4-FFF2-40B4-BE49-F238E27FC236}">
                <a16:creationId xmlns:a16="http://schemas.microsoft.com/office/drawing/2014/main" id="{9DCB4E9F-4FA7-2641-FC31-F7E760A92087}"/>
              </a:ext>
            </a:extLst>
          </p:cNvPr>
          <p:cNvSpPr/>
          <p:nvPr/>
        </p:nvSpPr>
        <p:spPr>
          <a:xfrm rot="8100000">
            <a:off x="4462046" y="4210420"/>
            <a:ext cx="340457" cy="340457"/>
          </a:xfrm>
          <a:prstGeom prst="teardrop">
            <a:avLst/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D9AFCDF-AD92-C58A-804E-28A5FF65902E}"/>
              </a:ext>
            </a:extLst>
          </p:cNvPr>
          <p:cNvGrpSpPr/>
          <p:nvPr/>
        </p:nvGrpSpPr>
        <p:grpSpPr>
          <a:xfrm>
            <a:off x="4197960" y="4991389"/>
            <a:ext cx="2235567" cy="1047355"/>
            <a:chOff x="283599" y="1906534"/>
            <a:chExt cx="2235567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CFC1662-56CC-EBBA-C823-871092819429}"/>
                </a:ext>
              </a:extLst>
            </p:cNvPr>
            <p:cNvSpPr txBox="1"/>
            <p:nvPr/>
          </p:nvSpPr>
          <p:spPr>
            <a:xfrm>
              <a:off x="283599" y="2190603"/>
              <a:ext cx="19539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27C1B33-69B8-8D72-3C7F-F43FDDAA51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泪滴形 19">
            <a:extLst>
              <a:ext uri="{FF2B5EF4-FFF2-40B4-BE49-F238E27FC236}">
                <a16:creationId xmlns:a16="http://schemas.microsoft.com/office/drawing/2014/main" id="{199FE730-9AC0-9C7D-17E8-209D4215FB56}"/>
              </a:ext>
            </a:extLst>
          </p:cNvPr>
          <p:cNvSpPr/>
          <p:nvPr/>
        </p:nvSpPr>
        <p:spPr>
          <a:xfrm rot="8100000">
            <a:off x="7375471" y="4210420"/>
            <a:ext cx="340457" cy="340457"/>
          </a:xfrm>
          <a:prstGeom prst="teardrop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03E4EA5-8F26-8551-3181-80FF9A26345D}"/>
              </a:ext>
            </a:extLst>
          </p:cNvPr>
          <p:cNvGrpSpPr/>
          <p:nvPr/>
        </p:nvGrpSpPr>
        <p:grpSpPr>
          <a:xfrm>
            <a:off x="7111385" y="4991389"/>
            <a:ext cx="2235567" cy="1047355"/>
            <a:chOff x="283599" y="1906534"/>
            <a:chExt cx="2235567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2726656-81B0-1B3F-0CB3-EAF328BB5525}"/>
                </a:ext>
              </a:extLst>
            </p:cNvPr>
            <p:cNvSpPr txBox="1"/>
            <p:nvPr/>
          </p:nvSpPr>
          <p:spPr>
            <a:xfrm>
              <a:off x="283599" y="2190603"/>
              <a:ext cx="19539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6DE6ACD-F081-EA4E-BFFA-10177762F8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4E24963-7D2D-6A80-A328-2956EAD7C700}"/>
              </a:ext>
            </a:extLst>
          </p:cNvPr>
          <p:cNvGrpSpPr/>
          <p:nvPr/>
        </p:nvGrpSpPr>
        <p:grpSpPr>
          <a:xfrm>
            <a:off x="7304960" y="1481652"/>
            <a:ext cx="2968877" cy="816522"/>
            <a:chOff x="283598" y="1906534"/>
            <a:chExt cx="2968877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1D3EC2-E867-56E2-2F4A-5338B94A3E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6DA59B-45CF-4C69-63D9-96652F17A179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waving-flag_16212">
            <a:extLst>
              <a:ext uri="{FF2B5EF4-FFF2-40B4-BE49-F238E27FC236}">
                <a16:creationId xmlns:a16="http://schemas.microsoft.com/office/drawing/2014/main" id="{EDDB806A-3DE0-39A0-0D6E-F5369D157028}"/>
              </a:ext>
            </a:extLst>
          </p:cNvPr>
          <p:cNvSpPr/>
          <p:nvPr/>
        </p:nvSpPr>
        <p:spPr>
          <a:xfrm>
            <a:off x="10417769" y="1041244"/>
            <a:ext cx="495978" cy="609685"/>
          </a:xfrm>
          <a:custGeom>
            <a:avLst/>
            <a:gdLst>
              <a:gd name="connsiteX0" fmla="*/ 201391 w 491559"/>
              <a:gd name="connsiteY0" fmla="*/ 34417 h 604252"/>
              <a:gd name="connsiteX1" fmla="*/ 244085 w 491559"/>
              <a:gd name="connsiteY1" fmla="*/ 44529 h 604252"/>
              <a:gd name="connsiteX2" fmla="*/ 473074 w 491559"/>
              <a:gd name="connsiteY2" fmla="*/ 56463 h 604252"/>
              <a:gd name="connsiteX3" fmla="*/ 491559 w 491559"/>
              <a:gd name="connsiteY3" fmla="*/ 65692 h 604252"/>
              <a:gd name="connsiteX4" fmla="*/ 491559 w 491559"/>
              <a:gd name="connsiteY4" fmla="*/ 291654 h 604252"/>
              <a:gd name="connsiteX5" fmla="*/ 474827 w 491559"/>
              <a:gd name="connsiteY5" fmla="*/ 330640 h 604252"/>
              <a:gd name="connsiteX6" fmla="*/ 374117 w 491559"/>
              <a:gd name="connsiteY6" fmla="*/ 374559 h 604252"/>
              <a:gd name="connsiteX7" fmla="*/ 196280 w 491559"/>
              <a:gd name="connsiteY7" fmla="*/ 306930 h 604252"/>
              <a:gd name="connsiteX8" fmla="*/ 103537 w 491559"/>
              <a:gd name="connsiteY8" fmla="*/ 336846 h 604252"/>
              <a:gd name="connsiteX9" fmla="*/ 84255 w 491559"/>
              <a:gd name="connsiteY9" fmla="*/ 326343 h 604252"/>
              <a:gd name="connsiteX10" fmla="*/ 84255 w 491559"/>
              <a:gd name="connsiteY10" fmla="*/ 96563 h 604252"/>
              <a:gd name="connsiteX11" fmla="*/ 103218 w 491559"/>
              <a:gd name="connsiteY11" fmla="*/ 60441 h 604252"/>
              <a:gd name="connsiteX12" fmla="*/ 201391 w 491559"/>
              <a:gd name="connsiteY12" fmla="*/ 34417 h 604252"/>
              <a:gd name="connsiteX13" fmla="*/ 33942 w 491559"/>
              <a:gd name="connsiteY13" fmla="*/ 0 h 604252"/>
              <a:gd name="connsiteX14" fmla="*/ 67884 w 491559"/>
              <a:gd name="connsiteY14" fmla="*/ 33888 h 604252"/>
              <a:gd name="connsiteX15" fmla="*/ 65016 w 491559"/>
              <a:gd name="connsiteY15" fmla="*/ 47411 h 604252"/>
              <a:gd name="connsiteX16" fmla="*/ 57048 w 491559"/>
              <a:gd name="connsiteY16" fmla="*/ 81617 h 604252"/>
              <a:gd name="connsiteX17" fmla="*/ 57048 w 491559"/>
              <a:gd name="connsiteY17" fmla="*/ 581183 h 604252"/>
              <a:gd name="connsiteX18" fmla="*/ 33942 w 491559"/>
              <a:gd name="connsiteY18" fmla="*/ 604252 h 604252"/>
              <a:gd name="connsiteX19" fmla="*/ 10836 w 491559"/>
              <a:gd name="connsiteY19" fmla="*/ 581183 h 604252"/>
              <a:gd name="connsiteX20" fmla="*/ 10836 w 491559"/>
              <a:gd name="connsiteY20" fmla="*/ 81617 h 604252"/>
              <a:gd name="connsiteX21" fmla="*/ 2868 w 491559"/>
              <a:gd name="connsiteY21" fmla="*/ 47411 h 604252"/>
              <a:gd name="connsiteX22" fmla="*/ 0 w 491559"/>
              <a:gd name="connsiteY22" fmla="*/ 33888 h 604252"/>
              <a:gd name="connsiteX23" fmla="*/ 33942 w 491559"/>
              <a:gd name="connsiteY23" fmla="*/ 0 h 60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91559" h="604252">
                <a:moveTo>
                  <a:pt x="201391" y="34417"/>
                </a:moveTo>
                <a:cubicBezTo>
                  <a:pt x="215153" y="35359"/>
                  <a:pt x="229504" y="38442"/>
                  <a:pt x="244085" y="44529"/>
                </a:cubicBezTo>
                <a:cubicBezTo>
                  <a:pt x="323761" y="77627"/>
                  <a:pt x="352285" y="143188"/>
                  <a:pt x="473074" y="56463"/>
                </a:cubicBezTo>
                <a:cubicBezTo>
                  <a:pt x="483432" y="48984"/>
                  <a:pt x="491559" y="52962"/>
                  <a:pt x="491559" y="65692"/>
                </a:cubicBezTo>
                <a:lnTo>
                  <a:pt x="491559" y="291654"/>
                </a:lnTo>
                <a:cubicBezTo>
                  <a:pt x="491559" y="304384"/>
                  <a:pt x="484547" y="322365"/>
                  <a:pt x="474827" y="330640"/>
                </a:cubicBezTo>
                <a:cubicBezTo>
                  <a:pt x="453793" y="348780"/>
                  <a:pt x="415389" y="375832"/>
                  <a:pt x="374117" y="374559"/>
                </a:cubicBezTo>
                <a:cubicBezTo>
                  <a:pt x="312288" y="372649"/>
                  <a:pt x="252371" y="306930"/>
                  <a:pt x="196280" y="306930"/>
                </a:cubicBezTo>
                <a:cubicBezTo>
                  <a:pt x="160585" y="306930"/>
                  <a:pt x="124730" y="324275"/>
                  <a:pt x="103537" y="336846"/>
                </a:cubicBezTo>
                <a:cubicBezTo>
                  <a:pt x="92541" y="343370"/>
                  <a:pt x="84255" y="339074"/>
                  <a:pt x="84255" y="326343"/>
                </a:cubicBezTo>
                <a:lnTo>
                  <a:pt x="84255" y="96563"/>
                </a:lnTo>
                <a:cubicBezTo>
                  <a:pt x="84255" y="83833"/>
                  <a:pt x="92382" y="66965"/>
                  <a:pt x="103218" y="60441"/>
                </a:cubicBezTo>
                <a:cubicBezTo>
                  <a:pt x="124133" y="48029"/>
                  <a:pt x="160107" y="31589"/>
                  <a:pt x="201391" y="34417"/>
                </a:cubicBezTo>
                <a:close/>
                <a:moveTo>
                  <a:pt x="33942" y="0"/>
                </a:moveTo>
                <a:cubicBezTo>
                  <a:pt x="52746" y="0"/>
                  <a:pt x="67884" y="15114"/>
                  <a:pt x="67884" y="33888"/>
                </a:cubicBezTo>
                <a:cubicBezTo>
                  <a:pt x="67884" y="38661"/>
                  <a:pt x="66928" y="43274"/>
                  <a:pt x="65016" y="47411"/>
                </a:cubicBezTo>
                <a:cubicBezTo>
                  <a:pt x="61988" y="54411"/>
                  <a:pt x="57048" y="68889"/>
                  <a:pt x="57048" y="81617"/>
                </a:cubicBezTo>
                <a:lnTo>
                  <a:pt x="57048" y="581183"/>
                </a:lnTo>
                <a:cubicBezTo>
                  <a:pt x="57048" y="593911"/>
                  <a:pt x="46690" y="604252"/>
                  <a:pt x="33942" y="604252"/>
                </a:cubicBezTo>
                <a:cubicBezTo>
                  <a:pt x="21194" y="604252"/>
                  <a:pt x="10836" y="593911"/>
                  <a:pt x="10836" y="581183"/>
                </a:cubicBezTo>
                <a:lnTo>
                  <a:pt x="10836" y="81617"/>
                </a:lnTo>
                <a:cubicBezTo>
                  <a:pt x="10836" y="68889"/>
                  <a:pt x="6055" y="54411"/>
                  <a:pt x="2868" y="47411"/>
                </a:cubicBezTo>
                <a:cubicBezTo>
                  <a:pt x="1115" y="43274"/>
                  <a:pt x="0" y="38661"/>
                  <a:pt x="0" y="33888"/>
                </a:cubicBezTo>
                <a:cubicBezTo>
                  <a:pt x="0" y="15114"/>
                  <a:pt x="15298" y="0"/>
                  <a:pt x="33942" y="0"/>
                </a:cubicBez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897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093FC-8315-0859-65F0-6377457BA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13AB430D-8D09-E2BD-B6C8-A227DC040A67}"/>
              </a:ext>
            </a:extLst>
          </p:cNvPr>
          <p:cNvSpPr txBox="1"/>
          <p:nvPr/>
        </p:nvSpPr>
        <p:spPr>
          <a:xfrm>
            <a:off x="211459" y="0"/>
            <a:ext cx="861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E5C26EC-6B4B-1E48-2588-C057512A6A6B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Freeform 5"/>
          <p:cNvSpPr/>
          <p:nvPr/>
        </p:nvSpPr>
        <p:spPr bwMode="auto">
          <a:xfrm>
            <a:off x="3654210" y="2874350"/>
            <a:ext cx="2421911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941855" y="1588428"/>
            <a:ext cx="2421911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6227120" y="2874350"/>
            <a:ext cx="2425478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43559" y="2551088"/>
            <a:ext cx="582164" cy="523198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57104" y="3860925"/>
            <a:ext cx="582164" cy="523198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1796" y="3860925"/>
            <a:ext cx="582164" cy="523198"/>
          </a:xfrm>
          <a:prstGeom prst="rect">
            <a:avLst/>
          </a:prstGeom>
          <a:noFill/>
        </p:spPr>
        <p:txBody>
          <a:bodyPr wrap="none" lIns="91417" tIns="45709" rIns="91417" bIns="45709" rtlCol="0">
            <a:spAutoFit/>
          </a:bodyPr>
          <a:lstStyle/>
          <a:p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983356" y="1769301"/>
            <a:ext cx="336531" cy="264978"/>
            <a:chOff x="-1587" y="1588"/>
            <a:chExt cx="2171700" cy="1709737"/>
          </a:xfrm>
          <a:solidFill>
            <a:schemeClr val="bg1"/>
          </a:solidFill>
        </p:grpSpPr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 descr="D:\51PPT模板网\51pptmoban.com\图片.jpg"/>
          <p:cNvGrpSpPr/>
          <p:nvPr/>
        </p:nvGrpSpPr>
        <p:grpSpPr>
          <a:xfrm>
            <a:off x="7297941" y="4843683"/>
            <a:ext cx="327824" cy="342214"/>
            <a:chOff x="1190625" y="1587950"/>
            <a:chExt cx="1196975" cy="1249362"/>
          </a:xfrm>
          <a:solidFill>
            <a:schemeClr val="bg1"/>
          </a:solidFill>
        </p:grpSpPr>
        <p:sp>
          <p:nvSpPr>
            <p:cNvPr id="16" name="Freeform 16"/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4704055" y="4798759"/>
            <a:ext cx="322221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7" tIns="45709" rIns="91417" bIns="45709" numCol="1" anchor="t" anchorCtr="0" compatLnSpc="1"/>
          <a:lstStyle/>
          <a:p>
            <a:endParaRPr lang="id-ID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4487547" y="2163255"/>
            <a:ext cx="92920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461734" y="3826298"/>
            <a:ext cx="64073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224019" y="5170033"/>
            <a:ext cx="2761891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187836-13A4-8AE1-4081-0EB33D7A9C93}"/>
              </a:ext>
            </a:extLst>
          </p:cNvPr>
          <p:cNvGrpSpPr/>
          <p:nvPr/>
        </p:nvGrpSpPr>
        <p:grpSpPr>
          <a:xfrm>
            <a:off x="8688719" y="4234350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9E03B08-F110-C7DE-6593-B028DB9F5D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48D3246-F91C-7836-1355-352A77F9D2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9261C31-3FA3-85FB-7879-63DA15C1E4A4}"/>
              </a:ext>
            </a:extLst>
          </p:cNvPr>
          <p:cNvGrpSpPr/>
          <p:nvPr/>
        </p:nvGrpSpPr>
        <p:grpSpPr>
          <a:xfrm>
            <a:off x="396619" y="3567601"/>
            <a:ext cx="2968877" cy="816522"/>
            <a:chOff x="283598" y="1906534"/>
            <a:chExt cx="2968877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CBC37B9-1BB7-4076-886C-02B9C1C9750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63C7B4-E11F-1BAB-33EE-EA19B36906D0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D118EA-7FDF-57C4-EE5F-458DDF76866B}"/>
              </a:ext>
            </a:extLst>
          </p:cNvPr>
          <p:cNvGrpSpPr/>
          <p:nvPr/>
        </p:nvGrpSpPr>
        <p:grpSpPr>
          <a:xfrm>
            <a:off x="1411183" y="1878490"/>
            <a:ext cx="2968877" cy="816522"/>
            <a:chOff x="283598" y="1906534"/>
            <a:chExt cx="2968877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10CDFDA-E970-D46E-E0D3-E9E83D5BFC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4695A40-A8CB-DA19-AE27-F03A7CD72A24}"/>
                </a:ext>
              </a:extLst>
            </p:cNvPr>
            <p:cNvSpPr txBox="1"/>
            <p:nvPr/>
          </p:nvSpPr>
          <p:spPr>
            <a:xfrm>
              <a:off x="101690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997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BDB84-D7BD-41F5-6D1D-42FFB7C10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3ABAFD56-EAF7-F0A6-EA20-1E7596455A3E}"/>
              </a:ext>
            </a:extLst>
          </p:cNvPr>
          <p:cNvSpPr txBox="1"/>
          <p:nvPr/>
        </p:nvSpPr>
        <p:spPr>
          <a:xfrm>
            <a:off x="211459" y="0"/>
            <a:ext cx="861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41F847E-0324-DC04-1520-9C87B86882D1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1" name="Pentagon 12" descr="D:\51PPT模板网\51pptmoban.com\图片.jpg"/>
          <p:cNvSpPr>
            <a:spLocks noChangeArrowheads="1"/>
          </p:cNvSpPr>
          <p:nvPr/>
        </p:nvSpPr>
        <p:spPr bwMode="auto">
          <a:xfrm>
            <a:off x="839417" y="2962383"/>
            <a:ext cx="10526500" cy="466617"/>
          </a:xfrm>
          <a:prstGeom prst="homePlate">
            <a:avLst>
              <a:gd name="adj" fmla="val 51672"/>
            </a:avLst>
          </a:prstGeom>
          <a:blipFill dpi="0" rotWithShape="1">
            <a:blip r:embed="rId3"/>
            <a:srcRect/>
            <a:tile tx="0" ty="-2965450" sx="100000" sy="100000" flip="none" algn="tl"/>
          </a:blip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endParaRPr lang="zh-CN" altLang="zh-CN" noProof="1">
              <a:solidFill>
                <a:schemeClr val="tx1">
                  <a:lumMod val="95000"/>
                  <a:lumOff val="5000"/>
                </a:schemeClr>
              </a:solidFill>
              <a:sym typeface="+mn-lt"/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1718849" y="2994840"/>
            <a:ext cx="7489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3" name="Text Box 20">
            <a:extLst>
              <a:ext uri="{FF2B5EF4-FFF2-40B4-BE49-F238E27FC236}">
                <a16:creationId xmlns:a16="http://schemas.microsoft.com/office/drawing/2014/main" id="{CA9419E2-0727-9D3C-C956-A7E3AFD19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7772" y="2994840"/>
            <a:ext cx="7489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4" name="Text Box 20">
            <a:extLst>
              <a:ext uri="{FF2B5EF4-FFF2-40B4-BE49-F238E27FC236}">
                <a16:creationId xmlns:a16="http://schemas.microsoft.com/office/drawing/2014/main" id="{1BCD4A32-7F5F-36EA-F16B-296EA13B1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6695" y="2994840"/>
            <a:ext cx="7489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5" name="Text Box 20">
            <a:extLst>
              <a:ext uri="{FF2B5EF4-FFF2-40B4-BE49-F238E27FC236}">
                <a16:creationId xmlns:a16="http://schemas.microsoft.com/office/drawing/2014/main" id="{FB9181B8-A65E-FBEC-03AA-32989DAA1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5618" y="2994840"/>
            <a:ext cx="7489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2025</a:t>
            </a:r>
          </a:p>
        </p:txBody>
      </p:sp>
      <p:sp>
        <p:nvSpPr>
          <p:cNvPr id="6" name="Text Box 20">
            <a:extLst>
              <a:ext uri="{FF2B5EF4-FFF2-40B4-BE49-F238E27FC236}">
                <a16:creationId xmlns:a16="http://schemas.microsoft.com/office/drawing/2014/main" id="{32B0FA14-A204-2231-F5D3-0CE77C53F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4541" y="2994840"/>
            <a:ext cx="7489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2026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D5B7663-3C33-FF51-3D1D-FFAFFF8A6C80}"/>
              </a:ext>
            </a:extLst>
          </p:cNvPr>
          <p:cNvCxnSpPr/>
          <p:nvPr/>
        </p:nvCxnSpPr>
        <p:spPr>
          <a:xfrm>
            <a:off x="1582057" y="3170043"/>
            <a:ext cx="0" cy="18687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602F7F-2D57-D47E-253C-BFA19F55AF52}"/>
              </a:ext>
            </a:extLst>
          </p:cNvPr>
          <p:cNvGrpSpPr/>
          <p:nvPr/>
        </p:nvGrpSpPr>
        <p:grpSpPr>
          <a:xfrm>
            <a:off x="1667412" y="4222235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D8C3DD-4DD0-9961-E845-54CDEDE691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E354252-AB1B-E675-E706-9DAA141099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CF068F8-2C28-9CAD-B457-34121657A257}"/>
              </a:ext>
            </a:extLst>
          </p:cNvPr>
          <p:cNvCxnSpPr>
            <a:cxnSpLocks/>
          </p:cNvCxnSpPr>
          <p:nvPr/>
        </p:nvCxnSpPr>
        <p:spPr>
          <a:xfrm>
            <a:off x="5611340" y="3170043"/>
            <a:ext cx="0" cy="126129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85911A8-6D35-2BCB-E37D-B9BBD5B52B59}"/>
              </a:ext>
            </a:extLst>
          </p:cNvPr>
          <p:cNvGrpSpPr/>
          <p:nvPr/>
        </p:nvGrpSpPr>
        <p:grpSpPr>
          <a:xfrm>
            <a:off x="5696695" y="3614811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1487FE1-498F-2613-DAC3-96799211E2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2E1738F-6977-79A2-DC01-81E7C1AE0B3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12C1679-846B-2235-4C57-82FF7D339C04}"/>
              </a:ext>
            </a:extLst>
          </p:cNvPr>
          <p:cNvCxnSpPr>
            <a:cxnSpLocks/>
          </p:cNvCxnSpPr>
          <p:nvPr/>
        </p:nvCxnSpPr>
        <p:spPr>
          <a:xfrm>
            <a:off x="9640623" y="3170043"/>
            <a:ext cx="0" cy="266065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70490B-1F81-E673-BF98-084BF31C0AAD}"/>
              </a:ext>
            </a:extLst>
          </p:cNvPr>
          <p:cNvGrpSpPr/>
          <p:nvPr/>
        </p:nvGrpSpPr>
        <p:grpSpPr>
          <a:xfrm>
            <a:off x="6621231" y="5038757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5C20A6A-92FA-91DB-0E29-6C0B5B5F71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DCE7803-B476-4C58-C00E-F3E695C003B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7F2F8D3-82CE-35C5-5C78-0A9508FFA9FD}"/>
              </a:ext>
            </a:extLst>
          </p:cNvPr>
          <p:cNvCxnSpPr>
            <a:cxnSpLocks/>
          </p:cNvCxnSpPr>
          <p:nvPr/>
        </p:nvCxnSpPr>
        <p:spPr>
          <a:xfrm flipV="1">
            <a:off x="3644272" y="1691109"/>
            <a:ext cx="0" cy="150378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C5A130-4C4A-F01E-FB1F-98671A3D2140}"/>
              </a:ext>
            </a:extLst>
          </p:cNvPr>
          <p:cNvGrpSpPr/>
          <p:nvPr/>
        </p:nvGrpSpPr>
        <p:grpSpPr>
          <a:xfrm>
            <a:off x="3707772" y="1691109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EB8E3D6-27A9-CCCF-5E17-606CE0DA30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DFAD551-82F8-83C7-C40D-1F000A49A1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5313616-4C3B-9C30-FF49-7F4BE2F23021}"/>
              </a:ext>
            </a:extLst>
          </p:cNvPr>
          <p:cNvCxnSpPr>
            <a:cxnSpLocks/>
          </p:cNvCxnSpPr>
          <p:nvPr/>
        </p:nvCxnSpPr>
        <p:spPr>
          <a:xfrm flipV="1">
            <a:off x="7568572" y="1691109"/>
            <a:ext cx="0" cy="150378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19AAD7-70BF-6069-37FE-E5D5AC135F0D}"/>
              </a:ext>
            </a:extLst>
          </p:cNvPr>
          <p:cNvGrpSpPr/>
          <p:nvPr/>
        </p:nvGrpSpPr>
        <p:grpSpPr>
          <a:xfrm>
            <a:off x="7632072" y="1691109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4B312F-56EA-5580-7B5A-7737BD2EE4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2A744C-9D35-9DAE-C9C1-92AD2BA79E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742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91E48-CCAE-8622-9875-AFF5DA55C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25546600-D7B2-1112-EE60-02A7A5F9FCB4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C80AD63-1BCA-2E23-CF66-D57A3D0AD9A5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 descr="D:\51PPT模板网\51pptmoban.com\图片.jpg">
            <a:extLst>
              <a:ext uri="{FF2B5EF4-FFF2-40B4-BE49-F238E27FC236}">
                <a16:creationId xmlns:a16="http://schemas.microsoft.com/office/drawing/2014/main" id="{0F0D1736-5B5B-6CFE-DE1E-1C6BD38354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04"/>
          <a:stretch>
            <a:fillRect/>
          </a:stretch>
        </p:blipFill>
        <p:spPr>
          <a:xfrm>
            <a:off x="2905764" y="373020"/>
            <a:ext cx="7429058" cy="5162673"/>
          </a:xfrm>
          <a:custGeom>
            <a:avLst/>
            <a:gdLst>
              <a:gd name="connsiteX0" fmla="*/ 0 w 7429058"/>
              <a:gd name="connsiteY0" fmla="*/ 0 h 5162673"/>
              <a:gd name="connsiteX1" fmla="*/ 7429058 w 7429058"/>
              <a:gd name="connsiteY1" fmla="*/ 0 h 5162673"/>
              <a:gd name="connsiteX2" fmla="*/ 7417906 w 7429058"/>
              <a:gd name="connsiteY2" fmla="*/ 49571 h 5162673"/>
              <a:gd name="connsiteX3" fmla="*/ 6723004 w 7429058"/>
              <a:gd name="connsiteY3" fmla="*/ 3359098 h 5162673"/>
              <a:gd name="connsiteX4" fmla="*/ 4903469 w 7429058"/>
              <a:gd name="connsiteY4" fmla="*/ 5161480 h 5162673"/>
              <a:gd name="connsiteX5" fmla="*/ 4859432 w 7429058"/>
              <a:gd name="connsiteY5" fmla="*/ 5162673 h 5162673"/>
              <a:gd name="connsiteX6" fmla="*/ 0 w 7429058"/>
              <a:gd name="connsiteY6" fmla="*/ 5162673 h 5162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058" h="5162673">
                <a:moveTo>
                  <a:pt x="0" y="0"/>
                </a:moveTo>
                <a:lnTo>
                  <a:pt x="7429058" y="0"/>
                </a:lnTo>
                <a:lnTo>
                  <a:pt x="7417906" y="49571"/>
                </a:lnTo>
                <a:cubicBezTo>
                  <a:pt x="7238741" y="849366"/>
                  <a:pt x="7019668" y="1856127"/>
                  <a:pt x="6723004" y="3359098"/>
                </a:cubicBezTo>
                <a:cubicBezTo>
                  <a:pt x="6372167" y="4854529"/>
                  <a:pt x="5987550" y="5116001"/>
                  <a:pt x="4903469" y="5161480"/>
                </a:cubicBezTo>
                <a:lnTo>
                  <a:pt x="4859432" y="5162673"/>
                </a:lnTo>
                <a:lnTo>
                  <a:pt x="0" y="5162673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60771A-0FA7-FD87-0B7A-8EA3DDABF0A4}"/>
              </a:ext>
            </a:extLst>
          </p:cNvPr>
          <p:cNvSpPr txBox="1"/>
          <p:nvPr/>
        </p:nvSpPr>
        <p:spPr>
          <a:xfrm>
            <a:off x="1026113" y="1194722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7C6FD29-B419-D3AE-89E8-F1AE8E1A534C}"/>
              </a:ext>
            </a:extLst>
          </p:cNvPr>
          <p:cNvSpPr/>
          <p:nvPr/>
        </p:nvSpPr>
        <p:spPr>
          <a:xfrm>
            <a:off x="127000" y="-648926"/>
            <a:ext cx="266700" cy="266700"/>
          </a:xfrm>
          <a:prstGeom prst="ellipse">
            <a:avLst/>
          </a:prstGeom>
          <a:solidFill>
            <a:srgbClr val="13BA3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B6CF91A-B72A-C32D-59A0-904C7CF0F655}"/>
              </a:ext>
            </a:extLst>
          </p:cNvPr>
          <p:cNvSpPr/>
          <p:nvPr/>
        </p:nvSpPr>
        <p:spPr>
          <a:xfrm>
            <a:off x="546100" y="-648926"/>
            <a:ext cx="266700" cy="266700"/>
          </a:xfrm>
          <a:prstGeom prst="ellipse">
            <a:avLst/>
          </a:prstGeom>
          <a:solidFill>
            <a:srgbClr val="2C57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9A125BA-594D-49DD-560B-358EC93F500D}"/>
              </a:ext>
            </a:extLst>
          </p:cNvPr>
          <p:cNvGrpSpPr/>
          <p:nvPr/>
        </p:nvGrpSpPr>
        <p:grpSpPr>
          <a:xfrm>
            <a:off x="1184209" y="5813179"/>
            <a:ext cx="4746416" cy="315056"/>
            <a:chOff x="1253246" y="4118390"/>
            <a:chExt cx="4746416" cy="31505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61407E-BF91-9170-0FA6-F1407F6FB80A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24" name="iconfont-10019-4889788">
              <a:extLst>
                <a:ext uri="{FF2B5EF4-FFF2-40B4-BE49-F238E27FC236}">
                  <a16:creationId xmlns:a16="http://schemas.microsoft.com/office/drawing/2014/main" id="{D72E2453-DB75-5F19-62D1-6E8321FE721C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C31FD85-DCAF-B994-4F2C-71B51DDFA3C9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2024.02.19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26" name="iconfont-11899-5651509">
              <a:extLst>
                <a:ext uri="{FF2B5EF4-FFF2-40B4-BE49-F238E27FC236}">
                  <a16:creationId xmlns:a16="http://schemas.microsoft.com/office/drawing/2014/main" id="{A462C63B-B709-95E1-B8B7-F614A3A8279A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7AFA4BA-7AFD-DC2D-3B30-866CF182CFC2}"/>
              </a:ext>
            </a:extLst>
          </p:cNvPr>
          <p:cNvSpPr txBox="1"/>
          <p:nvPr/>
        </p:nvSpPr>
        <p:spPr>
          <a:xfrm>
            <a:off x="1107242" y="3115292"/>
            <a:ext cx="4823383" cy="1104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DEBRIEFING </a:t>
            </a:r>
            <a:endParaRPr lang="en-US" altLang="zh-CN" sz="24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REPORT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AA2B50E-48EE-3F84-1185-3660A84F11B1}"/>
              </a:ext>
            </a:extLst>
          </p:cNvPr>
          <p:cNvGrpSpPr/>
          <p:nvPr/>
        </p:nvGrpSpPr>
        <p:grpSpPr>
          <a:xfrm>
            <a:off x="6179012" y="2078705"/>
            <a:ext cx="799448" cy="450409"/>
            <a:chOff x="6096000" y="1437693"/>
            <a:chExt cx="1026111" cy="1102768"/>
          </a:xfrm>
        </p:grpSpPr>
        <p:sp>
          <p:nvSpPr>
            <p:cNvPr id="38" name="箭头: V 形 37">
              <a:extLst>
                <a:ext uri="{FF2B5EF4-FFF2-40B4-BE49-F238E27FC236}">
                  <a16:creationId xmlns:a16="http://schemas.microsoft.com/office/drawing/2014/main" id="{5A267F44-2B48-16C4-004E-9AEE3844F17F}"/>
                </a:ext>
              </a:extLst>
            </p:cNvPr>
            <p:cNvSpPr/>
            <p:nvPr/>
          </p:nvSpPr>
          <p:spPr>
            <a:xfrm>
              <a:off x="6096000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3C3746A2-6304-64E2-71DA-66328622610C}"/>
                </a:ext>
              </a:extLst>
            </p:cNvPr>
            <p:cNvSpPr/>
            <p:nvPr/>
          </p:nvSpPr>
          <p:spPr>
            <a:xfrm>
              <a:off x="6445774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:a16="http://schemas.microsoft.com/office/drawing/2014/main" id="{86647502-4A2F-194F-3B0B-B5C7E8B6272C}"/>
                </a:ext>
              </a:extLst>
            </p:cNvPr>
            <p:cNvSpPr/>
            <p:nvPr/>
          </p:nvSpPr>
          <p:spPr>
            <a:xfrm>
              <a:off x="6795548" y="1437693"/>
              <a:ext cx="326563" cy="1102768"/>
            </a:xfrm>
            <a:prstGeom prst="chevron">
              <a:avLst>
                <a:gd name="adj" fmla="val 66255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B44D9A0A-1648-01F0-7AB1-B06CA2C01EDF}"/>
              </a:ext>
            </a:extLst>
          </p:cNvPr>
          <p:cNvSpPr/>
          <p:nvPr/>
        </p:nvSpPr>
        <p:spPr>
          <a:xfrm>
            <a:off x="1151129" y="2851619"/>
            <a:ext cx="5285592" cy="196922"/>
          </a:xfrm>
          <a:custGeom>
            <a:avLst/>
            <a:gdLst>
              <a:gd name="connsiteX0" fmla="*/ 0 w 5285592"/>
              <a:gd name="connsiteY0" fmla="*/ 0 h 196922"/>
              <a:gd name="connsiteX1" fmla="*/ 5285592 w 5285592"/>
              <a:gd name="connsiteY1" fmla="*/ 0 h 196922"/>
              <a:gd name="connsiteX2" fmla="*/ 5122060 w 5285592"/>
              <a:gd name="connsiteY2" fmla="*/ 196922 h 196922"/>
              <a:gd name="connsiteX3" fmla="*/ 0 w 5285592"/>
              <a:gd name="connsiteY3" fmla="*/ 196922 h 19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592" h="196922">
                <a:moveTo>
                  <a:pt x="0" y="0"/>
                </a:moveTo>
                <a:lnTo>
                  <a:pt x="5285592" y="0"/>
                </a:lnTo>
                <a:lnTo>
                  <a:pt x="5122060" y="196922"/>
                </a:lnTo>
                <a:lnTo>
                  <a:pt x="0" y="19692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3ADFACA-C91A-D6DF-7739-7F4106422F26}"/>
              </a:ext>
            </a:extLst>
          </p:cNvPr>
          <p:cNvSpPr txBox="1"/>
          <p:nvPr/>
        </p:nvSpPr>
        <p:spPr>
          <a:xfrm>
            <a:off x="1131952" y="668846"/>
            <a:ext cx="1540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rPr>
              <a:t>2028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9F28297-8A8E-95D9-52C1-7A4511DBD690}"/>
              </a:ext>
            </a:extLst>
          </p:cNvPr>
          <p:cNvGrpSpPr/>
          <p:nvPr/>
        </p:nvGrpSpPr>
        <p:grpSpPr>
          <a:xfrm>
            <a:off x="1194937" y="4559455"/>
            <a:ext cx="732996" cy="212570"/>
            <a:chOff x="1184210" y="4559455"/>
            <a:chExt cx="732996" cy="212570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82F6AB14-5365-932B-BD88-1D0D57157448}"/>
                </a:ext>
              </a:extLst>
            </p:cNvPr>
            <p:cNvSpPr/>
            <p:nvPr/>
          </p:nvSpPr>
          <p:spPr>
            <a:xfrm>
              <a:off x="1184210" y="4596273"/>
              <a:ext cx="138934" cy="1389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F9E28B4-C227-3110-0845-DD9326EB512B}"/>
                </a:ext>
              </a:extLst>
            </p:cNvPr>
            <p:cNvSpPr/>
            <p:nvPr/>
          </p:nvSpPr>
          <p:spPr>
            <a:xfrm>
              <a:off x="1444423" y="4559455"/>
              <a:ext cx="212570" cy="212570"/>
            </a:xfrm>
            <a:prstGeom prst="ellipse">
              <a:avLst/>
            </a:prstGeom>
            <a:solidFill>
              <a:srgbClr val="13BA3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CF45D5B2-99A5-BB64-FD2A-CCD35B9FE1C5}"/>
                </a:ext>
              </a:extLst>
            </p:cNvPr>
            <p:cNvSpPr/>
            <p:nvPr/>
          </p:nvSpPr>
          <p:spPr>
            <a:xfrm>
              <a:off x="1778272" y="4596273"/>
              <a:ext cx="138934" cy="1389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A9101C81-5ADE-B5E2-F67C-2D4D200ADCD1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ED3D5D86-3581-3475-BC9D-4AD3F986418A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0BD4961A-AE6E-770B-4D98-70054E936EDE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03E11B8A-955B-54BD-AEE9-F0239490653B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DC8B1488-3C1F-7823-4F30-DCCC4684C346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AEB9D51A-73BC-0BA6-C27E-2C728265A0C3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3CE7BE7E-0F6A-0828-9DF5-B2579E7E859A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DC5FE00F-581C-36F5-5EBA-7DC3D5D8ABDB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D741332-DB46-674D-CF10-CAFE3130D3A1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6DFF76FC-ED14-E782-D145-52A25251212C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3845101B-7E4C-AFB8-FB66-4A5A5E1CE440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075F397-9843-B064-2D6F-04B45B5D85D4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4EF30350-CAA5-3DEF-984C-3CE8E880CE30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B982A6C2-69F0-FFFC-C997-82AD6C2B32B9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3A0E8A48-ED95-AC5E-0DE0-A7C928DB3A41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04A01701-6235-5F65-6328-90C59E35E84B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12615653-C031-598C-19F7-47AFDE44435D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10BE92B0-CFB5-7445-A203-6FB4ED16D2F8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AAEE888B-87A7-D04B-DD73-7533614E85FA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2E1931B2-D207-DCDE-E9B5-950745F0B1D9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7F5EAC2F-13E3-F8A1-6989-A8752B09093D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FAAB76BE-49A0-A516-5F02-48C4038B0642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A7C8676C-535B-5B48-C6FE-944C8A0A1A44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0E870FF9-BF4D-7215-FABE-2001B020CC6B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95541DD3-AFD4-8B54-833A-063BEC1042DB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AA86F496-1DA8-B112-2268-A2FC1EFF4AB7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195B73B0-3D23-6177-84F1-61FE1B492361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6B5847A2-CABF-EF76-5D34-127092DFA540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177C645A-6BFD-344F-88E9-45747DEE9B34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537E2A51-5183-3F66-498A-DE848028C0D5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9316ED1E-9D24-1973-0694-DAFAEF168697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24CD8BDC-D9D2-A0A8-E048-08F472678C3B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848717FB-0D24-BEC4-F233-A610A074D26C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3B750DC5-5B70-5151-90E9-680A7422E402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0C11BAAC-D912-3582-B1C5-D0B5AA13325E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BCBD2986-A31E-39F9-E194-6AF41EEF8288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DB2FD021-4E0E-6BAC-1B46-C15B0D27599F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0B38AC58-553C-F29E-6EFC-99ACC22664A2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97D8A0CD-C324-A99F-8354-23663CE62BF3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36E66148-4A73-5756-1E0D-B37F652F205C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C577011D-6ECF-D37F-2902-292E78044E2F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A39D237B-7F5B-0E55-FD90-5A5495D6321F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DBB6CF13-2266-6D3B-F78E-225C28E254F9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A24C7A27-EA0B-C628-2B87-187C254B568D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66633665-1E6A-E379-C7D4-33CB4E1758B5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F08804EF-C9FB-FC45-667F-595D6E403711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0FF01E29-C9A4-2C1D-78FD-FE7707C0511E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F52435F9-7798-5D63-B048-6951B86F47C7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830C52C9-818E-FA23-F809-73B280989207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A740B2BB-D89C-0BA6-3501-DDD9A03B74BA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B78C2457-A084-6DAB-58F2-C9A5FC6ABB1A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1A48F885-71A1-A342-F2FA-A55B5A02BA3A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333E5B5B-2DBC-D70E-4FDB-DE5959ED2F9A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6CD27D83-2A8B-A40A-0566-2C5A7EA3F283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7165DF0D-F802-BBA7-0D1A-6E1FB8F1D057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4C4A1A59-C5F9-4BD7-4780-6819864C3D3A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C9ACA3AF-7107-FF0F-2E76-DFA137B801F3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C1D25817-9677-F2E4-973D-133EE4CE8510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78216CA5-BC90-468E-0319-F084FAED08BA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E9C02D1-144D-1A72-2FD1-F75A35F2CB21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73E7A279-1493-BBC5-49F9-0D438A90419C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FF6FB93B-D0F6-96A6-572D-3A388857A8E5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4136EA84-AC81-A62A-2B22-B7A75E48AFA0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5D093672-19E6-45EB-8B19-C8B91AB7FA5D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3FEDDE27-8FEB-F65E-FD51-1FE26C0968ED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5C839EEF-21C5-0627-67C8-F48E3BE7677D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5C022665-2868-AB9F-F1BE-328FEA47C304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368C3421-6CF8-B728-BF19-0640612B5F6D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3C5691C0-E851-798F-59BF-692B85F4D5BC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F22034F4-4940-E600-B93A-B7F4C3F84761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C07E6039-592C-13C7-6333-F357BE6C17CA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94B9A0A1-11AA-E091-9642-CB74A028B321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DDE21DB7-06F7-3697-D834-1B391AD09EDC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39057B95-1524-1A68-C665-D3A3053DFF55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0A0B6B64-B551-4190-5AF6-683F7B414353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5BFE3B7E-41D0-12F4-8EC1-B0F52CA76AFF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D66B466C-32F1-486E-57BC-7D3F0181CA43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1BEEE89D-1E48-3391-74A6-19A7A25D024D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47D598D7-13A8-1047-05DA-3DA5E17A282C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74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EE866-A998-C975-06AA-FCDA5CF22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D9DEBCA9-8AEB-ABE3-24CC-67ADF337393A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DB7D112-916D-DF60-9184-40284BD2EE5E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9DC076-CE88-72F8-D4C2-2DD337A3BA32}"/>
              </a:ext>
            </a:extLst>
          </p:cNvPr>
          <p:cNvSpPr txBox="1"/>
          <p:nvPr/>
        </p:nvSpPr>
        <p:spPr>
          <a:xfrm>
            <a:off x="1010041" y="902334"/>
            <a:ext cx="186301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693AE2-8795-302C-0FCD-0FE8045AB91A}"/>
              </a:ext>
            </a:extLst>
          </p:cNvPr>
          <p:cNvGrpSpPr/>
          <p:nvPr/>
        </p:nvGrpSpPr>
        <p:grpSpPr>
          <a:xfrm>
            <a:off x="2873052" y="1999753"/>
            <a:ext cx="1143262" cy="687868"/>
            <a:chOff x="2178195" y="699700"/>
            <a:chExt cx="1143262" cy="68786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34E4DBE-1C67-2378-E25D-A9C3CEDAF56E}"/>
                </a:ext>
              </a:extLst>
            </p:cNvPr>
            <p:cNvGrpSpPr/>
            <p:nvPr/>
          </p:nvGrpSpPr>
          <p:grpSpPr>
            <a:xfrm>
              <a:off x="2267496" y="1162363"/>
              <a:ext cx="399725" cy="225205"/>
              <a:chOff x="6096000" y="1437693"/>
              <a:chExt cx="1026111" cy="1102768"/>
            </a:xfrm>
          </p:grpSpPr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0AE4C6F4-B1FD-2FD1-4F06-353FDCB481F7}"/>
                  </a:ext>
                </a:extLst>
              </p:cNvPr>
              <p:cNvSpPr/>
              <p:nvPr/>
            </p:nvSpPr>
            <p:spPr>
              <a:xfrm>
                <a:off x="6096000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663E6F9D-7EE3-BD4C-560E-0B1A61AD4EC9}"/>
                  </a:ext>
                </a:extLst>
              </p:cNvPr>
              <p:cNvSpPr/>
              <p:nvPr/>
            </p:nvSpPr>
            <p:spPr>
              <a:xfrm>
                <a:off x="6445774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BF6D0D5E-B5B6-9A33-CD1F-265965BDD76E}"/>
                  </a:ext>
                </a:extLst>
              </p:cNvPr>
              <p:cNvSpPr/>
              <p:nvPr/>
            </p:nvSpPr>
            <p:spPr>
              <a:xfrm>
                <a:off x="6795548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3BC8463-FD1F-69EE-A513-487577395C76}"/>
                </a:ext>
              </a:extLst>
            </p:cNvPr>
            <p:cNvSpPr txBox="1"/>
            <p:nvPr/>
          </p:nvSpPr>
          <p:spPr>
            <a:xfrm>
              <a:off x="2178195" y="699700"/>
              <a:ext cx="11432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PART</a:t>
              </a:r>
              <a:endParaRPr lang="zh-CN" altLang="en-US" sz="20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C4014756-AA27-C969-EAFC-0CC8BD7B09F6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ABE3B7E6-8E2A-2CD1-1663-DED7AF973969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A225B507-A875-FA5E-F907-E1D21CD605E3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154E42AC-65E3-96F1-80C2-52CFF46DC1F8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A0950E79-DC4D-D7BB-030B-BB7438856938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E36A5826-C68F-80E6-36AD-49D4CFE11210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37C3E6D2-5799-53D2-2AC3-3CDAD2A5B018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D5A4560E-BE17-C71E-68F5-EC981D055942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902524EC-90F3-3D55-AD6A-F82F75DDBFAB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E13B8133-5269-9E1C-8DE1-87F66C77B7D5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CF806469-13C5-C9C8-E782-D0B8B0E6826B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8C92DA2-6EAE-FF42-3B8B-85640D90CE9C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A45A056-F7AB-301A-D125-7D446AC50601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6D1B9714-8D49-E580-7449-224BE49A5FC9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D15CB802-9009-1757-9B88-7124634966A3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D7D41805-1548-5752-B757-DBEDCE93C03A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00940B4C-2951-ECF6-406D-E05FCDAF4869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884C2552-19A4-2F80-95A0-C885E09BF55A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DC5F1743-D488-2E45-259B-393DC7D93B21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52CF3E57-A1D5-3E5B-C41B-2DD9F63F7599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F7FC0528-E3F9-5457-D437-32B1547C7BF8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736AFFEA-B12B-4DAA-8B7D-09212E959E52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18F25B33-0F5E-EA58-995A-DAC40749B17D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BA36509A-A9A9-BAA7-9CD0-33C33673E22B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F4F723EF-14E5-D94A-71A4-AAE698AFFE8E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621CF462-4DC1-61F9-46AD-518B482414B4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39B83251-7527-B83E-D510-E446AF782C82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07EB4268-18AD-CAF2-D768-09391482402A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DC311C34-9EB2-707F-A1C1-F9B039D50D69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34A19C9F-8BB0-0029-34CE-FC6452D97558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871F20D9-4BD6-9985-2165-4AAD8CD90414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EA1C4A0B-AB67-B9C5-231C-131B60CFBB51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D6D9C04C-408F-6CD5-468D-DFF92C704AF5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A645D15C-93D9-201E-D584-31C82CE3DA54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EC91B909-ED5A-FDBE-DD02-4A498CD221A1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4E2BC1DE-8624-93DB-0E7E-18069F23C2CF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074530DF-3C5F-6514-7D12-CD4904D81AC7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D68F17F1-F91D-94DB-0CE3-C3E349030CFA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CC49889B-A506-6704-B9B8-C2E327FF7064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13494079-3EA4-1462-8027-E81956CE0748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5A570836-4988-98D9-AEF9-F92ADB04E82F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8851960B-DE3C-BF41-892E-DD8FBBED8014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FC344E87-1BD5-1B05-45DE-77B64E2FAD03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83C5AA77-040C-56E3-8CCF-36ACB23BB9A0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E8E20777-B046-FBDE-F1ED-FFEEAA55035D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43F5C0B3-7667-184E-9BFE-83B9CE1A6C82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66B3A94C-701E-9510-486E-88E1C59BBA1F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6ED87EBA-6305-E3F6-5E04-7E63B20A11A4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23006A77-A099-F94D-DB5E-13E36A77F140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660431BA-945E-1064-3B81-2849668B730C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65E47DFE-EE3C-0138-7161-E29B48686DFB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A1B14917-FBD8-233D-A199-EC637070F7C6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FCC64AA9-5773-DBE6-49E1-C103DF8C6D4B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FDC9A4E8-68FA-DCF6-EEBC-E2DF2E3B5E97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67B82CDE-8A2B-493E-E3A8-A30604743C90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EC506B06-254E-CB79-21BC-951B56EA0B4B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5C7261AD-DF67-A5CC-F4BF-BC146869A3D4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8F4948C3-8C70-1049-6BE7-06033B39CA41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F547285E-73E2-8265-7DC6-EFC84B7D8CC5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DB12790C-971B-5B51-E5E2-EBCDCD20FC2A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DA066FC0-CA73-A6D5-EEDF-E0E4BA4D032A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C7AAB023-3453-C7E1-FE18-990A9A612CF9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3EA6A0E4-0B91-6F81-CDD7-548B853CE266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1F067E7F-2886-31D1-C2AD-59F0B8BCE6F9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7AB9A909-D00E-99E9-9FDE-B57F0A2B43FE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E8E19868-BB8D-C800-F014-90E152727C3F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DF162BAD-045C-845F-8300-4317B2E1DCC3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62CE7011-8DFB-7B42-8F4A-EABE00074177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F6DC1F80-BCCA-30FA-DDAA-E2E6F6F45592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40DF986C-DE67-29F2-87E0-F20FE08FC22C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67149EFE-2AFA-C110-58DB-C3EFAC77880D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314EFC28-B5E0-298B-ED56-FFE213B022A2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B16C4884-BE7A-AE44-6D09-AE6542704E27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F8798C47-BC6A-4565-CE96-7C6F591E3A1F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B9BCB3F7-E5B5-4F07-80DD-D9AA31DCBC77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243CEEF0-F002-2952-947E-6ADD2FA22C4E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3883B873-FDD1-7AC3-3554-50E65B5423CD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B66F82D7-73D9-32CB-CEF6-25F8BD172D2F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09F6EB75-AF84-5AFB-EB6B-516EAFDFFD97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F9192F7-7421-761B-3360-E359B97F087B}"/>
              </a:ext>
            </a:extLst>
          </p:cNvPr>
          <p:cNvSpPr txBox="1"/>
          <p:nvPr/>
        </p:nvSpPr>
        <p:spPr>
          <a:xfrm>
            <a:off x="2083572" y="33615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D099DBD-800A-89EA-7FA0-28F492940A45}"/>
              </a:ext>
            </a:extLst>
          </p:cNvPr>
          <p:cNvSpPr/>
          <p:nvPr/>
        </p:nvSpPr>
        <p:spPr>
          <a:xfrm>
            <a:off x="1222540" y="3264386"/>
            <a:ext cx="3458081" cy="556048"/>
          </a:xfrm>
          <a:custGeom>
            <a:avLst/>
            <a:gdLst>
              <a:gd name="connsiteX0" fmla="*/ 0 w 3458081"/>
              <a:gd name="connsiteY0" fmla="*/ 0 h 556048"/>
              <a:gd name="connsiteX1" fmla="*/ 6485 w 3458081"/>
              <a:gd name="connsiteY1" fmla="*/ 0 h 556048"/>
              <a:gd name="connsiteX2" fmla="*/ 74094 w 3458081"/>
              <a:gd name="connsiteY2" fmla="*/ 0 h 556048"/>
              <a:gd name="connsiteX3" fmla="*/ 89873 w 3458081"/>
              <a:gd name="connsiteY3" fmla="*/ 0 h 556048"/>
              <a:gd name="connsiteX4" fmla="*/ 98146 w 3458081"/>
              <a:gd name="connsiteY4" fmla="*/ 0 h 556048"/>
              <a:gd name="connsiteX5" fmla="*/ 140043 w 3458081"/>
              <a:gd name="connsiteY5" fmla="*/ 0 h 556048"/>
              <a:gd name="connsiteX6" fmla="*/ 207652 w 3458081"/>
              <a:gd name="connsiteY6" fmla="*/ 0 h 556048"/>
              <a:gd name="connsiteX7" fmla="*/ 476139 w 3458081"/>
              <a:gd name="connsiteY7" fmla="*/ 0 h 556048"/>
              <a:gd name="connsiteX8" fmla="*/ 543749 w 3458081"/>
              <a:gd name="connsiteY8" fmla="*/ 0 h 556048"/>
              <a:gd name="connsiteX9" fmla="*/ 559528 w 3458081"/>
              <a:gd name="connsiteY9" fmla="*/ 0 h 556048"/>
              <a:gd name="connsiteX10" fmla="*/ 567800 w 3458081"/>
              <a:gd name="connsiteY10" fmla="*/ 0 h 556048"/>
              <a:gd name="connsiteX11" fmla="*/ 583579 w 3458081"/>
              <a:gd name="connsiteY11" fmla="*/ 0 h 556048"/>
              <a:gd name="connsiteX12" fmla="*/ 651189 w 3458081"/>
              <a:gd name="connsiteY12" fmla="*/ 0 h 556048"/>
              <a:gd name="connsiteX13" fmla="*/ 693086 w 3458081"/>
              <a:gd name="connsiteY13" fmla="*/ 0 h 556048"/>
              <a:gd name="connsiteX14" fmla="*/ 1029182 w 3458081"/>
              <a:gd name="connsiteY14" fmla="*/ 0 h 556048"/>
              <a:gd name="connsiteX15" fmla="*/ 1037455 w 3458081"/>
              <a:gd name="connsiteY15" fmla="*/ 0 h 556048"/>
              <a:gd name="connsiteX16" fmla="*/ 1053234 w 3458081"/>
              <a:gd name="connsiteY16" fmla="*/ 0 h 556048"/>
              <a:gd name="connsiteX17" fmla="*/ 1120843 w 3458081"/>
              <a:gd name="connsiteY17" fmla="*/ 0 h 556048"/>
              <a:gd name="connsiteX18" fmla="*/ 1136622 w 3458081"/>
              <a:gd name="connsiteY18" fmla="*/ 0 h 556048"/>
              <a:gd name="connsiteX19" fmla="*/ 1382150 w 3458081"/>
              <a:gd name="connsiteY19" fmla="*/ 0 h 556048"/>
              <a:gd name="connsiteX20" fmla="*/ 1388635 w 3458081"/>
              <a:gd name="connsiteY20" fmla="*/ 0 h 556048"/>
              <a:gd name="connsiteX21" fmla="*/ 1456244 w 3458081"/>
              <a:gd name="connsiteY21" fmla="*/ 0 h 556048"/>
              <a:gd name="connsiteX22" fmla="*/ 1472023 w 3458081"/>
              <a:gd name="connsiteY22" fmla="*/ 0 h 556048"/>
              <a:gd name="connsiteX23" fmla="*/ 1480296 w 3458081"/>
              <a:gd name="connsiteY23" fmla="*/ 0 h 556048"/>
              <a:gd name="connsiteX24" fmla="*/ 1522193 w 3458081"/>
              <a:gd name="connsiteY24" fmla="*/ 0 h 556048"/>
              <a:gd name="connsiteX25" fmla="*/ 1522888 w 3458081"/>
              <a:gd name="connsiteY25" fmla="*/ 0 h 556048"/>
              <a:gd name="connsiteX26" fmla="*/ 1589802 w 3458081"/>
              <a:gd name="connsiteY26" fmla="*/ 0 h 556048"/>
              <a:gd name="connsiteX27" fmla="*/ 1590498 w 3458081"/>
              <a:gd name="connsiteY27" fmla="*/ 0 h 556048"/>
              <a:gd name="connsiteX28" fmla="*/ 1606277 w 3458081"/>
              <a:gd name="connsiteY28" fmla="*/ 0 h 556048"/>
              <a:gd name="connsiteX29" fmla="*/ 1858289 w 3458081"/>
              <a:gd name="connsiteY29" fmla="*/ 0 h 556048"/>
              <a:gd name="connsiteX30" fmla="*/ 1925899 w 3458081"/>
              <a:gd name="connsiteY30" fmla="*/ 0 h 556048"/>
              <a:gd name="connsiteX31" fmla="*/ 1941678 w 3458081"/>
              <a:gd name="connsiteY31" fmla="*/ 0 h 556048"/>
              <a:gd name="connsiteX32" fmla="*/ 1949950 w 3458081"/>
              <a:gd name="connsiteY32" fmla="*/ 0 h 556048"/>
              <a:gd name="connsiteX33" fmla="*/ 1965729 w 3458081"/>
              <a:gd name="connsiteY33" fmla="*/ 0 h 556048"/>
              <a:gd name="connsiteX34" fmla="*/ 2033339 w 3458081"/>
              <a:gd name="connsiteY34" fmla="*/ 0 h 556048"/>
              <a:gd name="connsiteX35" fmla="*/ 2075236 w 3458081"/>
              <a:gd name="connsiteY35" fmla="*/ 0 h 556048"/>
              <a:gd name="connsiteX36" fmla="*/ 2075931 w 3458081"/>
              <a:gd name="connsiteY36" fmla="*/ 0 h 556048"/>
              <a:gd name="connsiteX37" fmla="*/ 2411332 w 3458081"/>
              <a:gd name="connsiteY37" fmla="*/ 0 h 556048"/>
              <a:gd name="connsiteX38" fmla="*/ 2419605 w 3458081"/>
              <a:gd name="connsiteY38" fmla="*/ 0 h 556048"/>
              <a:gd name="connsiteX39" fmla="*/ 2435384 w 3458081"/>
              <a:gd name="connsiteY39" fmla="*/ 0 h 556048"/>
              <a:gd name="connsiteX40" fmla="*/ 2502993 w 3458081"/>
              <a:gd name="connsiteY40" fmla="*/ 0 h 556048"/>
              <a:gd name="connsiteX41" fmla="*/ 2518772 w 3458081"/>
              <a:gd name="connsiteY41" fmla="*/ 0 h 556048"/>
              <a:gd name="connsiteX42" fmla="*/ 2905038 w 3458081"/>
              <a:gd name="connsiteY42" fmla="*/ 0 h 556048"/>
              <a:gd name="connsiteX43" fmla="*/ 2972648 w 3458081"/>
              <a:gd name="connsiteY43" fmla="*/ 0 h 556048"/>
              <a:gd name="connsiteX44" fmla="*/ 2988427 w 3458081"/>
              <a:gd name="connsiteY44" fmla="*/ 0 h 556048"/>
              <a:gd name="connsiteX45" fmla="*/ 3458081 w 3458081"/>
              <a:gd name="connsiteY45" fmla="*/ 0 h 556048"/>
              <a:gd name="connsiteX46" fmla="*/ 3456344 w 3458081"/>
              <a:gd name="connsiteY46" fmla="*/ 7684 h 556048"/>
              <a:gd name="connsiteX47" fmla="*/ 3378967 w 3458081"/>
              <a:gd name="connsiteY47" fmla="*/ 373819 h 556048"/>
              <a:gd name="connsiteX48" fmla="*/ 3108426 w 3458081"/>
              <a:gd name="connsiteY48" fmla="*/ 556046 h 556048"/>
              <a:gd name="connsiteX49" fmla="*/ 2638778 w 3458081"/>
              <a:gd name="connsiteY49" fmla="*/ 556046 h 556048"/>
              <a:gd name="connsiteX50" fmla="*/ 2638772 w 3458081"/>
              <a:gd name="connsiteY50" fmla="*/ 556046 h 556048"/>
              <a:gd name="connsiteX51" fmla="*/ 2622992 w 3458081"/>
              <a:gd name="connsiteY51" fmla="*/ 556046 h 556048"/>
              <a:gd name="connsiteX52" fmla="*/ 2555383 w 3458081"/>
              <a:gd name="connsiteY52" fmla="*/ 556046 h 556048"/>
              <a:gd name="connsiteX53" fmla="*/ 2169130 w 3458081"/>
              <a:gd name="connsiteY53" fmla="*/ 556046 h 556048"/>
              <a:gd name="connsiteX54" fmla="*/ 2169117 w 3458081"/>
              <a:gd name="connsiteY54" fmla="*/ 556046 h 556048"/>
              <a:gd name="connsiteX55" fmla="*/ 2153344 w 3458081"/>
              <a:gd name="connsiteY55" fmla="*/ 556046 h 556048"/>
              <a:gd name="connsiteX56" fmla="*/ 2153338 w 3458081"/>
              <a:gd name="connsiteY56" fmla="*/ 556046 h 556048"/>
              <a:gd name="connsiteX57" fmla="*/ 2085735 w 3458081"/>
              <a:gd name="connsiteY57" fmla="*/ 556046 h 556048"/>
              <a:gd name="connsiteX58" fmla="*/ 2085729 w 3458081"/>
              <a:gd name="connsiteY58" fmla="*/ 556046 h 556048"/>
              <a:gd name="connsiteX59" fmla="*/ 2069949 w 3458081"/>
              <a:gd name="connsiteY59" fmla="*/ 556046 h 556048"/>
              <a:gd name="connsiteX60" fmla="*/ 1726276 w 3458081"/>
              <a:gd name="connsiteY60" fmla="*/ 556046 h 556048"/>
              <a:gd name="connsiteX61" fmla="*/ 1725586 w 3458081"/>
              <a:gd name="connsiteY61" fmla="*/ 556046 h 556048"/>
              <a:gd name="connsiteX62" fmla="*/ 1725581 w 3458081"/>
              <a:gd name="connsiteY62" fmla="*/ 556046 h 556048"/>
              <a:gd name="connsiteX63" fmla="*/ 1683696 w 3458081"/>
              <a:gd name="connsiteY63" fmla="*/ 556046 h 556048"/>
              <a:gd name="connsiteX64" fmla="*/ 1683684 w 3458081"/>
              <a:gd name="connsiteY64" fmla="*/ 556046 h 556048"/>
              <a:gd name="connsiteX65" fmla="*/ 1616087 w 3458081"/>
              <a:gd name="connsiteY65" fmla="*/ 556046 h 556048"/>
              <a:gd name="connsiteX66" fmla="*/ 1616074 w 3458081"/>
              <a:gd name="connsiteY66" fmla="*/ 556046 h 556048"/>
              <a:gd name="connsiteX67" fmla="*/ 1600301 w 3458081"/>
              <a:gd name="connsiteY67" fmla="*/ 556046 h 556048"/>
              <a:gd name="connsiteX68" fmla="*/ 1600295 w 3458081"/>
              <a:gd name="connsiteY68" fmla="*/ 556046 h 556048"/>
              <a:gd name="connsiteX69" fmla="*/ 1382150 w 3458081"/>
              <a:gd name="connsiteY69" fmla="*/ 556046 h 556048"/>
              <a:gd name="connsiteX70" fmla="*/ 1256628 w 3458081"/>
              <a:gd name="connsiteY70" fmla="*/ 556046 h 556048"/>
              <a:gd name="connsiteX71" fmla="*/ 1256622 w 3458081"/>
              <a:gd name="connsiteY71" fmla="*/ 556046 h 556048"/>
              <a:gd name="connsiteX72" fmla="*/ 1240842 w 3458081"/>
              <a:gd name="connsiteY72" fmla="*/ 556046 h 556048"/>
              <a:gd name="connsiteX73" fmla="*/ 1173233 w 3458081"/>
              <a:gd name="connsiteY73" fmla="*/ 556046 h 556048"/>
              <a:gd name="connsiteX74" fmla="*/ 786980 w 3458081"/>
              <a:gd name="connsiteY74" fmla="*/ 556046 h 556048"/>
              <a:gd name="connsiteX75" fmla="*/ 786967 w 3458081"/>
              <a:gd name="connsiteY75" fmla="*/ 556046 h 556048"/>
              <a:gd name="connsiteX76" fmla="*/ 771194 w 3458081"/>
              <a:gd name="connsiteY76" fmla="*/ 556046 h 556048"/>
              <a:gd name="connsiteX77" fmla="*/ 771188 w 3458081"/>
              <a:gd name="connsiteY77" fmla="*/ 556046 h 556048"/>
              <a:gd name="connsiteX78" fmla="*/ 703585 w 3458081"/>
              <a:gd name="connsiteY78" fmla="*/ 556046 h 556048"/>
              <a:gd name="connsiteX79" fmla="*/ 703579 w 3458081"/>
              <a:gd name="connsiteY79" fmla="*/ 556046 h 556048"/>
              <a:gd name="connsiteX80" fmla="*/ 687799 w 3458081"/>
              <a:gd name="connsiteY80" fmla="*/ 556046 h 556048"/>
              <a:gd name="connsiteX81" fmla="*/ 343436 w 3458081"/>
              <a:gd name="connsiteY81" fmla="*/ 556046 h 556048"/>
              <a:gd name="connsiteX82" fmla="*/ 343431 w 3458081"/>
              <a:gd name="connsiteY82" fmla="*/ 556046 h 556048"/>
              <a:gd name="connsiteX83" fmla="*/ 301546 w 3458081"/>
              <a:gd name="connsiteY83" fmla="*/ 556046 h 556048"/>
              <a:gd name="connsiteX84" fmla="*/ 301534 w 3458081"/>
              <a:gd name="connsiteY84" fmla="*/ 556046 h 556048"/>
              <a:gd name="connsiteX85" fmla="*/ 233937 w 3458081"/>
              <a:gd name="connsiteY85" fmla="*/ 556046 h 556048"/>
              <a:gd name="connsiteX86" fmla="*/ 233924 w 3458081"/>
              <a:gd name="connsiteY86" fmla="*/ 556046 h 556048"/>
              <a:gd name="connsiteX87" fmla="*/ 218151 w 3458081"/>
              <a:gd name="connsiteY87" fmla="*/ 556046 h 556048"/>
              <a:gd name="connsiteX88" fmla="*/ 218145 w 3458081"/>
              <a:gd name="connsiteY88" fmla="*/ 556046 h 556048"/>
              <a:gd name="connsiteX89" fmla="*/ 0 w 3458081"/>
              <a:gd name="connsiteY89" fmla="*/ 556046 h 5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458081" h="556048">
                <a:moveTo>
                  <a:pt x="0" y="0"/>
                </a:moveTo>
                <a:lnTo>
                  <a:pt x="6485" y="0"/>
                </a:lnTo>
                <a:lnTo>
                  <a:pt x="74094" y="0"/>
                </a:lnTo>
                <a:lnTo>
                  <a:pt x="89873" y="0"/>
                </a:lnTo>
                <a:lnTo>
                  <a:pt x="98146" y="0"/>
                </a:lnTo>
                <a:lnTo>
                  <a:pt x="140043" y="0"/>
                </a:lnTo>
                <a:lnTo>
                  <a:pt x="207652" y="0"/>
                </a:lnTo>
                <a:lnTo>
                  <a:pt x="476139" y="0"/>
                </a:lnTo>
                <a:lnTo>
                  <a:pt x="543749" y="0"/>
                </a:lnTo>
                <a:lnTo>
                  <a:pt x="559528" y="0"/>
                </a:lnTo>
                <a:lnTo>
                  <a:pt x="567800" y="0"/>
                </a:lnTo>
                <a:lnTo>
                  <a:pt x="583579" y="0"/>
                </a:lnTo>
                <a:lnTo>
                  <a:pt x="651189" y="0"/>
                </a:lnTo>
                <a:lnTo>
                  <a:pt x="693086" y="0"/>
                </a:lnTo>
                <a:lnTo>
                  <a:pt x="1029182" y="0"/>
                </a:lnTo>
                <a:lnTo>
                  <a:pt x="1037455" y="0"/>
                </a:lnTo>
                <a:lnTo>
                  <a:pt x="1053234" y="0"/>
                </a:lnTo>
                <a:lnTo>
                  <a:pt x="1120843" y="0"/>
                </a:lnTo>
                <a:lnTo>
                  <a:pt x="1136622" y="0"/>
                </a:lnTo>
                <a:lnTo>
                  <a:pt x="1382150" y="0"/>
                </a:lnTo>
                <a:lnTo>
                  <a:pt x="1388635" y="0"/>
                </a:lnTo>
                <a:lnTo>
                  <a:pt x="1456244" y="0"/>
                </a:lnTo>
                <a:lnTo>
                  <a:pt x="1472023" y="0"/>
                </a:lnTo>
                <a:lnTo>
                  <a:pt x="1480296" y="0"/>
                </a:lnTo>
                <a:lnTo>
                  <a:pt x="1522193" y="0"/>
                </a:lnTo>
                <a:lnTo>
                  <a:pt x="1522888" y="0"/>
                </a:lnTo>
                <a:lnTo>
                  <a:pt x="1589802" y="0"/>
                </a:lnTo>
                <a:lnTo>
                  <a:pt x="1590498" y="0"/>
                </a:lnTo>
                <a:lnTo>
                  <a:pt x="1606277" y="0"/>
                </a:lnTo>
                <a:lnTo>
                  <a:pt x="1858289" y="0"/>
                </a:lnTo>
                <a:lnTo>
                  <a:pt x="1925899" y="0"/>
                </a:lnTo>
                <a:lnTo>
                  <a:pt x="1941678" y="0"/>
                </a:lnTo>
                <a:lnTo>
                  <a:pt x="1949950" y="0"/>
                </a:lnTo>
                <a:lnTo>
                  <a:pt x="1965729" y="0"/>
                </a:lnTo>
                <a:lnTo>
                  <a:pt x="2033339" y="0"/>
                </a:lnTo>
                <a:lnTo>
                  <a:pt x="2075236" y="0"/>
                </a:lnTo>
                <a:lnTo>
                  <a:pt x="2075931" y="0"/>
                </a:lnTo>
                <a:lnTo>
                  <a:pt x="2411332" y="0"/>
                </a:lnTo>
                <a:lnTo>
                  <a:pt x="2419605" y="0"/>
                </a:lnTo>
                <a:lnTo>
                  <a:pt x="2435384" y="0"/>
                </a:lnTo>
                <a:lnTo>
                  <a:pt x="2502993" y="0"/>
                </a:lnTo>
                <a:lnTo>
                  <a:pt x="2518772" y="0"/>
                </a:lnTo>
                <a:lnTo>
                  <a:pt x="2905038" y="0"/>
                </a:lnTo>
                <a:lnTo>
                  <a:pt x="2972648" y="0"/>
                </a:lnTo>
                <a:lnTo>
                  <a:pt x="2988427" y="0"/>
                </a:lnTo>
                <a:lnTo>
                  <a:pt x="3458081" y="0"/>
                </a:lnTo>
                <a:lnTo>
                  <a:pt x="3456344" y="7684"/>
                </a:lnTo>
                <a:cubicBezTo>
                  <a:pt x="3436974" y="93496"/>
                  <a:pt x="3413067" y="201066"/>
                  <a:pt x="3378967" y="373819"/>
                </a:cubicBezTo>
                <a:cubicBezTo>
                  <a:pt x="3335540" y="558928"/>
                  <a:pt x="3286966" y="556046"/>
                  <a:pt x="3108426" y="556046"/>
                </a:cubicBezTo>
                <a:lnTo>
                  <a:pt x="2638778" y="556046"/>
                </a:lnTo>
                <a:lnTo>
                  <a:pt x="2638772" y="556046"/>
                </a:lnTo>
                <a:lnTo>
                  <a:pt x="2622992" y="556046"/>
                </a:lnTo>
                <a:lnTo>
                  <a:pt x="2555383" y="556046"/>
                </a:lnTo>
                <a:lnTo>
                  <a:pt x="2169130" y="556046"/>
                </a:lnTo>
                <a:lnTo>
                  <a:pt x="2169117" y="556046"/>
                </a:lnTo>
                <a:lnTo>
                  <a:pt x="2153344" y="556046"/>
                </a:lnTo>
                <a:lnTo>
                  <a:pt x="2153338" y="556046"/>
                </a:lnTo>
                <a:lnTo>
                  <a:pt x="2085735" y="556046"/>
                </a:lnTo>
                <a:lnTo>
                  <a:pt x="2085729" y="556046"/>
                </a:lnTo>
                <a:lnTo>
                  <a:pt x="2069949" y="556046"/>
                </a:lnTo>
                <a:lnTo>
                  <a:pt x="1726276" y="556046"/>
                </a:lnTo>
                <a:lnTo>
                  <a:pt x="1725586" y="556046"/>
                </a:lnTo>
                <a:lnTo>
                  <a:pt x="1725581" y="556046"/>
                </a:lnTo>
                <a:lnTo>
                  <a:pt x="1683696" y="556046"/>
                </a:lnTo>
                <a:lnTo>
                  <a:pt x="1683684" y="556046"/>
                </a:lnTo>
                <a:lnTo>
                  <a:pt x="1616087" y="556046"/>
                </a:lnTo>
                <a:lnTo>
                  <a:pt x="1616074" y="556046"/>
                </a:lnTo>
                <a:lnTo>
                  <a:pt x="1600301" y="556046"/>
                </a:lnTo>
                <a:lnTo>
                  <a:pt x="1600295" y="556046"/>
                </a:lnTo>
                <a:lnTo>
                  <a:pt x="1382150" y="556046"/>
                </a:lnTo>
                <a:lnTo>
                  <a:pt x="1256628" y="556046"/>
                </a:lnTo>
                <a:lnTo>
                  <a:pt x="1256622" y="556046"/>
                </a:lnTo>
                <a:lnTo>
                  <a:pt x="1240842" y="556046"/>
                </a:lnTo>
                <a:lnTo>
                  <a:pt x="1173233" y="556046"/>
                </a:lnTo>
                <a:lnTo>
                  <a:pt x="786980" y="556046"/>
                </a:lnTo>
                <a:lnTo>
                  <a:pt x="786967" y="556046"/>
                </a:lnTo>
                <a:lnTo>
                  <a:pt x="771194" y="556046"/>
                </a:lnTo>
                <a:lnTo>
                  <a:pt x="771188" y="556046"/>
                </a:lnTo>
                <a:lnTo>
                  <a:pt x="703585" y="556046"/>
                </a:lnTo>
                <a:lnTo>
                  <a:pt x="703579" y="556046"/>
                </a:lnTo>
                <a:lnTo>
                  <a:pt x="687799" y="556046"/>
                </a:lnTo>
                <a:lnTo>
                  <a:pt x="343436" y="556046"/>
                </a:lnTo>
                <a:lnTo>
                  <a:pt x="343431" y="556046"/>
                </a:lnTo>
                <a:lnTo>
                  <a:pt x="301546" y="556046"/>
                </a:lnTo>
                <a:lnTo>
                  <a:pt x="301534" y="556046"/>
                </a:lnTo>
                <a:lnTo>
                  <a:pt x="233937" y="556046"/>
                </a:lnTo>
                <a:lnTo>
                  <a:pt x="233924" y="556046"/>
                </a:lnTo>
                <a:lnTo>
                  <a:pt x="218151" y="556046"/>
                </a:lnTo>
                <a:lnTo>
                  <a:pt x="218145" y="556046"/>
                </a:lnTo>
                <a:lnTo>
                  <a:pt x="0" y="55604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F231CF2-FED1-F5AE-BD47-CA14DB704458}"/>
              </a:ext>
            </a:extLst>
          </p:cNvPr>
          <p:cNvSpPr txBox="1"/>
          <p:nvPr/>
        </p:nvSpPr>
        <p:spPr>
          <a:xfrm>
            <a:off x="1163172" y="4093619"/>
            <a:ext cx="575832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</a:rPr>
              <a:t>5</a:t>
            </a:r>
            <a:r>
              <a:rPr lang="zh-CN" altLang="en-US" sz="1050" dirty="0">
                <a:solidFill>
                  <a:schemeClr val="bg1"/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173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9A11D3-D8DE-EB2B-EA96-EE9BC9BDF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589AF5A0-2F83-039E-28DC-E664040848BE}"/>
              </a:ext>
            </a:extLst>
          </p:cNvPr>
          <p:cNvSpPr/>
          <p:nvPr/>
        </p:nvSpPr>
        <p:spPr>
          <a:xfrm rot="10800000" flipH="1">
            <a:off x="0" y="3449670"/>
            <a:ext cx="12192000" cy="3408330"/>
          </a:xfrm>
          <a:custGeom>
            <a:avLst/>
            <a:gdLst>
              <a:gd name="connsiteX0" fmla="*/ 2143231 w 12192000"/>
              <a:gd name="connsiteY0" fmla="*/ 3408314 h 3408330"/>
              <a:gd name="connsiteX1" fmla="*/ 6096002 w 12192000"/>
              <a:gd name="connsiteY1" fmla="*/ 3408313 h 3408330"/>
              <a:gd name="connsiteX2" fmla="*/ 10048770 w 12192000"/>
              <a:gd name="connsiteY2" fmla="*/ 3408314 h 3408330"/>
              <a:gd name="connsiteX3" fmla="*/ 11707070 w 12192000"/>
              <a:gd name="connsiteY3" fmla="*/ 2291347 h 3408330"/>
              <a:gd name="connsiteX4" fmla="*/ 12181354 w 12192000"/>
              <a:gd name="connsiteY4" fmla="*/ 47099 h 3408330"/>
              <a:gd name="connsiteX5" fmla="*/ 12192000 w 12192000"/>
              <a:gd name="connsiteY5" fmla="*/ 0 h 3408330"/>
              <a:gd name="connsiteX6" fmla="*/ 6416107 w 12192000"/>
              <a:gd name="connsiteY6" fmla="*/ 0 h 3408330"/>
              <a:gd name="connsiteX7" fmla="*/ 5775896 w 12192000"/>
              <a:gd name="connsiteY7" fmla="*/ 0 h 3408330"/>
              <a:gd name="connsiteX8" fmla="*/ 0 w 12192000"/>
              <a:gd name="connsiteY8" fmla="*/ 0 h 3408330"/>
              <a:gd name="connsiteX9" fmla="*/ 10646 w 12192000"/>
              <a:gd name="connsiteY9" fmla="*/ 47099 h 3408330"/>
              <a:gd name="connsiteX10" fmla="*/ 484931 w 12192000"/>
              <a:gd name="connsiteY10" fmla="*/ 2291347 h 3408330"/>
              <a:gd name="connsiteX11" fmla="*/ 2143231 w 12192000"/>
              <a:gd name="connsiteY11" fmla="*/ 3408314 h 3408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408330">
                <a:moveTo>
                  <a:pt x="2143231" y="3408314"/>
                </a:moveTo>
                <a:lnTo>
                  <a:pt x="6096002" y="3408313"/>
                </a:lnTo>
                <a:lnTo>
                  <a:pt x="10048770" y="3408314"/>
                </a:lnTo>
                <a:cubicBezTo>
                  <a:pt x="11143141" y="3408314"/>
                  <a:pt x="11440877" y="3425983"/>
                  <a:pt x="11707070" y="2291347"/>
                </a:cubicBezTo>
                <a:cubicBezTo>
                  <a:pt x="11916082" y="1232444"/>
                  <a:pt x="12062616" y="573083"/>
                  <a:pt x="12181354" y="47099"/>
                </a:cubicBezTo>
                <a:lnTo>
                  <a:pt x="12192000" y="0"/>
                </a:lnTo>
                <a:lnTo>
                  <a:pt x="6416107" y="0"/>
                </a:lnTo>
                <a:lnTo>
                  <a:pt x="5775896" y="0"/>
                </a:lnTo>
                <a:lnTo>
                  <a:pt x="0" y="0"/>
                </a:lnTo>
                <a:lnTo>
                  <a:pt x="10646" y="47099"/>
                </a:lnTo>
                <a:cubicBezTo>
                  <a:pt x="129384" y="573083"/>
                  <a:pt x="275919" y="1232444"/>
                  <a:pt x="484931" y="2291347"/>
                </a:cubicBezTo>
                <a:cubicBezTo>
                  <a:pt x="751124" y="3425983"/>
                  <a:pt x="1048860" y="3408314"/>
                  <a:pt x="2143231" y="3408314"/>
                </a:cubicBezTo>
                <a:close/>
              </a:path>
            </a:pathLst>
          </a:custGeom>
          <a:blipFill dpi="0" rotWithShape="0">
            <a:blip r:embed="rId3"/>
            <a:srcRect/>
            <a:tile tx="0" ty="-29654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CA7A303-3C37-0080-41DD-76FE22C05E36}"/>
              </a:ext>
            </a:extLst>
          </p:cNvPr>
          <p:cNvSpPr txBox="1"/>
          <p:nvPr/>
        </p:nvSpPr>
        <p:spPr>
          <a:xfrm>
            <a:off x="211459" y="0"/>
            <a:ext cx="651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3C87597-E045-CC2D-52FA-304481B440C8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D9C4DAD-946F-2C28-1B5D-603FFD4AB9F4}"/>
              </a:ext>
            </a:extLst>
          </p:cNvPr>
          <p:cNvGrpSpPr/>
          <p:nvPr/>
        </p:nvGrpSpPr>
        <p:grpSpPr>
          <a:xfrm>
            <a:off x="1200150" y="1414198"/>
            <a:ext cx="551920" cy="551992"/>
            <a:chOff x="5964477" y="3139052"/>
            <a:chExt cx="551920" cy="55199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89BEEC3-FDF2-91A3-519B-1A61AD9329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4477" y="3139052"/>
              <a:ext cx="551920" cy="551992"/>
            </a:xfrm>
            <a:prstGeom prst="ellipse">
              <a:avLst/>
            </a:pr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8F4A1A1-281C-E6F4-3478-8C04132654CC}"/>
                </a:ext>
              </a:extLst>
            </p:cNvPr>
            <p:cNvGrpSpPr/>
            <p:nvPr/>
          </p:nvGrpSpPr>
          <p:grpSpPr>
            <a:xfrm>
              <a:off x="6101199" y="3261543"/>
              <a:ext cx="281823" cy="278878"/>
              <a:chOff x="9008619" y="1159207"/>
              <a:chExt cx="281860" cy="278878"/>
            </a:xfrm>
            <a:solidFill>
              <a:schemeClr val="bg1"/>
            </a:solidFill>
          </p:grpSpPr>
          <p:sp>
            <p:nvSpPr>
              <p:cNvPr id="33" name="Freeform 157">
                <a:extLst>
                  <a:ext uri="{FF2B5EF4-FFF2-40B4-BE49-F238E27FC236}">
                    <a16:creationId xmlns:a16="http://schemas.microsoft.com/office/drawing/2014/main" id="{EC35CB93-C869-5B9C-3C6B-36340E8AC02D}"/>
                  </a:ext>
                </a:extLst>
              </p:cNvPr>
              <p:cNvSpPr/>
              <p:nvPr/>
            </p:nvSpPr>
            <p:spPr bwMode="auto">
              <a:xfrm>
                <a:off x="9199508" y="1159207"/>
                <a:ext cx="90971" cy="90971"/>
              </a:xfrm>
              <a:custGeom>
                <a:avLst/>
                <a:gdLst>
                  <a:gd name="T0" fmla="*/ 31 w 42"/>
                  <a:gd name="T1" fmla="*/ 39 h 42"/>
                  <a:gd name="T2" fmla="*/ 22 w 42"/>
                  <a:gd name="T3" fmla="*/ 39 h 42"/>
                  <a:gd name="T4" fmla="*/ 3 w 42"/>
                  <a:gd name="T5" fmla="*/ 20 h 42"/>
                  <a:gd name="T6" fmla="*/ 3 w 42"/>
                  <a:gd name="T7" fmla="*/ 10 h 42"/>
                  <a:gd name="T8" fmla="*/ 10 w 42"/>
                  <a:gd name="T9" fmla="*/ 3 h 42"/>
                  <a:gd name="T10" fmla="*/ 20 w 42"/>
                  <a:gd name="T11" fmla="*/ 3 h 42"/>
                  <a:gd name="T12" fmla="*/ 39 w 42"/>
                  <a:gd name="T13" fmla="*/ 22 h 42"/>
                  <a:gd name="T14" fmla="*/ 39 w 42"/>
                  <a:gd name="T15" fmla="*/ 31 h 42"/>
                  <a:gd name="T16" fmla="*/ 31 w 42"/>
                  <a:gd name="T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42">
                    <a:moveTo>
                      <a:pt x="31" y="39"/>
                    </a:moveTo>
                    <a:cubicBezTo>
                      <a:pt x="29" y="42"/>
                      <a:pt x="25" y="42"/>
                      <a:pt x="22" y="3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17"/>
                      <a:pt x="0" y="13"/>
                      <a:pt x="3" y="1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3" y="0"/>
                      <a:pt x="17" y="0"/>
                      <a:pt x="20" y="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2" y="25"/>
                      <a:pt x="42" y="29"/>
                      <a:pt x="39" y="31"/>
                    </a:cubicBezTo>
                    <a:lnTo>
                      <a:pt x="3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58">
                <a:extLst>
                  <a:ext uri="{FF2B5EF4-FFF2-40B4-BE49-F238E27FC236}">
                    <a16:creationId xmlns:a16="http://schemas.microsoft.com/office/drawing/2014/main" id="{9E84D551-BD7A-71B5-E969-9B0720E50342}"/>
                  </a:ext>
                </a:extLst>
              </p:cNvPr>
              <p:cNvSpPr/>
              <p:nvPr/>
            </p:nvSpPr>
            <p:spPr bwMode="auto">
              <a:xfrm>
                <a:off x="9041428" y="1203946"/>
                <a:ext cx="202820" cy="204312"/>
              </a:xfrm>
              <a:custGeom>
                <a:avLst/>
                <a:gdLst>
                  <a:gd name="T0" fmla="*/ 29 w 94"/>
                  <a:gd name="T1" fmla="*/ 94 h 94"/>
                  <a:gd name="T2" fmla="*/ 91 w 94"/>
                  <a:gd name="T3" fmla="*/ 31 h 94"/>
                  <a:gd name="T4" fmla="*/ 91 w 94"/>
                  <a:gd name="T5" fmla="*/ 22 h 94"/>
                  <a:gd name="T6" fmla="*/ 72 w 94"/>
                  <a:gd name="T7" fmla="*/ 3 h 94"/>
                  <a:gd name="T8" fmla="*/ 63 w 94"/>
                  <a:gd name="T9" fmla="*/ 3 h 94"/>
                  <a:gd name="T10" fmla="*/ 0 w 94"/>
                  <a:gd name="T11" fmla="*/ 65 h 94"/>
                  <a:gd name="T12" fmla="*/ 29 w 94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4">
                    <a:moveTo>
                      <a:pt x="29" y="94"/>
                    </a:moveTo>
                    <a:cubicBezTo>
                      <a:pt x="91" y="31"/>
                      <a:pt x="91" y="31"/>
                      <a:pt x="91" y="31"/>
                    </a:cubicBezTo>
                    <a:cubicBezTo>
                      <a:pt x="94" y="29"/>
                      <a:pt x="94" y="24"/>
                      <a:pt x="91" y="22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69" y="0"/>
                      <a:pt x="65" y="0"/>
                      <a:pt x="63" y="3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29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59">
                <a:extLst>
                  <a:ext uri="{FF2B5EF4-FFF2-40B4-BE49-F238E27FC236}">
                    <a16:creationId xmlns:a16="http://schemas.microsoft.com/office/drawing/2014/main" id="{785AA29E-0BE9-24B5-7E34-F7FFFC15F3D5}"/>
                  </a:ext>
                </a:extLst>
              </p:cNvPr>
              <p:cNvSpPr/>
              <p:nvPr/>
            </p:nvSpPr>
            <p:spPr bwMode="auto">
              <a:xfrm>
                <a:off x="9008619" y="1393345"/>
                <a:ext cx="46231" cy="44740"/>
              </a:xfrm>
              <a:custGeom>
                <a:avLst/>
                <a:gdLst>
                  <a:gd name="T0" fmla="*/ 9 w 31"/>
                  <a:gd name="T1" fmla="*/ 0 h 30"/>
                  <a:gd name="T2" fmla="*/ 9 w 31"/>
                  <a:gd name="T3" fmla="*/ 2 h 30"/>
                  <a:gd name="T4" fmla="*/ 0 w 31"/>
                  <a:gd name="T5" fmla="*/ 30 h 30"/>
                  <a:gd name="T6" fmla="*/ 28 w 31"/>
                  <a:gd name="T7" fmla="*/ 21 h 30"/>
                  <a:gd name="T8" fmla="*/ 31 w 31"/>
                  <a:gd name="T9" fmla="*/ 21 h 30"/>
                  <a:gd name="T10" fmla="*/ 9 w 31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0">
                    <a:moveTo>
                      <a:pt x="9" y="0"/>
                    </a:moveTo>
                    <a:lnTo>
                      <a:pt x="9" y="2"/>
                    </a:lnTo>
                    <a:lnTo>
                      <a:pt x="0" y="30"/>
                    </a:lnTo>
                    <a:lnTo>
                      <a:pt x="28" y="21"/>
                    </a:lnTo>
                    <a:lnTo>
                      <a:pt x="31" y="2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72D3F2B-551C-A224-0B20-3FAF94A50C17}"/>
              </a:ext>
            </a:extLst>
          </p:cNvPr>
          <p:cNvGrpSpPr/>
          <p:nvPr/>
        </p:nvGrpSpPr>
        <p:grpSpPr>
          <a:xfrm>
            <a:off x="5838940" y="1414198"/>
            <a:ext cx="551920" cy="551992"/>
            <a:chOff x="5964477" y="4174069"/>
            <a:chExt cx="551920" cy="551992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8DE9EE6-CBE5-7EA5-E63F-B6D45881BD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4477" y="4174069"/>
              <a:ext cx="551920" cy="551992"/>
            </a:xfrm>
            <a:prstGeom prst="ellipse">
              <a:avLst/>
            </a:prstGeom>
            <a:solidFill>
              <a:srgbClr val="13BA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 dirty="0">
                <a:sym typeface="+mn-lt"/>
              </a:endParaRPr>
            </a:p>
          </p:txBody>
        </p:sp>
        <p:sp>
          <p:nvSpPr>
            <p:cNvPr id="36" name="Freeform 144" descr="D:\51PPT模板网\51pptmoban.com\图片.jpg">
              <a:extLst>
                <a:ext uri="{FF2B5EF4-FFF2-40B4-BE49-F238E27FC236}">
                  <a16:creationId xmlns:a16="http://schemas.microsoft.com/office/drawing/2014/main" id="{9FC948F0-F8E5-9C00-F01E-B7027D7DC9C4}"/>
                </a:ext>
              </a:extLst>
            </p:cNvPr>
            <p:cNvSpPr/>
            <p:nvPr/>
          </p:nvSpPr>
          <p:spPr bwMode="auto">
            <a:xfrm>
              <a:off x="6103200" y="4275580"/>
              <a:ext cx="290770" cy="314670"/>
            </a:xfrm>
            <a:custGeom>
              <a:avLst/>
              <a:gdLst>
                <a:gd name="T0" fmla="*/ 126 w 134"/>
                <a:gd name="T1" fmla="*/ 100 h 145"/>
                <a:gd name="T2" fmla="*/ 83 w 134"/>
                <a:gd name="T3" fmla="*/ 88 h 145"/>
                <a:gd name="T4" fmla="*/ 85 w 134"/>
                <a:gd name="T5" fmla="*/ 77 h 145"/>
                <a:gd name="T6" fmla="*/ 91 w 134"/>
                <a:gd name="T7" fmla="*/ 69 h 145"/>
                <a:gd name="T8" fmla="*/ 92 w 134"/>
                <a:gd name="T9" fmla="*/ 60 h 145"/>
                <a:gd name="T10" fmla="*/ 94 w 134"/>
                <a:gd name="T11" fmla="*/ 60 h 145"/>
                <a:gd name="T12" fmla="*/ 97 w 134"/>
                <a:gd name="T13" fmla="*/ 58 h 145"/>
                <a:gd name="T14" fmla="*/ 98 w 134"/>
                <a:gd name="T15" fmla="*/ 43 h 145"/>
                <a:gd name="T16" fmla="*/ 96 w 134"/>
                <a:gd name="T17" fmla="*/ 40 h 145"/>
                <a:gd name="T18" fmla="*/ 94 w 134"/>
                <a:gd name="T19" fmla="*/ 40 h 145"/>
                <a:gd name="T20" fmla="*/ 95 w 134"/>
                <a:gd name="T21" fmla="*/ 32 h 145"/>
                <a:gd name="T22" fmla="*/ 90 w 134"/>
                <a:gd name="T23" fmla="*/ 10 h 145"/>
                <a:gd name="T24" fmla="*/ 44 w 134"/>
                <a:gd name="T25" fmla="*/ 10 h 145"/>
                <a:gd name="T26" fmla="*/ 39 w 134"/>
                <a:gd name="T27" fmla="*/ 32 h 145"/>
                <a:gd name="T28" fmla="*/ 40 w 134"/>
                <a:gd name="T29" fmla="*/ 40 h 145"/>
                <a:gd name="T30" fmla="*/ 38 w 134"/>
                <a:gd name="T31" fmla="*/ 40 h 145"/>
                <a:gd name="T32" fmla="*/ 35 w 134"/>
                <a:gd name="T33" fmla="*/ 43 h 145"/>
                <a:gd name="T34" fmla="*/ 37 w 134"/>
                <a:gd name="T35" fmla="*/ 58 h 145"/>
                <a:gd name="T36" fmla="*/ 40 w 134"/>
                <a:gd name="T37" fmla="*/ 60 h 145"/>
                <a:gd name="T38" fmla="*/ 42 w 134"/>
                <a:gd name="T39" fmla="*/ 60 h 145"/>
                <a:gd name="T40" fmla="*/ 43 w 134"/>
                <a:gd name="T41" fmla="*/ 69 h 145"/>
                <a:gd name="T42" fmla="*/ 49 w 134"/>
                <a:gd name="T43" fmla="*/ 77 h 145"/>
                <a:gd name="T44" fmla="*/ 50 w 134"/>
                <a:gd name="T45" fmla="*/ 88 h 145"/>
                <a:gd name="T46" fmla="*/ 8 w 134"/>
                <a:gd name="T47" fmla="*/ 100 h 145"/>
                <a:gd name="T48" fmla="*/ 1 w 134"/>
                <a:gd name="T49" fmla="*/ 113 h 145"/>
                <a:gd name="T50" fmla="*/ 2 w 134"/>
                <a:gd name="T51" fmla="*/ 129 h 145"/>
                <a:gd name="T52" fmla="*/ 11 w 134"/>
                <a:gd name="T53" fmla="*/ 139 h 145"/>
                <a:gd name="T54" fmla="*/ 123 w 134"/>
                <a:gd name="T55" fmla="*/ 139 h 145"/>
                <a:gd name="T56" fmla="*/ 132 w 134"/>
                <a:gd name="T57" fmla="*/ 129 h 145"/>
                <a:gd name="T58" fmla="*/ 133 w 134"/>
                <a:gd name="T59" fmla="*/ 113 h 145"/>
                <a:gd name="T60" fmla="*/ 126 w 134"/>
                <a:gd name="T61" fmla="*/ 10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145">
                  <a:moveTo>
                    <a:pt x="126" y="100"/>
                  </a:moveTo>
                  <a:cubicBezTo>
                    <a:pt x="113" y="93"/>
                    <a:pt x="98" y="89"/>
                    <a:pt x="83" y="88"/>
                  </a:cubicBezTo>
                  <a:cubicBezTo>
                    <a:pt x="84" y="84"/>
                    <a:pt x="84" y="81"/>
                    <a:pt x="85" y="77"/>
                  </a:cubicBezTo>
                  <a:cubicBezTo>
                    <a:pt x="88" y="75"/>
                    <a:pt x="91" y="72"/>
                    <a:pt x="91" y="69"/>
                  </a:cubicBezTo>
                  <a:cubicBezTo>
                    <a:pt x="91" y="66"/>
                    <a:pt x="92" y="63"/>
                    <a:pt x="92" y="60"/>
                  </a:cubicBezTo>
                  <a:cubicBezTo>
                    <a:pt x="92" y="60"/>
                    <a:pt x="93" y="60"/>
                    <a:pt x="94" y="60"/>
                  </a:cubicBezTo>
                  <a:cubicBezTo>
                    <a:pt x="95" y="61"/>
                    <a:pt x="97" y="59"/>
                    <a:pt x="97" y="58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1"/>
                    <a:pt x="97" y="40"/>
                    <a:pt x="96" y="40"/>
                  </a:cubicBezTo>
                  <a:cubicBezTo>
                    <a:pt x="95" y="40"/>
                    <a:pt x="95" y="40"/>
                    <a:pt x="94" y="40"/>
                  </a:cubicBezTo>
                  <a:cubicBezTo>
                    <a:pt x="94" y="37"/>
                    <a:pt x="95" y="34"/>
                    <a:pt x="95" y="32"/>
                  </a:cubicBezTo>
                  <a:cubicBezTo>
                    <a:pt x="95" y="28"/>
                    <a:pt x="97" y="17"/>
                    <a:pt x="90" y="10"/>
                  </a:cubicBezTo>
                  <a:cubicBezTo>
                    <a:pt x="79" y="0"/>
                    <a:pt x="55" y="0"/>
                    <a:pt x="44" y="10"/>
                  </a:cubicBezTo>
                  <a:cubicBezTo>
                    <a:pt x="36" y="17"/>
                    <a:pt x="38" y="28"/>
                    <a:pt x="39" y="32"/>
                  </a:cubicBezTo>
                  <a:cubicBezTo>
                    <a:pt x="39" y="34"/>
                    <a:pt x="39" y="37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6" y="40"/>
                    <a:pt x="35" y="41"/>
                    <a:pt x="35" y="4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9" y="61"/>
                    <a:pt x="40" y="60"/>
                  </a:cubicBezTo>
                  <a:cubicBezTo>
                    <a:pt x="41" y="60"/>
                    <a:pt x="41" y="60"/>
                    <a:pt x="42" y="60"/>
                  </a:cubicBezTo>
                  <a:cubicBezTo>
                    <a:pt x="42" y="63"/>
                    <a:pt x="43" y="66"/>
                    <a:pt x="43" y="69"/>
                  </a:cubicBezTo>
                  <a:cubicBezTo>
                    <a:pt x="43" y="72"/>
                    <a:pt x="46" y="75"/>
                    <a:pt x="49" y="77"/>
                  </a:cubicBezTo>
                  <a:cubicBezTo>
                    <a:pt x="49" y="81"/>
                    <a:pt x="50" y="84"/>
                    <a:pt x="50" y="88"/>
                  </a:cubicBezTo>
                  <a:cubicBezTo>
                    <a:pt x="36" y="89"/>
                    <a:pt x="21" y="93"/>
                    <a:pt x="8" y="100"/>
                  </a:cubicBezTo>
                  <a:cubicBezTo>
                    <a:pt x="3" y="102"/>
                    <a:pt x="0" y="108"/>
                    <a:pt x="1" y="113"/>
                  </a:cubicBezTo>
                  <a:cubicBezTo>
                    <a:pt x="1" y="118"/>
                    <a:pt x="2" y="123"/>
                    <a:pt x="2" y="129"/>
                  </a:cubicBezTo>
                  <a:cubicBezTo>
                    <a:pt x="3" y="133"/>
                    <a:pt x="7" y="138"/>
                    <a:pt x="11" y="139"/>
                  </a:cubicBezTo>
                  <a:cubicBezTo>
                    <a:pt x="48" y="145"/>
                    <a:pt x="86" y="145"/>
                    <a:pt x="123" y="139"/>
                  </a:cubicBezTo>
                  <a:cubicBezTo>
                    <a:pt x="127" y="138"/>
                    <a:pt x="131" y="133"/>
                    <a:pt x="132" y="129"/>
                  </a:cubicBezTo>
                  <a:cubicBezTo>
                    <a:pt x="132" y="123"/>
                    <a:pt x="133" y="118"/>
                    <a:pt x="133" y="113"/>
                  </a:cubicBezTo>
                  <a:cubicBezTo>
                    <a:pt x="134" y="108"/>
                    <a:pt x="131" y="102"/>
                    <a:pt x="126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A47B3B5-73D1-F506-470F-840BD2D67071}"/>
              </a:ext>
            </a:extLst>
          </p:cNvPr>
          <p:cNvGrpSpPr/>
          <p:nvPr/>
        </p:nvGrpSpPr>
        <p:grpSpPr>
          <a:xfrm>
            <a:off x="10439930" y="1410174"/>
            <a:ext cx="551920" cy="551992"/>
            <a:chOff x="8828602" y="3139052"/>
            <a:chExt cx="551920" cy="551992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42F1BBF-9618-9C99-CFAB-10748BA7C3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828602" y="3139052"/>
              <a:ext cx="551920" cy="551992"/>
            </a:xfrm>
            <a:prstGeom prst="ellipse">
              <a:avLst/>
            </a:pr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 dirty="0">
                <a:sym typeface="+mn-lt"/>
              </a:endParaRPr>
            </a:p>
          </p:txBody>
        </p:sp>
        <p:sp>
          <p:nvSpPr>
            <p:cNvPr id="51" name="Freeform 307">
              <a:extLst>
                <a:ext uri="{FF2B5EF4-FFF2-40B4-BE49-F238E27FC236}">
                  <a16:creationId xmlns:a16="http://schemas.microsoft.com/office/drawing/2014/main" id="{AD8DD327-D408-3800-FA68-F63B128FFAD0}"/>
                </a:ext>
              </a:extLst>
            </p:cNvPr>
            <p:cNvSpPr/>
            <p:nvPr/>
          </p:nvSpPr>
          <p:spPr bwMode="auto">
            <a:xfrm>
              <a:off x="8942658" y="3254835"/>
              <a:ext cx="307172" cy="292299"/>
            </a:xfrm>
            <a:custGeom>
              <a:avLst/>
              <a:gdLst>
                <a:gd name="T0" fmla="*/ 103 w 206"/>
                <a:gd name="T1" fmla="*/ 0 h 196"/>
                <a:gd name="T2" fmla="*/ 135 w 206"/>
                <a:gd name="T3" fmla="*/ 64 h 196"/>
                <a:gd name="T4" fmla="*/ 206 w 206"/>
                <a:gd name="T5" fmla="*/ 74 h 196"/>
                <a:gd name="T6" fmla="*/ 155 w 206"/>
                <a:gd name="T7" fmla="*/ 125 h 196"/>
                <a:gd name="T8" fmla="*/ 167 w 206"/>
                <a:gd name="T9" fmla="*/ 196 h 196"/>
                <a:gd name="T10" fmla="*/ 103 w 206"/>
                <a:gd name="T11" fmla="*/ 163 h 196"/>
                <a:gd name="T12" fmla="*/ 39 w 206"/>
                <a:gd name="T13" fmla="*/ 196 h 196"/>
                <a:gd name="T14" fmla="*/ 52 w 206"/>
                <a:gd name="T15" fmla="*/ 125 h 196"/>
                <a:gd name="T16" fmla="*/ 0 w 206"/>
                <a:gd name="T17" fmla="*/ 74 h 196"/>
                <a:gd name="T18" fmla="*/ 71 w 206"/>
                <a:gd name="T19" fmla="*/ 64 h 196"/>
                <a:gd name="T20" fmla="*/ 103 w 206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96">
                  <a:moveTo>
                    <a:pt x="103" y="0"/>
                  </a:moveTo>
                  <a:lnTo>
                    <a:pt x="135" y="64"/>
                  </a:lnTo>
                  <a:lnTo>
                    <a:pt x="206" y="74"/>
                  </a:lnTo>
                  <a:lnTo>
                    <a:pt x="155" y="125"/>
                  </a:lnTo>
                  <a:lnTo>
                    <a:pt x="167" y="196"/>
                  </a:lnTo>
                  <a:lnTo>
                    <a:pt x="103" y="163"/>
                  </a:lnTo>
                  <a:lnTo>
                    <a:pt x="39" y="196"/>
                  </a:lnTo>
                  <a:lnTo>
                    <a:pt x="52" y="125"/>
                  </a:lnTo>
                  <a:lnTo>
                    <a:pt x="0" y="74"/>
                  </a:lnTo>
                  <a:lnTo>
                    <a:pt x="71" y="6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76A655-803E-8B73-AED1-B9CE4AC185AA}"/>
              </a:ext>
            </a:extLst>
          </p:cNvPr>
          <p:cNvGrpSpPr/>
          <p:nvPr/>
        </p:nvGrpSpPr>
        <p:grpSpPr>
          <a:xfrm>
            <a:off x="1114417" y="2294618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4F6428C-084C-1E4F-AC83-DC9EB9C16E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F37A801-F198-AD82-4261-AA2D65E8F9D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4CA5518-95B7-EE0E-023B-A23883E259F3}"/>
              </a:ext>
            </a:extLst>
          </p:cNvPr>
          <p:cNvGrpSpPr/>
          <p:nvPr/>
        </p:nvGrpSpPr>
        <p:grpSpPr>
          <a:xfrm>
            <a:off x="8111160" y="2294618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B1CFB8E-985C-EF35-81F2-B7F8DC88976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825980B-6F49-CAEA-FD0B-E652FC36231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97B078-AD1F-BDE1-E13C-97120C65C0EC}"/>
              </a:ext>
            </a:extLst>
          </p:cNvPr>
          <p:cNvGrpSpPr/>
          <p:nvPr/>
        </p:nvGrpSpPr>
        <p:grpSpPr>
          <a:xfrm>
            <a:off x="4612787" y="2294618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687BC7E-199D-488D-71B9-B91F141341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4CF3396-077D-2E61-07E4-3A9F5190E37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193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7FB0A-21E5-7DDF-3CFE-F16593427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1 Rectángulo">
            <a:extLst>
              <a:ext uri="{FF2B5EF4-FFF2-40B4-BE49-F238E27FC236}">
                <a16:creationId xmlns:a16="http://schemas.microsoft.com/office/drawing/2014/main" id="{D20DBCE8-885B-3822-0413-5F579D218694}"/>
              </a:ext>
            </a:extLst>
          </p:cNvPr>
          <p:cNvSpPr/>
          <p:nvPr/>
        </p:nvSpPr>
        <p:spPr>
          <a:xfrm>
            <a:off x="1200150" y="2097643"/>
            <a:ext cx="2868085" cy="36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zh-CN" dirty="0">
              <a:sym typeface="+mn-lt"/>
            </a:endParaRPr>
          </a:p>
        </p:txBody>
      </p:sp>
      <p:sp>
        <p:nvSpPr>
          <p:cNvPr id="5" name="42 Rectángulo">
            <a:extLst>
              <a:ext uri="{FF2B5EF4-FFF2-40B4-BE49-F238E27FC236}">
                <a16:creationId xmlns:a16="http://schemas.microsoft.com/office/drawing/2014/main" id="{35112398-8F1B-60D7-242B-462E271F1359}"/>
              </a:ext>
            </a:extLst>
          </p:cNvPr>
          <p:cNvSpPr/>
          <p:nvPr/>
        </p:nvSpPr>
        <p:spPr>
          <a:xfrm>
            <a:off x="4674509" y="2097646"/>
            <a:ext cx="2868087" cy="36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6" name="51 Rectángulo">
            <a:extLst>
              <a:ext uri="{FF2B5EF4-FFF2-40B4-BE49-F238E27FC236}">
                <a16:creationId xmlns:a16="http://schemas.microsoft.com/office/drawing/2014/main" id="{550FBD37-45EA-1745-502C-CD812D431B17}"/>
              </a:ext>
            </a:extLst>
          </p:cNvPr>
          <p:cNvSpPr/>
          <p:nvPr/>
        </p:nvSpPr>
        <p:spPr>
          <a:xfrm>
            <a:off x="8121845" y="2097646"/>
            <a:ext cx="2870005" cy="36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11EBA8CD-6FDC-FE4F-8C06-E4462D8C4F85}"/>
              </a:ext>
            </a:extLst>
          </p:cNvPr>
          <p:cNvSpPr txBox="1"/>
          <p:nvPr/>
        </p:nvSpPr>
        <p:spPr>
          <a:xfrm>
            <a:off x="211459" y="0"/>
            <a:ext cx="651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A99E7D75-A8E5-A317-B2BB-D6BE19582B2E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B40511-86A4-5E90-3E6B-1D40164CD664}"/>
              </a:ext>
            </a:extLst>
          </p:cNvPr>
          <p:cNvGrpSpPr/>
          <p:nvPr/>
        </p:nvGrpSpPr>
        <p:grpSpPr>
          <a:xfrm>
            <a:off x="1200150" y="1517073"/>
            <a:ext cx="9791700" cy="1143546"/>
            <a:chOff x="1200150" y="1917182"/>
            <a:chExt cx="10801974" cy="1261533"/>
          </a:xfrm>
        </p:grpSpPr>
        <p:sp>
          <p:nvSpPr>
            <p:cNvPr id="2824" name="11 Rectángulo"/>
            <p:cNvSpPr/>
            <p:nvPr/>
          </p:nvSpPr>
          <p:spPr>
            <a:xfrm>
              <a:off x="1200150" y="1917182"/>
              <a:ext cx="3164004" cy="1261532"/>
            </a:xfrm>
            <a:prstGeom prst="rect">
              <a:avLst/>
            </a:prstGeom>
            <a:solidFill>
              <a:srgbClr val="2C57FF"/>
            </a:solidFill>
            <a:ln>
              <a:solidFill>
                <a:srgbClr val="2C57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zh-CN" dirty="0">
                <a:sym typeface="+mn-lt"/>
              </a:endParaRPr>
            </a:p>
          </p:txBody>
        </p:sp>
        <p:sp>
          <p:nvSpPr>
            <p:cNvPr id="2829" name="42 Rectángulo"/>
            <p:cNvSpPr/>
            <p:nvPr/>
          </p:nvSpPr>
          <p:spPr>
            <a:xfrm>
              <a:off x="5032981" y="1917183"/>
              <a:ext cx="3164006" cy="1261532"/>
            </a:xfrm>
            <a:prstGeom prst="rect">
              <a:avLst/>
            </a:prstGeom>
            <a:solidFill>
              <a:srgbClr val="13BA39"/>
            </a:solidFill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dirty="0">
                <a:sym typeface="+mn-lt"/>
              </a:endParaRPr>
            </a:p>
          </p:txBody>
        </p:sp>
        <p:sp>
          <p:nvSpPr>
            <p:cNvPr id="2834" name="51 Rectángulo"/>
            <p:cNvSpPr/>
            <p:nvPr/>
          </p:nvSpPr>
          <p:spPr>
            <a:xfrm>
              <a:off x="8836002" y="1917183"/>
              <a:ext cx="3166122" cy="1261532"/>
            </a:xfrm>
            <a:prstGeom prst="rect">
              <a:avLst/>
            </a:prstGeom>
            <a:solidFill>
              <a:srgbClr val="2C57FF"/>
            </a:solidFill>
            <a:ln>
              <a:solidFill>
                <a:srgbClr val="2C57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 lang="en-US" altLang="zh-CN" dirty="0">
                <a:solidFill>
                  <a:schemeClr val="tx1"/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7" name="Freeform 92" descr="D:\51PPT模板网\51pptmoban.com\图片.jpg">
            <a:extLst>
              <a:ext uri="{FF2B5EF4-FFF2-40B4-BE49-F238E27FC236}">
                <a16:creationId xmlns:a16="http://schemas.microsoft.com/office/drawing/2014/main" id="{23DE292A-0834-0256-C262-888FDAA515C0}"/>
              </a:ext>
            </a:extLst>
          </p:cNvPr>
          <p:cNvSpPr>
            <a:spLocks noEditPoints="1"/>
          </p:cNvSpPr>
          <p:nvPr/>
        </p:nvSpPr>
        <p:spPr bwMode="auto">
          <a:xfrm>
            <a:off x="5843693" y="1900528"/>
            <a:ext cx="502693" cy="394229"/>
          </a:xfrm>
          <a:custGeom>
            <a:avLst/>
            <a:gdLst>
              <a:gd name="T0" fmla="*/ 41 w 50"/>
              <a:gd name="T1" fmla="*/ 10 h 39"/>
              <a:gd name="T2" fmla="*/ 41 w 50"/>
              <a:gd name="T3" fmla="*/ 9 h 39"/>
              <a:gd name="T4" fmla="*/ 36 w 50"/>
              <a:gd name="T5" fmla="*/ 1 h 39"/>
              <a:gd name="T6" fmla="*/ 21 w 50"/>
              <a:gd name="T7" fmla="*/ 4 h 39"/>
              <a:gd name="T8" fmla="*/ 17 w 50"/>
              <a:gd name="T9" fmla="*/ 0 h 39"/>
              <a:gd name="T10" fmla="*/ 8 w 50"/>
              <a:gd name="T11" fmla="*/ 1 h 39"/>
              <a:gd name="T12" fmla="*/ 5 w 50"/>
              <a:gd name="T13" fmla="*/ 7 h 39"/>
              <a:gd name="T14" fmla="*/ 1 w 50"/>
              <a:gd name="T15" fmla="*/ 16 h 39"/>
              <a:gd name="T16" fmla="*/ 3 w 50"/>
              <a:gd name="T17" fmla="*/ 33 h 39"/>
              <a:gd name="T18" fmla="*/ 5 w 50"/>
              <a:gd name="T19" fmla="*/ 37 h 39"/>
              <a:gd name="T20" fmla="*/ 5 w 50"/>
              <a:gd name="T21" fmla="*/ 37 h 39"/>
              <a:gd name="T22" fmla="*/ 5 w 50"/>
              <a:gd name="T23" fmla="*/ 37 h 39"/>
              <a:gd name="T24" fmla="*/ 5 w 50"/>
              <a:gd name="T25" fmla="*/ 23 h 39"/>
              <a:gd name="T26" fmla="*/ 5 w 50"/>
              <a:gd name="T27" fmla="*/ 22 h 39"/>
              <a:gd name="T28" fmla="*/ 7 w 50"/>
              <a:gd name="T29" fmla="*/ 16 h 39"/>
              <a:gd name="T30" fmla="*/ 13 w 50"/>
              <a:gd name="T31" fmla="*/ 13 h 39"/>
              <a:gd name="T32" fmla="*/ 41 w 50"/>
              <a:gd name="T33" fmla="*/ 10 h 39"/>
              <a:gd name="T34" fmla="*/ 50 w 50"/>
              <a:gd name="T35" fmla="*/ 14 h 39"/>
              <a:gd name="T36" fmla="*/ 48 w 50"/>
              <a:gd name="T37" fmla="*/ 13 h 39"/>
              <a:gd name="T38" fmla="*/ 48 w 50"/>
              <a:gd name="T39" fmla="*/ 13 h 39"/>
              <a:gd name="T40" fmla="*/ 40 w 50"/>
              <a:gd name="T41" fmla="*/ 14 h 39"/>
              <a:gd name="T42" fmla="*/ 13 w 50"/>
              <a:gd name="T43" fmla="*/ 16 h 39"/>
              <a:gd name="T44" fmla="*/ 10 w 50"/>
              <a:gd name="T45" fmla="*/ 18 h 39"/>
              <a:gd name="T46" fmla="*/ 9 w 50"/>
              <a:gd name="T47" fmla="*/ 22 h 39"/>
              <a:gd name="T48" fmla="*/ 9 w 50"/>
              <a:gd name="T49" fmla="*/ 23 h 39"/>
              <a:gd name="T50" fmla="*/ 9 w 50"/>
              <a:gd name="T51" fmla="*/ 23 h 39"/>
              <a:gd name="T52" fmla="*/ 9 w 50"/>
              <a:gd name="T53" fmla="*/ 37 h 39"/>
              <a:gd name="T54" fmla="*/ 9 w 50"/>
              <a:gd name="T55" fmla="*/ 38 h 39"/>
              <a:gd name="T56" fmla="*/ 12 w 50"/>
              <a:gd name="T57" fmla="*/ 39 h 39"/>
              <a:gd name="T58" fmla="*/ 12 w 50"/>
              <a:gd name="T59" fmla="*/ 39 h 39"/>
              <a:gd name="T60" fmla="*/ 36 w 50"/>
              <a:gd name="T61" fmla="*/ 37 h 39"/>
              <a:gd name="T62" fmla="*/ 39 w 50"/>
              <a:gd name="T63" fmla="*/ 36 h 39"/>
              <a:gd name="T64" fmla="*/ 42 w 50"/>
              <a:gd name="T65" fmla="*/ 33 h 39"/>
              <a:gd name="T66" fmla="*/ 42 w 50"/>
              <a:gd name="T67" fmla="*/ 33 h 39"/>
              <a:gd name="T68" fmla="*/ 49 w 50"/>
              <a:gd name="T69" fmla="*/ 18 h 39"/>
              <a:gd name="T70" fmla="*/ 50 w 50"/>
              <a:gd name="T71" fmla="*/ 15 h 39"/>
              <a:gd name="T72" fmla="*/ 50 w 50"/>
              <a:gd name="T73" fmla="*/ 1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39">
                <a:moveTo>
                  <a:pt x="41" y="10"/>
                </a:moveTo>
                <a:cubicBezTo>
                  <a:pt x="41" y="9"/>
                  <a:pt x="41" y="9"/>
                  <a:pt x="41" y="9"/>
                </a:cubicBezTo>
                <a:cubicBezTo>
                  <a:pt x="42" y="4"/>
                  <a:pt x="40" y="0"/>
                  <a:pt x="36" y="1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1"/>
                  <a:pt x="18" y="0"/>
                  <a:pt x="17" y="0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5" y="4"/>
                  <a:pt x="5" y="7"/>
                </a:cubicBezTo>
                <a:cubicBezTo>
                  <a:pt x="2" y="7"/>
                  <a:pt x="0" y="12"/>
                  <a:pt x="1" y="16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5"/>
                  <a:pt x="4" y="36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2"/>
                </a:cubicBezTo>
                <a:cubicBezTo>
                  <a:pt x="5" y="20"/>
                  <a:pt x="6" y="18"/>
                  <a:pt x="7" y="16"/>
                </a:cubicBezTo>
                <a:cubicBezTo>
                  <a:pt x="8" y="14"/>
                  <a:pt x="10" y="13"/>
                  <a:pt x="13" y="13"/>
                </a:cubicBezTo>
                <a:lnTo>
                  <a:pt x="41" y="10"/>
                </a:lnTo>
                <a:close/>
                <a:moveTo>
                  <a:pt x="50" y="14"/>
                </a:moveTo>
                <a:cubicBezTo>
                  <a:pt x="49" y="13"/>
                  <a:pt x="49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0" y="14"/>
                  <a:pt x="40" y="14"/>
                  <a:pt x="40" y="14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1" y="17"/>
                  <a:pt x="10" y="18"/>
                </a:cubicBezTo>
                <a:cubicBezTo>
                  <a:pt x="9" y="19"/>
                  <a:pt x="9" y="21"/>
                  <a:pt x="9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8"/>
                </a:cubicBezTo>
                <a:cubicBezTo>
                  <a:pt x="9" y="39"/>
                  <a:pt x="10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7"/>
                  <a:pt x="38" y="36"/>
                  <a:pt x="39" y="36"/>
                </a:cubicBezTo>
                <a:cubicBezTo>
                  <a:pt x="40" y="35"/>
                  <a:pt x="41" y="34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7"/>
                  <a:pt x="50" y="16"/>
                  <a:pt x="50" y="15"/>
                </a:cubicBezTo>
                <a:cubicBezTo>
                  <a:pt x="50" y="14"/>
                  <a:pt x="50" y="14"/>
                  <a:pt x="5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ACF4E3F-F3DE-57BE-0262-49B21C862F34}"/>
              </a:ext>
            </a:extLst>
          </p:cNvPr>
          <p:cNvGrpSpPr/>
          <p:nvPr/>
        </p:nvGrpSpPr>
        <p:grpSpPr>
          <a:xfrm>
            <a:off x="2371313" y="1829113"/>
            <a:ext cx="452633" cy="394230"/>
            <a:chOff x="3398842" y="2076465"/>
            <a:chExt cx="344488" cy="300039"/>
          </a:xfrm>
          <a:solidFill>
            <a:schemeClr val="bg1"/>
          </a:solidFill>
        </p:grpSpPr>
        <p:sp>
          <p:nvSpPr>
            <p:cNvPr id="9" name="Freeform 172">
              <a:extLst>
                <a:ext uri="{FF2B5EF4-FFF2-40B4-BE49-F238E27FC236}">
                  <a16:creationId xmlns:a16="http://schemas.microsoft.com/office/drawing/2014/main" id="{FA0F4EBA-39EA-D5B9-58B3-8D31408CA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42" y="2214578"/>
              <a:ext cx="344488" cy="161926"/>
            </a:xfrm>
            <a:custGeom>
              <a:avLst/>
              <a:gdLst>
                <a:gd name="T0" fmla="*/ 28 w 45"/>
                <a:gd name="T1" fmla="*/ 3 h 21"/>
                <a:gd name="T2" fmla="*/ 26 w 45"/>
                <a:gd name="T3" fmla="*/ 5 h 21"/>
                <a:gd name="T4" fmla="*/ 18 w 45"/>
                <a:gd name="T5" fmla="*/ 5 h 21"/>
                <a:gd name="T6" fmla="*/ 17 w 45"/>
                <a:gd name="T7" fmla="*/ 3 h 21"/>
                <a:gd name="T8" fmla="*/ 17 w 45"/>
                <a:gd name="T9" fmla="*/ 0 h 21"/>
                <a:gd name="T10" fmla="*/ 0 w 45"/>
                <a:gd name="T11" fmla="*/ 0 h 21"/>
                <a:gd name="T12" fmla="*/ 0 w 45"/>
                <a:gd name="T13" fmla="*/ 17 h 21"/>
                <a:gd name="T14" fmla="*/ 4 w 45"/>
                <a:gd name="T15" fmla="*/ 21 h 21"/>
                <a:gd name="T16" fmla="*/ 40 w 45"/>
                <a:gd name="T17" fmla="*/ 21 h 21"/>
                <a:gd name="T18" fmla="*/ 45 w 45"/>
                <a:gd name="T19" fmla="*/ 17 h 21"/>
                <a:gd name="T20" fmla="*/ 45 w 45"/>
                <a:gd name="T21" fmla="*/ 0 h 21"/>
                <a:gd name="T22" fmla="*/ 28 w 45"/>
                <a:gd name="T23" fmla="*/ 0 h 21"/>
                <a:gd name="T24" fmla="*/ 28 w 45"/>
                <a:gd name="T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21">
                  <a:moveTo>
                    <a:pt x="28" y="3"/>
                  </a:moveTo>
                  <a:cubicBezTo>
                    <a:pt x="28" y="4"/>
                    <a:pt x="27" y="5"/>
                    <a:pt x="2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4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3" y="21"/>
                    <a:pt x="45" y="19"/>
                    <a:pt x="45" y="1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2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173">
              <a:extLst>
                <a:ext uri="{FF2B5EF4-FFF2-40B4-BE49-F238E27FC236}">
                  <a16:creationId xmlns:a16="http://schemas.microsoft.com/office/drawing/2014/main" id="{37A131A3-245E-F0EA-9FC1-6D9F9C4D47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8842" y="2076465"/>
              <a:ext cx="344488" cy="123826"/>
            </a:xfrm>
            <a:custGeom>
              <a:avLst/>
              <a:gdLst>
                <a:gd name="T0" fmla="*/ 40 w 45"/>
                <a:gd name="T1" fmla="*/ 7 h 16"/>
                <a:gd name="T2" fmla="*/ 30 w 45"/>
                <a:gd name="T3" fmla="*/ 7 h 16"/>
                <a:gd name="T4" fmla="*/ 30 w 45"/>
                <a:gd name="T5" fmla="*/ 3 h 16"/>
                <a:gd name="T6" fmla="*/ 27 w 45"/>
                <a:gd name="T7" fmla="*/ 0 h 16"/>
                <a:gd name="T8" fmla="*/ 18 w 45"/>
                <a:gd name="T9" fmla="*/ 0 h 16"/>
                <a:gd name="T10" fmla="*/ 15 w 45"/>
                <a:gd name="T11" fmla="*/ 3 h 16"/>
                <a:gd name="T12" fmla="*/ 15 w 45"/>
                <a:gd name="T13" fmla="*/ 7 h 16"/>
                <a:gd name="T14" fmla="*/ 4 w 45"/>
                <a:gd name="T15" fmla="*/ 7 h 16"/>
                <a:gd name="T16" fmla="*/ 0 w 45"/>
                <a:gd name="T17" fmla="*/ 11 h 16"/>
                <a:gd name="T18" fmla="*/ 0 w 45"/>
                <a:gd name="T19" fmla="*/ 16 h 16"/>
                <a:gd name="T20" fmla="*/ 45 w 45"/>
                <a:gd name="T21" fmla="*/ 16 h 16"/>
                <a:gd name="T22" fmla="*/ 45 w 45"/>
                <a:gd name="T23" fmla="*/ 11 h 16"/>
                <a:gd name="T24" fmla="*/ 40 w 45"/>
                <a:gd name="T25" fmla="*/ 7 h 16"/>
                <a:gd name="T26" fmla="*/ 18 w 45"/>
                <a:gd name="T27" fmla="*/ 3 h 16"/>
                <a:gd name="T28" fmla="*/ 27 w 45"/>
                <a:gd name="T29" fmla="*/ 3 h 16"/>
                <a:gd name="T30" fmla="*/ 27 w 45"/>
                <a:gd name="T31" fmla="*/ 7 h 16"/>
                <a:gd name="T32" fmla="*/ 18 w 45"/>
                <a:gd name="T33" fmla="*/ 7 h 16"/>
                <a:gd name="T34" fmla="*/ 18 w 45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6">
                  <a:moveTo>
                    <a:pt x="40" y="7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29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5" y="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9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9"/>
                    <a:pt x="43" y="7"/>
                    <a:pt x="40" y="7"/>
                  </a:cubicBezTo>
                  <a:close/>
                  <a:moveTo>
                    <a:pt x="18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8" y="7"/>
                    <a:pt x="18" y="7"/>
                    <a:pt x="18" y="7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1" name="Freeform 424">
            <a:extLst>
              <a:ext uri="{FF2B5EF4-FFF2-40B4-BE49-F238E27FC236}">
                <a16:creationId xmlns:a16="http://schemas.microsoft.com/office/drawing/2014/main" id="{8ED4FA24-8D13-62C9-18A2-A826ED69CB59}"/>
              </a:ext>
            </a:extLst>
          </p:cNvPr>
          <p:cNvSpPr>
            <a:spLocks noEditPoints="1"/>
          </p:cNvSpPr>
          <p:nvPr/>
        </p:nvSpPr>
        <p:spPr bwMode="auto">
          <a:xfrm>
            <a:off x="9357118" y="1883243"/>
            <a:ext cx="399457" cy="411204"/>
          </a:xfrm>
          <a:custGeom>
            <a:avLst/>
            <a:gdLst>
              <a:gd name="T0" fmla="*/ 53 w 61"/>
              <a:gd name="T1" fmla="*/ 51 h 63"/>
              <a:gd name="T2" fmla="*/ 50 w 61"/>
              <a:gd name="T3" fmla="*/ 55 h 63"/>
              <a:gd name="T4" fmla="*/ 30 w 61"/>
              <a:gd name="T5" fmla="*/ 63 h 63"/>
              <a:gd name="T6" fmla="*/ 9 w 61"/>
              <a:gd name="T7" fmla="*/ 55 h 63"/>
              <a:gd name="T8" fmla="*/ 0 w 61"/>
              <a:gd name="T9" fmla="*/ 34 h 63"/>
              <a:gd name="T10" fmla="*/ 9 w 61"/>
              <a:gd name="T11" fmla="*/ 13 h 63"/>
              <a:gd name="T12" fmla="*/ 29 w 61"/>
              <a:gd name="T13" fmla="*/ 4 h 63"/>
              <a:gd name="T14" fmla="*/ 29 w 61"/>
              <a:gd name="T15" fmla="*/ 20 h 63"/>
              <a:gd name="T16" fmla="*/ 20 w 61"/>
              <a:gd name="T17" fmla="*/ 24 h 63"/>
              <a:gd name="T18" fmla="*/ 16 w 61"/>
              <a:gd name="T19" fmla="*/ 34 h 63"/>
              <a:gd name="T20" fmla="*/ 20 w 61"/>
              <a:gd name="T21" fmla="*/ 44 h 63"/>
              <a:gd name="T22" fmla="*/ 30 w 61"/>
              <a:gd name="T23" fmla="*/ 48 h 63"/>
              <a:gd name="T24" fmla="*/ 40 w 61"/>
              <a:gd name="T25" fmla="*/ 44 h 63"/>
              <a:gd name="T26" fmla="*/ 40 w 61"/>
              <a:gd name="T27" fmla="*/ 43 h 63"/>
              <a:gd name="T28" fmla="*/ 53 w 61"/>
              <a:gd name="T29" fmla="*/ 51 h 63"/>
              <a:gd name="T30" fmla="*/ 32 w 61"/>
              <a:gd name="T31" fmla="*/ 0 h 63"/>
              <a:gd name="T32" fmla="*/ 32 w 61"/>
              <a:gd name="T33" fmla="*/ 0 h 63"/>
              <a:gd name="T34" fmla="*/ 31 w 61"/>
              <a:gd name="T35" fmla="*/ 15 h 63"/>
              <a:gd name="T36" fmla="*/ 32 w 61"/>
              <a:gd name="T37" fmla="*/ 15 h 63"/>
              <a:gd name="T38" fmla="*/ 40 w 61"/>
              <a:gd name="T39" fmla="*/ 18 h 63"/>
              <a:gd name="T40" fmla="*/ 49 w 61"/>
              <a:gd name="T41" fmla="*/ 5 h 63"/>
              <a:gd name="T42" fmla="*/ 32 w 61"/>
              <a:gd name="T43" fmla="*/ 0 h 63"/>
              <a:gd name="T44" fmla="*/ 49 w 61"/>
              <a:gd name="T45" fmla="*/ 10 h 63"/>
              <a:gd name="T46" fmla="*/ 41 w 61"/>
              <a:gd name="T47" fmla="*/ 22 h 63"/>
              <a:gd name="T48" fmla="*/ 42 w 61"/>
              <a:gd name="T49" fmla="*/ 23 h 63"/>
              <a:gd name="T50" fmla="*/ 46 w 61"/>
              <a:gd name="T51" fmla="*/ 33 h 63"/>
              <a:gd name="T52" fmla="*/ 43 w 61"/>
              <a:gd name="T53" fmla="*/ 42 h 63"/>
              <a:gd name="T54" fmla="*/ 56 w 61"/>
              <a:gd name="T55" fmla="*/ 50 h 63"/>
              <a:gd name="T56" fmla="*/ 61 w 61"/>
              <a:gd name="T57" fmla="*/ 33 h 63"/>
              <a:gd name="T58" fmla="*/ 53 w 61"/>
              <a:gd name="T59" fmla="*/ 13 h 63"/>
              <a:gd name="T60" fmla="*/ 49 w 61"/>
              <a:gd name="T61" fmla="*/ 1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1" h="63">
                <a:moveTo>
                  <a:pt x="53" y="51"/>
                </a:moveTo>
                <a:cubicBezTo>
                  <a:pt x="53" y="52"/>
                  <a:pt x="52" y="54"/>
                  <a:pt x="50" y="55"/>
                </a:cubicBezTo>
                <a:cubicBezTo>
                  <a:pt x="45" y="60"/>
                  <a:pt x="38" y="63"/>
                  <a:pt x="30" y="63"/>
                </a:cubicBezTo>
                <a:cubicBezTo>
                  <a:pt x="21" y="63"/>
                  <a:pt x="14" y="60"/>
                  <a:pt x="9" y="55"/>
                </a:cubicBezTo>
                <a:cubicBezTo>
                  <a:pt x="3" y="49"/>
                  <a:pt x="0" y="42"/>
                  <a:pt x="0" y="34"/>
                </a:cubicBezTo>
                <a:cubicBezTo>
                  <a:pt x="0" y="26"/>
                  <a:pt x="3" y="18"/>
                  <a:pt x="9" y="13"/>
                </a:cubicBezTo>
                <a:cubicBezTo>
                  <a:pt x="14" y="8"/>
                  <a:pt x="21" y="5"/>
                  <a:pt x="29" y="4"/>
                </a:cubicBezTo>
                <a:cubicBezTo>
                  <a:pt x="29" y="20"/>
                  <a:pt x="29" y="20"/>
                  <a:pt x="29" y="20"/>
                </a:cubicBezTo>
                <a:cubicBezTo>
                  <a:pt x="25" y="20"/>
                  <a:pt x="22" y="22"/>
                  <a:pt x="20" y="24"/>
                </a:cubicBezTo>
                <a:cubicBezTo>
                  <a:pt x="17" y="27"/>
                  <a:pt x="16" y="30"/>
                  <a:pt x="16" y="34"/>
                </a:cubicBezTo>
                <a:cubicBezTo>
                  <a:pt x="16" y="38"/>
                  <a:pt x="17" y="41"/>
                  <a:pt x="20" y="44"/>
                </a:cubicBezTo>
                <a:cubicBezTo>
                  <a:pt x="22" y="46"/>
                  <a:pt x="26" y="48"/>
                  <a:pt x="30" y="48"/>
                </a:cubicBezTo>
                <a:cubicBezTo>
                  <a:pt x="33" y="48"/>
                  <a:pt x="37" y="46"/>
                  <a:pt x="40" y="44"/>
                </a:cubicBezTo>
                <a:cubicBezTo>
                  <a:pt x="40" y="44"/>
                  <a:pt x="40" y="44"/>
                  <a:pt x="40" y="43"/>
                </a:cubicBezTo>
                <a:cubicBezTo>
                  <a:pt x="53" y="51"/>
                  <a:pt x="53" y="51"/>
                  <a:pt x="53" y="51"/>
                </a:cubicBezTo>
                <a:close/>
                <a:moveTo>
                  <a:pt x="32" y="0"/>
                </a:moveTo>
                <a:cubicBezTo>
                  <a:pt x="32" y="0"/>
                  <a:pt x="32" y="0"/>
                  <a:pt x="32" y="0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5" y="15"/>
                  <a:pt x="38" y="16"/>
                  <a:pt x="40" y="18"/>
                </a:cubicBezTo>
                <a:cubicBezTo>
                  <a:pt x="49" y="5"/>
                  <a:pt x="49" y="5"/>
                  <a:pt x="49" y="5"/>
                </a:cubicBezTo>
                <a:cubicBezTo>
                  <a:pt x="44" y="1"/>
                  <a:pt x="38" y="0"/>
                  <a:pt x="32" y="0"/>
                </a:cubicBezTo>
                <a:close/>
                <a:moveTo>
                  <a:pt x="49" y="10"/>
                </a:moveTo>
                <a:cubicBezTo>
                  <a:pt x="41" y="22"/>
                  <a:pt x="41" y="22"/>
                  <a:pt x="41" y="22"/>
                </a:cubicBezTo>
                <a:cubicBezTo>
                  <a:pt x="41" y="23"/>
                  <a:pt x="41" y="23"/>
                  <a:pt x="42" y="23"/>
                </a:cubicBezTo>
                <a:cubicBezTo>
                  <a:pt x="44" y="26"/>
                  <a:pt x="46" y="29"/>
                  <a:pt x="46" y="33"/>
                </a:cubicBezTo>
                <a:cubicBezTo>
                  <a:pt x="46" y="37"/>
                  <a:pt x="45" y="40"/>
                  <a:pt x="43" y="42"/>
                </a:cubicBezTo>
                <a:cubicBezTo>
                  <a:pt x="56" y="50"/>
                  <a:pt x="56" y="50"/>
                  <a:pt x="56" y="50"/>
                </a:cubicBezTo>
                <a:cubicBezTo>
                  <a:pt x="59" y="45"/>
                  <a:pt x="61" y="39"/>
                  <a:pt x="61" y="33"/>
                </a:cubicBezTo>
                <a:cubicBezTo>
                  <a:pt x="61" y="25"/>
                  <a:pt x="58" y="18"/>
                  <a:pt x="53" y="13"/>
                </a:cubicBezTo>
                <a:cubicBezTo>
                  <a:pt x="52" y="12"/>
                  <a:pt x="51" y="11"/>
                  <a:pt x="4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AC8CB4-8000-4CAC-D2DF-69021621EB7D}"/>
              </a:ext>
            </a:extLst>
          </p:cNvPr>
          <p:cNvGrpSpPr/>
          <p:nvPr/>
        </p:nvGrpSpPr>
        <p:grpSpPr>
          <a:xfrm>
            <a:off x="1516407" y="3186202"/>
            <a:ext cx="2235567" cy="1878704"/>
            <a:chOff x="1516407" y="3186202"/>
            <a:chExt cx="2235567" cy="187870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6434CDC-36C6-8908-C817-8F0D1B0EA2E2}"/>
                </a:ext>
              </a:extLst>
            </p:cNvPr>
            <p:cNvGrpSpPr/>
            <p:nvPr/>
          </p:nvGrpSpPr>
          <p:grpSpPr>
            <a:xfrm>
              <a:off x="1516407" y="3186202"/>
              <a:ext cx="2235567" cy="1101840"/>
              <a:chOff x="649026" y="1906534"/>
              <a:chExt cx="2235567" cy="110184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ECEF4B0-9010-E6AD-82AE-A062CD304650}"/>
                  </a:ext>
                </a:extLst>
              </p:cNvPr>
              <p:cNvSpPr txBox="1"/>
              <p:nvPr/>
            </p:nvSpPr>
            <p:spPr>
              <a:xfrm>
                <a:off x="829127" y="2245088"/>
                <a:ext cx="1875368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BFFD6DA-C9BB-A756-A496-EFCDF9F91563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D6D6BEB-BE67-989B-0726-AA6AE66D3A8A}"/>
                </a:ext>
              </a:extLst>
            </p:cNvPr>
            <p:cNvSpPr/>
            <p:nvPr/>
          </p:nvSpPr>
          <p:spPr>
            <a:xfrm rot="10800000" flipH="1" flipV="1">
              <a:off x="1606457" y="4626596"/>
              <a:ext cx="2055466" cy="438310"/>
            </a:xfrm>
            <a:custGeom>
              <a:avLst/>
              <a:gdLst>
                <a:gd name="connsiteX0" fmla="*/ 275618 w 2055466"/>
                <a:gd name="connsiteY0" fmla="*/ 438309 h 438311"/>
                <a:gd name="connsiteX1" fmla="*/ 292970 w 2055466"/>
                <a:gd name="connsiteY1" fmla="*/ 438309 h 438311"/>
                <a:gd name="connsiteX2" fmla="*/ 293514 w 2055466"/>
                <a:gd name="connsiteY2" fmla="*/ 438309 h 438311"/>
                <a:gd name="connsiteX3" fmla="*/ 293518 w 2055466"/>
                <a:gd name="connsiteY3" fmla="*/ 438309 h 438311"/>
                <a:gd name="connsiteX4" fmla="*/ 326534 w 2055466"/>
                <a:gd name="connsiteY4" fmla="*/ 438309 h 438311"/>
                <a:gd name="connsiteX5" fmla="*/ 326544 w 2055466"/>
                <a:gd name="connsiteY5" fmla="*/ 438309 h 438311"/>
                <a:gd name="connsiteX6" fmla="*/ 379828 w 2055466"/>
                <a:gd name="connsiteY6" fmla="*/ 438309 h 438311"/>
                <a:gd name="connsiteX7" fmla="*/ 379838 w 2055466"/>
                <a:gd name="connsiteY7" fmla="*/ 438309 h 438311"/>
                <a:gd name="connsiteX8" fmla="*/ 392271 w 2055466"/>
                <a:gd name="connsiteY8" fmla="*/ 438309 h 438311"/>
                <a:gd name="connsiteX9" fmla="*/ 392276 w 2055466"/>
                <a:gd name="connsiteY9" fmla="*/ 438309 h 438311"/>
                <a:gd name="connsiteX10" fmla="*/ 401744 w 2055466"/>
                <a:gd name="connsiteY10" fmla="*/ 438309 h 438311"/>
                <a:gd name="connsiteX11" fmla="*/ 419096 w 2055466"/>
                <a:gd name="connsiteY11" fmla="*/ 438309 h 438311"/>
                <a:gd name="connsiteX12" fmla="*/ 564231 w 2055466"/>
                <a:gd name="connsiteY12" fmla="*/ 438309 h 438311"/>
                <a:gd name="connsiteX13" fmla="*/ 573699 w 2055466"/>
                <a:gd name="connsiteY13" fmla="*/ 438309 h 438311"/>
                <a:gd name="connsiteX14" fmla="*/ 573703 w 2055466"/>
                <a:gd name="connsiteY14" fmla="*/ 438309 h 438311"/>
                <a:gd name="connsiteX15" fmla="*/ 586137 w 2055466"/>
                <a:gd name="connsiteY15" fmla="*/ 438309 h 438311"/>
                <a:gd name="connsiteX16" fmla="*/ 586147 w 2055466"/>
                <a:gd name="connsiteY16" fmla="*/ 438309 h 438311"/>
                <a:gd name="connsiteX17" fmla="*/ 591051 w 2055466"/>
                <a:gd name="connsiteY17" fmla="*/ 438309 h 438311"/>
                <a:gd name="connsiteX18" fmla="*/ 591055 w 2055466"/>
                <a:gd name="connsiteY18" fmla="*/ 438309 h 438311"/>
                <a:gd name="connsiteX19" fmla="*/ 603489 w 2055466"/>
                <a:gd name="connsiteY19" fmla="*/ 438309 h 438311"/>
                <a:gd name="connsiteX20" fmla="*/ 603499 w 2055466"/>
                <a:gd name="connsiteY20" fmla="*/ 438309 h 438311"/>
                <a:gd name="connsiteX21" fmla="*/ 639431 w 2055466"/>
                <a:gd name="connsiteY21" fmla="*/ 438309 h 438311"/>
                <a:gd name="connsiteX22" fmla="*/ 639440 w 2055466"/>
                <a:gd name="connsiteY22" fmla="*/ 438309 h 438311"/>
                <a:gd name="connsiteX23" fmla="*/ 645823 w 2055466"/>
                <a:gd name="connsiteY23" fmla="*/ 438309 h 438311"/>
                <a:gd name="connsiteX24" fmla="*/ 645827 w 2055466"/>
                <a:gd name="connsiteY24" fmla="*/ 438309 h 438311"/>
                <a:gd name="connsiteX25" fmla="*/ 656783 w 2055466"/>
                <a:gd name="connsiteY25" fmla="*/ 438309 h 438311"/>
                <a:gd name="connsiteX26" fmla="*/ 656792 w 2055466"/>
                <a:gd name="connsiteY26" fmla="*/ 438309 h 438311"/>
                <a:gd name="connsiteX27" fmla="*/ 658266 w 2055466"/>
                <a:gd name="connsiteY27" fmla="*/ 438309 h 438311"/>
                <a:gd name="connsiteX28" fmla="*/ 663175 w 2055466"/>
                <a:gd name="connsiteY28" fmla="*/ 438309 h 438311"/>
                <a:gd name="connsiteX29" fmla="*/ 663179 w 2055466"/>
                <a:gd name="connsiteY29" fmla="*/ 438309 h 438311"/>
                <a:gd name="connsiteX30" fmla="*/ 672457 w 2055466"/>
                <a:gd name="connsiteY30" fmla="*/ 438309 h 438311"/>
                <a:gd name="connsiteX31" fmla="*/ 672460 w 2055466"/>
                <a:gd name="connsiteY31" fmla="*/ 438309 h 438311"/>
                <a:gd name="connsiteX32" fmla="*/ 675618 w 2055466"/>
                <a:gd name="connsiteY32" fmla="*/ 438309 h 438311"/>
                <a:gd name="connsiteX33" fmla="*/ 689808 w 2055466"/>
                <a:gd name="connsiteY33" fmla="*/ 438309 h 438311"/>
                <a:gd name="connsiteX34" fmla="*/ 689812 w 2055466"/>
                <a:gd name="connsiteY34" fmla="*/ 438309 h 438311"/>
                <a:gd name="connsiteX35" fmla="*/ 690356 w 2055466"/>
                <a:gd name="connsiteY35" fmla="*/ 438309 h 438311"/>
                <a:gd name="connsiteX36" fmla="*/ 711559 w 2055466"/>
                <a:gd name="connsiteY36" fmla="*/ 438309 h 438311"/>
                <a:gd name="connsiteX37" fmla="*/ 728911 w 2055466"/>
                <a:gd name="connsiteY37" fmla="*/ 438309 h 438311"/>
                <a:gd name="connsiteX38" fmla="*/ 943908 w 2055466"/>
                <a:gd name="connsiteY38" fmla="*/ 438309 h 438311"/>
                <a:gd name="connsiteX39" fmla="*/ 956346 w 2055466"/>
                <a:gd name="connsiteY39" fmla="*/ 438309 h 438311"/>
                <a:gd name="connsiteX40" fmla="*/ 956351 w 2055466"/>
                <a:gd name="connsiteY40" fmla="*/ 438309 h 438311"/>
                <a:gd name="connsiteX41" fmla="*/ 961259 w 2055466"/>
                <a:gd name="connsiteY41" fmla="*/ 438309 h 438311"/>
                <a:gd name="connsiteX42" fmla="*/ 973698 w 2055466"/>
                <a:gd name="connsiteY42" fmla="*/ 438309 h 438311"/>
                <a:gd name="connsiteX43" fmla="*/ 973703 w 2055466"/>
                <a:gd name="connsiteY43" fmla="*/ 438309 h 438311"/>
                <a:gd name="connsiteX44" fmla="*/ 1009640 w 2055466"/>
                <a:gd name="connsiteY44" fmla="*/ 438309 h 438311"/>
                <a:gd name="connsiteX45" fmla="*/ 1009644 w 2055466"/>
                <a:gd name="connsiteY45" fmla="*/ 438309 h 438311"/>
                <a:gd name="connsiteX46" fmla="*/ 1016027 w 2055466"/>
                <a:gd name="connsiteY46" fmla="*/ 438309 h 438311"/>
                <a:gd name="connsiteX47" fmla="*/ 1016037 w 2055466"/>
                <a:gd name="connsiteY47" fmla="*/ 438309 h 438311"/>
                <a:gd name="connsiteX48" fmla="*/ 1022078 w 2055466"/>
                <a:gd name="connsiteY48" fmla="*/ 438309 h 438311"/>
                <a:gd name="connsiteX49" fmla="*/ 1022088 w 2055466"/>
                <a:gd name="connsiteY49" fmla="*/ 438309 h 438311"/>
                <a:gd name="connsiteX50" fmla="*/ 1026992 w 2055466"/>
                <a:gd name="connsiteY50" fmla="*/ 438309 h 438311"/>
                <a:gd name="connsiteX51" fmla="*/ 1026996 w 2055466"/>
                <a:gd name="connsiteY51" fmla="*/ 438309 h 438311"/>
                <a:gd name="connsiteX52" fmla="*/ 1028470 w 2055466"/>
                <a:gd name="connsiteY52" fmla="*/ 438309 h 438311"/>
                <a:gd name="connsiteX53" fmla="*/ 1028475 w 2055466"/>
                <a:gd name="connsiteY53" fmla="*/ 438309 h 438311"/>
                <a:gd name="connsiteX54" fmla="*/ 1033379 w 2055466"/>
                <a:gd name="connsiteY54" fmla="*/ 438309 h 438311"/>
                <a:gd name="connsiteX55" fmla="*/ 1033389 w 2055466"/>
                <a:gd name="connsiteY55" fmla="*/ 438309 h 438311"/>
                <a:gd name="connsiteX56" fmla="*/ 1039429 w 2055466"/>
                <a:gd name="connsiteY56" fmla="*/ 438309 h 438311"/>
                <a:gd name="connsiteX57" fmla="*/ 1039440 w 2055466"/>
                <a:gd name="connsiteY57" fmla="*/ 438309 h 438311"/>
                <a:gd name="connsiteX58" fmla="*/ 1045822 w 2055466"/>
                <a:gd name="connsiteY58" fmla="*/ 438309 h 438311"/>
                <a:gd name="connsiteX59" fmla="*/ 1045827 w 2055466"/>
                <a:gd name="connsiteY59" fmla="*/ 438309 h 438311"/>
                <a:gd name="connsiteX60" fmla="*/ 1081763 w 2055466"/>
                <a:gd name="connsiteY60" fmla="*/ 438309 h 438311"/>
                <a:gd name="connsiteX61" fmla="*/ 1081768 w 2055466"/>
                <a:gd name="connsiteY61" fmla="*/ 438309 h 438311"/>
                <a:gd name="connsiteX62" fmla="*/ 1094207 w 2055466"/>
                <a:gd name="connsiteY62" fmla="*/ 438309 h 438311"/>
                <a:gd name="connsiteX63" fmla="*/ 1099115 w 2055466"/>
                <a:gd name="connsiteY63" fmla="*/ 438309 h 438311"/>
                <a:gd name="connsiteX64" fmla="*/ 1099120 w 2055466"/>
                <a:gd name="connsiteY64" fmla="*/ 438309 h 438311"/>
                <a:gd name="connsiteX65" fmla="*/ 1111559 w 2055466"/>
                <a:gd name="connsiteY65" fmla="*/ 438309 h 438311"/>
                <a:gd name="connsiteX66" fmla="*/ 1326555 w 2055466"/>
                <a:gd name="connsiteY66" fmla="*/ 438309 h 438311"/>
                <a:gd name="connsiteX67" fmla="*/ 1343907 w 2055466"/>
                <a:gd name="connsiteY67" fmla="*/ 438309 h 438311"/>
                <a:gd name="connsiteX68" fmla="*/ 1365110 w 2055466"/>
                <a:gd name="connsiteY68" fmla="*/ 438309 h 438311"/>
                <a:gd name="connsiteX69" fmla="*/ 1365654 w 2055466"/>
                <a:gd name="connsiteY69" fmla="*/ 438309 h 438311"/>
                <a:gd name="connsiteX70" fmla="*/ 1365658 w 2055466"/>
                <a:gd name="connsiteY70" fmla="*/ 438309 h 438311"/>
                <a:gd name="connsiteX71" fmla="*/ 1379848 w 2055466"/>
                <a:gd name="connsiteY71" fmla="*/ 438309 h 438311"/>
                <a:gd name="connsiteX72" fmla="*/ 1383006 w 2055466"/>
                <a:gd name="connsiteY72" fmla="*/ 438309 h 438311"/>
                <a:gd name="connsiteX73" fmla="*/ 1383010 w 2055466"/>
                <a:gd name="connsiteY73" fmla="*/ 438309 h 438311"/>
                <a:gd name="connsiteX74" fmla="*/ 1392287 w 2055466"/>
                <a:gd name="connsiteY74" fmla="*/ 438309 h 438311"/>
                <a:gd name="connsiteX75" fmla="*/ 1392292 w 2055466"/>
                <a:gd name="connsiteY75" fmla="*/ 438309 h 438311"/>
                <a:gd name="connsiteX76" fmla="*/ 1397200 w 2055466"/>
                <a:gd name="connsiteY76" fmla="*/ 438309 h 438311"/>
                <a:gd name="connsiteX77" fmla="*/ 1398674 w 2055466"/>
                <a:gd name="connsiteY77" fmla="*/ 438309 h 438311"/>
                <a:gd name="connsiteX78" fmla="*/ 1398683 w 2055466"/>
                <a:gd name="connsiteY78" fmla="*/ 438309 h 438311"/>
                <a:gd name="connsiteX79" fmla="*/ 1409639 w 2055466"/>
                <a:gd name="connsiteY79" fmla="*/ 438309 h 438311"/>
                <a:gd name="connsiteX80" fmla="*/ 1409644 w 2055466"/>
                <a:gd name="connsiteY80" fmla="*/ 438309 h 438311"/>
                <a:gd name="connsiteX81" fmla="*/ 1416026 w 2055466"/>
                <a:gd name="connsiteY81" fmla="*/ 438309 h 438311"/>
                <a:gd name="connsiteX82" fmla="*/ 1416035 w 2055466"/>
                <a:gd name="connsiteY82" fmla="*/ 438309 h 438311"/>
                <a:gd name="connsiteX83" fmla="*/ 1451967 w 2055466"/>
                <a:gd name="connsiteY83" fmla="*/ 438309 h 438311"/>
                <a:gd name="connsiteX84" fmla="*/ 1451978 w 2055466"/>
                <a:gd name="connsiteY84" fmla="*/ 438309 h 438311"/>
                <a:gd name="connsiteX85" fmla="*/ 1464411 w 2055466"/>
                <a:gd name="connsiteY85" fmla="*/ 438309 h 438311"/>
                <a:gd name="connsiteX86" fmla="*/ 1464416 w 2055466"/>
                <a:gd name="connsiteY86" fmla="*/ 438309 h 438311"/>
                <a:gd name="connsiteX87" fmla="*/ 1469319 w 2055466"/>
                <a:gd name="connsiteY87" fmla="*/ 438309 h 438311"/>
                <a:gd name="connsiteX88" fmla="*/ 1469330 w 2055466"/>
                <a:gd name="connsiteY88" fmla="*/ 438309 h 438311"/>
                <a:gd name="connsiteX89" fmla="*/ 1481763 w 2055466"/>
                <a:gd name="connsiteY89" fmla="*/ 438309 h 438311"/>
                <a:gd name="connsiteX90" fmla="*/ 1481768 w 2055466"/>
                <a:gd name="connsiteY90" fmla="*/ 438309 h 438311"/>
                <a:gd name="connsiteX91" fmla="*/ 1491236 w 2055466"/>
                <a:gd name="connsiteY91" fmla="*/ 438309 h 438311"/>
                <a:gd name="connsiteX92" fmla="*/ 1636370 w 2055466"/>
                <a:gd name="connsiteY92" fmla="*/ 438309 h 438311"/>
                <a:gd name="connsiteX93" fmla="*/ 1653722 w 2055466"/>
                <a:gd name="connsiteY93" fmla="*/ 438309 h 438311"/>
                <a:gd name="connsiteX94" fmla="*/ 1663190 w 2055466"/>
                <a:gd name="connsiteY94" fmla="*/ 438309 h 438311"/>
                <a:gd name="connsiteX95" fmla="*/ 1663195 w 2055466"/>
                <a:gd name="connsiteY95" fmla="*/ 438309 h 438311"/>
                <a:gd name="connsiteX96" fmla="*/ 1675628 w 2055466"/>
                <a:gd name="connsiteY96" fmla="*/ 438309 h 438311"/>
                <a:gd name="connsiteX97" fmla="*/ 1675638 w 2055466"/>
                <a:gd name="connsiteY97" fmla="*/ 438309 h 438311"/>
                <a:gd name="connsiteX98" fmla="*/ 1728922 w 2055466"/>
                <a:gd name="connsiteY98" fmla="*/ 438309 h 438311"/>
                <a:gd name="connsiteX99" fmla="*/ 1728932 w 2055466"/>
                <a:gd name="connsiteY99" fmla="*/ 438309 h 438311"/>
                <a:gd name="connsiteX100" fmla="*/ 1761948 w 2055466"/>
                <a:gd name="connsiteY100" fmla="*/ 438309 h 438311"/>
                <a:gd name="connsiteX101" fmla="*/ 1761952 w 2055466"/>
                <a:gd name="connsiteY101" fmla="*/ 438309 h 438311"/>
                <a:gd name="connsiteX102" fmla="*/ 1762496 w 2055466"/>
                <a:gd name="connsiteY102" fmla="*/ 438309 h 438311"/>
                <a:gd name="connsiteX103" fmla="*/ 1779848 w 2055466"/>
                <a:gd name="connsiteY103" fmla="*/ 438309 h 438311"/>
                <a:gd name="connsiteX104" fmla="*/ 1993104 w 2055466"/>
                <a:gd name="connsiteY104" fmla="*/ 294667 h 438311"/>
                <a:gd name="connsiteX105" fmla="*/ 2054097 w 2055466"/>
                <a:gd name="connsiteY105" fmla="*/ 6057 h 438311"/>
                <a:gd name="connsiteX106" fmla="*/ 2055466 w 2055466"/>
                <a:gd name="connsiteY106" fmla="*/ 0 h 438311"/>
                <a:gd name="connsiteX107" fmla="*/ 2038114 w 2055466"/>
                <a:gd name="connsiteY107" fmla="*/ 0 h 438311"/>
                <a:gd name="connsiteX108" fmla="*/ 2037566 w 2055466"/>
                <a:gd name="connsiteY108" fmla="*/ 0 h 438311"/>
                <a:gd name="connsiteX109" fmla="*/ 2004541 w 2055466"/>
                <a:gd name="connsiteY109" fmla="*/ 0 h 438311"/>
                <a:gd name="connsiteX110" fmla="*/ 1951247 w 2055466"/>
                <a:gd name="connsiteY110" fmla="*/ 0 h 438311"/>
                <a:gd name="connsiteX111" fmla="*/ 1938809 w 2055466"/>
                <a:gd name="connsiteY111" fmla="*/ 0 h 438311"/>
                <a:gd name="connsiteX112" fmla="*/ 1932288 w 2055466"/>
                <a:gd name="connsiteY112" fmla="*/ 0 h 438311"/>
                <a:gd name="connsiteX113" fmla="*/ 1919850 w 2055466"/>
                <a:gd name="connsiteY113" fmla="*/ 0 h 438311"/>
                <a:gd name="connsiteX114" fmla="*/ 1866556 w 2055466"/>
                <a:gd name="connsiteY114" fmla="*/ 0 h 438311"/>
                <a:gd name="connsiteX115" fmla="*/ 1685257 w 2055466"/>
                <a:gd name="connsiteY115" fmla="*/ 0 h 438311"/>
                <a:gd name="connsiteX116" fmla="*/ 1672820 w 2055466"/>
                <a:gd name="connsiteY116" fmla="*/ 0 h 438311"/>
                <a:gd name="connsiteX117" fmla="*/ 1667906 w 2055466"/>
                <a:gd name="connsiteY117" fmla="*/ 0 h 438311"/>
                <a:gd name="connsiteX118" fmla="*/ 1655468 w 2055466"/>
                <a:gd name="connsiteY118" fmla="*/ 0 h 438311"/>
                <a:gd name="connsiteX119" fmla="*/ 1654919 w 2055466"/>
                <a:gd name="connsiteY119" fmla="*/ 0 h 438311"/>
                <a:gd name="connsiteX120" fmla="*/ 1653722 w 2055466"/>
                <a:gd name="connsiteY120" fmla="*/ 0 h 438311"/>
                <a:gd name="connsiteX121" fmla="*/ 1648610 w 2055466"/>
                <a:gd name="connsiteY121" fmla="*/ 0 h 438311"/>
                <a:gd name="connsiteX122" fmla="*/ 1636370 w 2055466"/>
                <a:gd name="connsiteY122" fmla="*/ 0 h 438311"/>
                <a:gd name="connsiteX123" fmla="*/ 1631258 w 2055466"/>
                <a:gd name="connsiteY123" fmla="*/ 0 h 438311"/>
                <a:gd name="connsiteX124" fmla="*/ 1619525 w 2055466"/>
                <a:gd name="connsiteY124" fmla="*/ 0 h 438311"/>
                <a:gd name="connsiteX125" fmla="*/ 1602173 w 2055466"/>
                <a:gd name="connsiteY125" fmla="*/ 0 h 438311"/>
                <a:gd name="connsiteX126" fmla="*/ 1601626 w 2055466"/>
                <a:gd name="connsiteY126" fmla="*/ 0 h 438311"/>
                <a:gd name="connsiteX127" fmla="*/ 1595317 w 2055466"/>
                <a:gd name="connsiteY127" fmla="*/ 0 h 438311"/>
                <a:gd name="connsiteX128" fmla="*/ 1582879 w 2055466"/>
                <a:gd name="connsiteY128" fmla="*/ 0 h 438311"/>
                <a:gd name="connsiteX129" fmla="*/ 1577965 w 2055466"/>
                <a:gd name="connsiteY129" fmla="*/ 0 h 438311"/>
                <a:gd name="connsiteX130" fmla="*/ 1576358 w 2055466"/>
                <a:gd name="connsiteY130" fmla="*/ 0 h 438311"/>
                <a:gd name="connsiteX131" fmla="*/ 1568600 w 2055466"/>
                <a:gd name="connsiteY131" fmla="*/ 0 h 438311"/>
                <a:gd name="connsiteX132" fmla="*/ 1565527 w 2055466"/>
                <a:gd name="connsiteY132" fmla="*/ 0 h 438311"/>
                <a:gd name="connsiteX133" fmla="*/ 1562079 w 2055466"/>
                <a:gd name="connsiteY133" fmla="*/ 0 h 438311"/>
                <a:gd name="connsiteX134" fmla="*/ 1559006 w 2055466"/>
                <a:gd name="connsiteY134" fmla="*/ 0 h 438311"/>
                <a:gd name="connsiteX135" fmla="*/ 1549641 w 2055466"/>
                <a:gd name="connsiteY135" fmla="*/ 0 h 438311"/>
                <a:gd name="connsiteX136" fmla="*/ 1543332 w 2055466"/>
                <a:gd name="connsiteY136" fmla="*/ 0 h 438311"/>
                <a:gd name="connsiteX137" fmla="*/ 1525980 w 2055466"/>
                <a:gd name="connsiteY137" fmla="*/ 0 h 438311"/>
                <a:gd name="connsiteX138" fmla="*/ 1525432 w 2055466"/>
                <a:gd name="connsiteY138" fmla="*/ 0 h 438311"/>
                <a:gd name="connsiteX139" fmla="*/ 1496347 w 2055466"/>
                <a:gd name="connsiteY139" fmla="*/ 0 h 438311"/>
                <a:gd name="connsiteX140" fmla="*/ 1491236 w 2055466"/>
                <a:gd name="connsiteY140" fmla="*/ 0 h 438311"/>
                <a:gd name="connsiteX141" fmla="*/ 1490039 w 2055466"/>
                <a:gd name="connsiteY141" fmla="*/ 0 h 438311"/>
                <a:gd name="connsiteX142" fmla="*/ 1472687 w 2055466"/>
                <a:gd name="connsiteY142" fmla="*/ 0 h 438311"/>
                <a:gd name="connsiteX143" fmla="*/ 1472138 w 2055466"/>
                <a:gd name="connsiteY143" fmla="*/ 0 h 438311"/>
                <a:gd name="connsiteX144" fmla="*/ 1459700 w 2055466"/>
                <a:gd name="connsiteY144" fmla="*/ 0 h 438311"/>
                <a:gd name="connsiteX145" fmla="*/ 1315048 w 2055466"/>
                <a:gd name="connsiteY145" fmla="*/ 0 h 438311"/>
                <a:gd name="connsiteX146" fmla="*/ 1302610 w 2055466"/>
                <a:gd name="connsiteY146" fmla="*/ 0 h 438311"/>
                <a:gd name="connsiteX147" fmla="*/ 1297696 w 2055466"/>
                <a:gd name="connsiteY147" fmla="*/ 0 h 438311"/>
                <a:gd name="connsiteX148" fmla="*/ 1285258 w 2055466"/>
                <a:gd name="connsiteY148" fmla="*/ 0 h 438311"/>
                <a:gd name="connsiteX149" fmla="*/ 1278402 w 2055466"/>
                <a:gd name="connsiteY149" fmla="*/ 0 h 438311"/>
                <a:gd name="connsiteX150" fmla="*/ 1261050 w 2055466"/>
                <a:gd name="connsiteY150" fmla="*/ 0 h 438311"/>
                <a:gd name="connsiteX151" fmla="*/ 1249317 w 2055466"/>
                <a:gd name="connsiteY151" fmla="*/ 0 h 438311"/>
                <a:gd name="connsiteX152" fmla="*/ 1236879 w 2055466"/>
                <a:gd name="connsiteY152" fmla="*/ 0 h 438311"/>
                <a:gd name="connsiteX153" fmla="*/ 1231965 w 2055466"/>
                <a:gd name="connsiteY153" fmla="*/ 0 h 438311"/>
                <a:gd name="connsiteX154" fmla="*/ 1230357 w 2055466"/>
                <a:gd name="connsiteY154" fmla="*/ 0 h 438311"/>
                <a:gd name="connsiteX155" fmla="*/ 1225107 w 2055466"/>
                <a:gd name="connsiteY155" fmla="*/ 0 h 438311"/>
                <a:gd name="connsiteX156" fmla="*/ 1219527 w 2055466"/>
                <a:gd name="connsiteY156" fmla="*/ 0 h 438311"/>
                <a:gd name="connsiteX157" fmla="*/ 1213006 w 2055466"/>
                <a:gd name="connsiteY157" fmla="*/ 0 h 438311"/>
                <a:gd name="connsiteX158" fmla="*/ 1212669 w 2055466"/>
                <a:gd name="connsiteY158" fmla="*/ 0 h 438311"/>
                <a:gd name="connsiteX159" fmla="*/ 1207755 w 2055466"/>
                <a:gd name="connsiteY159" fmla="*/ 0 h 438311"/>
                <a:gd name="connsiteX160" fmla="*/ 1206149 w 2055466"/>
                <a:gd name="connsiteY160" fmla="*/ 0 h 438311"/>
                <a:gd name="connsiteX161" fmla="*/ 1195318 w 2055466"/>
                <a:gd name="connsiteY161" fmla="*/ 0 h 438311"/>
                <a:gd name="connsiteX162" fmla="*/ 1193711 w 2055466"/>
                <a:gd name="connsiteY162" fmla="*/ 0 h 438311"/>
                <a:gd name="connsiteX163" fmla="*/ 1188797 w 2055466"/>
                <a:gd name="connsiteY163" fmla="*/ 0 h 438311"/>
                <a:gd name="connsiteX164" fmla="*/ 1176359 w 2055466"/>
                <a:gd name="connsiteY164" fmla="*/ 0 h 438311"/>
                <a:gd name="connsiteX165" fmla="*/ 1140417 w 2055466"/>
                <a:gd name="connsiteY165" fmla="*/ 0 h 438311"/>
                <a:gd name="connsiteX166" fmla="*/ 1123065 w 2055466"/>
                <a:gd name="connsiteY166" fmla="*/ 0 h 438311"/>
                <a:gd name="connsiteX167" fmla="*/ 1107391 w 2055466"/>
                <a:gd name="connsiteY167" fmla="*/ 0 h 438311"/>
                <a:gd name="connsiteX168" fmla="*/ 1090039 w 2055466"/>
                <a:gd name="connsiteY168" fmla="*/ 0 h 438311"/>
                <a:gd name="connsiteX169" fmla="*/ 1089492 w 2055466"/>
                <a:gd name="connsiteY169" fmla="*/ 0 h 438311"/>
                <a:gd name="connsiteX170" fmla="*/ 965975 w 2055466"/>
                <a:gd name="connsiteY170" fmla="*/ 0 h 438311"/>
                <a:gd name="connsiteX171" fmla="*/ 965427 w 2055466"/>
                <a:gd name="connsiteY171" fmla="*/ 0 h 438311"/>
                <a:gd name="connsiteX172" fmla="*/ 948075 w 2055466"/>
                <a:gd name="connsiteY172" fmla="*/ 0 h 438311"/>
                <a:gd name="connsiteX173" fmla="*/ 932401 w 2055466"/>
                <a:gd name="connsiteY173" fmla="*/ 0 h 438311"/>
                <a:gd name="connsiteX174" fmla="*/ 915049 w 2055466"/>
                <a:gd name="connsiteY174" fmla="*/ 0 h 438311"/>
                <a:gd name="connsiteX175" fmla="*/ 879107 w 2055466"/>
                <a:gd name="connsiteY175" fmla="*/ 0 h 438311"/>
                <a:gd name="connsiteX176" fmla="*/ 866669 w 2055466"/>
                <a:gd name="connsiteY176" fmla="*/ 0 h 438311"/>
                <a:gd name="connsiteX177" fmla="*/ 861755 w 2055466"/>
                <a:gd name="connsiteY177" fmla="*/ 0 h 438311"/>
                <a:gd name="connsiteX178" fmla="*/ 860149 w 2055466"/>
                <a:gd name="connsiteY178" fmla="*/ 0 h 438311"/>
                <a:gd name="connsiteX179" fmla="*/ 849317 w 2055466"/>
                <a:gd name="connsiteY179" fmla="*/ 0 h 438311"/>
                <a:gd name="connsiteX180" fmla="*/ 847711 w 2055466"/>
                <a:gd name="connsiteY180" fmla="*/ 0 h 438311"/>
                <a:gd name="connsiteX181" fmla="*/ 842797 w 2055466"/>
                <a:gd name="connsiteY181" fmla="*/ 0 h 438311"/>
                <a:gd name="connsiteX182" fmla="*/ 842461 w 2055466"/>
                <a:gd name="connsiteY182" fmla="*/ 0 h 438311"/>
                <a:gd name="connsiteX183" fmla="*/ 835940 w 2055466"/>
                <a:gd name="connsiteY183" fmla="*/ 0 h 438311"/>
                <a:gd name="connsiteX184" fmla="*/ 830359 w 2055466"/>
                <a:gd name="connsiteY184" fmla="*/ 0 h 438311"/>
                <a:gd name="connsiteX185" fmla="*/ 825109 w 2055466"/>
                <a:gd name="connsiteY185" fmla="*/ 0 h 438311"/>
                <a:gd name="connsiteX186" fmla="*/ 823502 w 2055466"/>
                <a:gd name="connsiteY186" fmla="*/ 0 h 438311"/>
                <a:gd name="connsiteX187" fmla="*/ 818588 w 2055466"/>
                <a:gd name="connsiteY187" fmla="*/ 0 h 438311"/>
                <a:gd name="connsiteX188" fmla="*/ 806150 w 2055466"/>
                <a:gd name="connsiteY188" fmla="*/ 0 h 438311"/>
                <a:gd name="connsiteX189" fmla="*/ 794417 w 2055466"/>
                <a:gd name="connsiteY189" fmla="*/ 0 h 438311"/>
                <a:gd name="connsiteX190" fmla="*/ 777065 w 2055466"/>
                <a:gd name="connsiteY190" fmla="*/ 0 h 438311"/>
                <a:gd name="connsiteX191" fmla="*/ 770208 w 2055466"/>
                <a:gd name="connsiteY191" fmla="*/ 0 h 438311"/>
                <a:gd name="connsiteX192" fmla="*/ 757770 w 2055466"/>
                <a:gd name="connsiteY192" fmla="*/ 0 h 438311"/>
                <a:gd name="connsiteX193" fmla="*/ 752856 w 2055466"/>
                <a:gd name="connsiteY193" fmla="*/ 0 h 438311"/>
                <a:gd name="connsiteX194" fmla="*/ 740418 w 2055466"/>
                <a:gd name="connsiteY194" fmla="*/ 0 h 438311"/>
                <a:gd name="connsiteX195" fmla="*/ 595766 w 2055466"/>
                <a:gd name="connsiteY195" fmla="*/ 0 h 438311"/>
                <a:gd name="connsiteX196" fmla="*/ 583328 w 2055466"/>
                <a:gd name="connsiteY196" fmla="*/ 0 h 438311"/>
                <a:gd name="connsiteX197" fmla="*/ 582780 w 2055466"/>
                <a:gd name="connsiteY197" fmla="*/ 0 h 438311"/>
                <a:gd name="connsiteX198" fmla="*/ 565428 w 2055466"/>
                <a:gd name="connsiteY198" fmla="*/ 0 h 438311"/>
                <a:gd name="connsiteX199" fmla="*/ 564231 w 2055466"/>
                <a:gd name="connsiteY199" fmla="*/ 0 h 438311"/>
                <a:gd name="connsiteX200" fmla="*/ 559119 w 2055466"/>
                <a:gd name="connsiteY200" fmla="*/ 0 h 438311"/>
                <a:gd name="connsiteX201" fmla="*/ 530034 w 2055466"/>
                <a:gd name="connsiteY201" fmla="*/ 0 h 438311"/>
                <a:gd name="connsiteX202" fmla="*/ 529486 w 2055466"/>
                <a:gd name="connsiteY202" fmla="*/ 0 h 438311"/>
                <a:gd name="connsiteX203" fmla="*/ 512134 w 2055466"/>
                <a:gd name="connsiteY203" fmla="*/ 0 h 438311"/>
                <a:gd name="connsiteX204" fmla="*/ 505826 w 2055466"/>
                <a:gd name="connsiteY204" fmla="*/ 0 h 438311"/>
                <a:gd name="connsiteX205" fmla="*/ 496460 w 2055466"/>
                <a:gd name="connsiteY205" fmla="*/ 0 h 438311"/>
                <a:gd name="connsiteX206" fmla="*/ 493388 w 2055466"/>
                <a:gd name="connsiteY206" fmla="*/ 0 h 438311"/>
                <a:gd name="connsiteX207" fmla="*/ 489939 w 2055466"/>
                <a:gd name="connsiteY207" fmla="*/ 0 h 438311"/>
                <a:gd name="connsiteX208" fmla="*/ 486866 w 2055466"/>
                <a:gd name="connsiteY208" fmla="*/ 0 h 438311"/>
                <a:gd name="connsiteX209" fmla="*/ 479109 w 2055466"/>
                <a:gd name="connsiteY209" fmla="*/ 0 h 438311"/>
                <a:gd name="connsiteX210" fmla="*/ 477501 w 2055466"/>
                <a:gd name="connsiteY210" fmla="*/ 0 h 438311"/>
                <a:gd name="connsiteX211" fmla="*/ 472587 w 2055466"/>
                <a:gd name="connsiteY211" fmla="*/ 0 h 438311"/>
                <a:gd name="connsiteX212" fmla="*/ 460149 w 2055466"/>
                <a:gd name="connsiteY212" fmla="*/ 0 h 438311"/>
                <a:gd name="connsiteX213" fmla="*/ 453841 w 2055466"/>
                <a:gd name="connsiteY213" fmla="*/ 0 h 438311"/>
                <a:gd name="connsiteX214" fmla="*/ 453293 w 2055466"/>
                <a:gd name="connsiteY214" fmla="*/ 0 h 438311"/>
                <a:gd name="connsiteX215" fmla="*/ 435941 w 2055466"/>
                <a:gd name="connsiteY215" fmla="*/ 0 h 438311"/>
                <a:gd name="connsiteX216" fmla="*/ 424208 w 2055466"/>
                <a:gd name="connsiteY216" fmla="*/ 0 h 438311"/>
                <a:gd name="connsiteX217" fmla="*/ 419096 w 2055466"/>
                <a:gd name="connsiteY217" fmla="*/ 0 h 438311"/>
                <a:gd name="connsiteX218" fmla="*/ 406856 w 2055466"/>
                <a:gd name="connsiteY218" fmla="*/ 0 h 438311"/>
                <a:gd name="connsiteX219" fmla="*/ 401744 w 2055466"/>
                <a:gd name="connsiteY219" fmla="*/ 0 h 438311"/>
                <a:gd name="connsiteX220" fmla="*/ 400547 w 2055466"/>
                <a:gd name="connsiteY220" fmla="*/ 0 h 438311"/>
                <a:gd name="connsiteX221" fmla="*/ 399999 w 2055466"/>
                <a:gd name="connsiteY221" fmla="*/ 0 h 438311"/>
                <a:gd name="connsiteX222" fmla="*/ 387561 w 2055466"/>
                <a:gd name="connsiteY222" fmla="*/ 0 h 438311"/>
                <a:gd name="connsiteX223" fmla="*/ 382647 w 2055466"/>
                <a:gd name="connsiteY223" fmla="*/ 0 h 438311"/>
                <a:gd name="connsiteX224" fmla="*/ 370209 w 2055466"/>
                <a:gd name="connsiteY224" fmla="*/ 0 h 438311"/>
                <a:gd name="connsiteX225" fmla="*/ 188910 w 2055466"/>
                <a:gd name="connsiteY225" fmla="*/ 0 h 438311"/>
                <a:gd name="connsiteX226" fmla="*/ 135616 w 2055466"/>
                <a:gd name="connsiteY226" fmla="*/ 0 h 438311"/>
                <a:gd name="connsiteX227" fmla="*/ 123178 w 2055466"/>
                <a:gd name="connsiteY227" fmla="*/ 0 h 438311"/>
                <a:gd name="connsiteX228" fmla="*/ 116657 w 2055466"/>
                <a:gd name="connsiteY228" fmla="*/ 0 h 438311"/>
                <a:gd name="connsiteX229" fmla="*/ 104220 w 2055466"/>
                <a:gd name="connsiteY229" fmla="*/ 0 h 438311"/>
                <a:gd name="connsiteX230" fmla="*/ 50925 w 2055466"/>
                <a:gd name="connsiteY230" fmla="*/ 0 h 438311"/>
                <a:gd name="connsiteX231" fmla="*/ 17900 w 2055466"/>
                <a:gd name="connsiteY231" fmla="*/ 0 h 438311"/>
                <a:gd name="connsiteX232" fmla="*/ 17352 w 2055466"/>
                <a:gd name="connsiteY232" fmla="*/ 0 h 438311"/>
                <a:gd name="connsiteX233" fmla="*/ 0 w 2055466"/>
                <a:gd name="connsiteY233" fmla="*/ 0 h 438311"/>
                <a:gd name="connsiteX234" fmla="*/ 1369 w 2055466"/>
                <a:gd name="connsiteY234" fmla="*/ 6057 h 438311"/>
                <a:gd name="connsiteX235" fmla="*/ 62362 w 2055466"/>
                <a:gd name="connsiteY235" fmla="*/ 294667 h 438311"/>
                <a:gd name="connsiteX236" fmla="*/ 275618 w 2055466"/>
                <a:gd name="connsiteY236" fmla="*/ 438309 h 43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2055466" h="438311">
                  <a:moveTo>
                    <a:pt x="275618" y="438309"/>
                  </a:moveTo>
                  <a:lnTo>
                    <a:pt x="292970" y="438309"/>
                  </a:lnTo>
                  <a:lnTo>
                    <a:pt x="293514" y="438309"/>
                  </a:lnTo>
                  <a:lnTo>
                    <a:pt x="293518" y="438309"/>
                  </a:lnTo>
                  <a:lnTo>
                    <a:pt x="326534" y="438309"/>
                  </a:lnTo>
                  <a:lnTo>
                    <a:pt x="326544" y="438309"/>
                  </a:lnTo>
                  <a:lnTo>
                    <a:pt x="379828" y="438309"/>
                  </a:lnTo>
                  <a:lnTo>
                    <a:pt x="379838" y="438309"/>
                  </a:lnTo>
                  <a:lnTo>
                    <a:pt x="392271" y="438309"/>
                  </a:lnTo>
                  <a:lnTo>
                    <a:pt x="392276" y="438309"/>
                  </a:lnTo>
                  <a:lnTo>
                    <a:pt x="401744" y="438309"/>
                  </a:lnTo>
                  <a:lnTo>
                    <a:pt x="419096" y="438309"/>
                  </a:lnTo>
                  <a:lnTo>
                    <a:pt x="564231" y="438309"/>
                  </a:lnTo>
                  <a:lnTo>
                    <a:pt x="573699" y="438309"/>
                  </a:lnTo>
                  <a:lnTo>
                    <a:pt x="573703" y="438309"/>
                  </a:lnTo>
                  <a:lnTo>
                    <a:pt x="586137" y="438309"/>
                  </a:lnTo>
                  <a:lnTo>
                    <a:pt x="586147" y="438309"/>
                  </a:lnTo>
                  <a:lnTo>
                    <a:pt x="591051" y="438309"/>
                  </a:lnTo>
                  <a:lnTo>
                    <a:pt x="591055" y="438309"/>
                  </a:lnTo>
                  <a:lnTo>
                    <a:pt x="603489" y="438309"/>
                  </a:lnTo>
                  <a:lnTo>
                    <a:pt x="603499" y="438309"/>
                  </a:lnTo>
                  <a:lnTo>
                    <a:pt x="639431" y="438309"/>
                  </a:lnTo>
                  <a:lnTo>
                    <a:pt x="639440" y="438309"/>
                  </a:lnTo>
                  <a:lnTo>
                    <a:pt x="645823" y="438309"/>
                  </a:lnTo>
                  <a:lnTo>
                    <a:pt x="645827" y="438309"/>
                  </a:lnTo>
                  <a:lnTo>
                    <a:pt x="656783" y="438309"/>
                  </a:lnTo>
                  <a:lnTo>
                    <a:pt x="656792" y="438309"/>
                  </a:lnTo>
                  <a:lnTo>
                    <a:pt x="658266" y="438309"/>
                  </a:lnTo>
                  <a:lnTo>
                    <a:pt x="663175" y="438309"/>
                  </a:lnTo>
                  <a:lnTo>
                    <a:pt x="663179" y="438309"/>
                  </a:lnTo>
                  <a:lnTo>
                    <a:pt x="672457" y="438309"/>
                  </a:lnTo>
                  <a:lnTo>
                    <a:pt x="672460" y="438309"/>
                  </a:lnTo>
                  <a:lnTo>
                    <a:pt x="675618" y="438309"/>
                  </a:lnTo>
                  <a:lnTo>
                    <a:pt x="689808" y="438309"/>
                  </a:lnTo>
                  <a:lnTo>
                    <a:pt x="689812" y="438309"/>
                  </a:lnTo>
                  <a:lnTo>
                    <a:pt x="690356" y="438309"/>
                  </a:lnTo>
                  <a:lnTo>
                    <a:pt x="711559" y="438309"/>
                  </a:lnTo>
                  <a:lnTo>
                    <a:pt x="728911" y="438309"/>
                  </a:lnTo>
                  <a:lnTo>
                    <a:pt x="943908" y="438309"/>
                  </a:lnTo>
                  <a:lnTo>
                    <a:pt x="956346" y="438309"/>
                  </a:lnTo>
                  <a:lnTo>
                    <a:pt x="956351" y="438309"/>
                  </a:lnTo>
                  <a:lnTo>
                    <a:pt x="961259" y="438309"/>
                  </a:lnTo>
                  <a:lnTo>
                    <a:pt x="973698" y="438309"/>
                  </a:lnTo>
                  <a:lnTo>
                    <a:pt x="973703" y="438309"/>
                  </a:lnTo>
                  <a:lnTo>
                    <a:pt x="1009640" y="438309"/>
                  </a:lnTo>
                  <a:lnTo>
                    <a:pt x="1009644" y="438309"/>
                  </a:lnTo>
                  <a:lnTo>
                    <a:pt x="1016027" y="438309"/>
                  </a:lnTo>
                  <a:lnTo>
                    <a:pt x="1016037" y="438309"/>
                  </a:lnTo>
                  <a:lnTo>
                    <a:pt x="1022078" y="438309"/>
                  </a:lnTo>
                  <a:lnTo>
                    <a:pt x="1022088" y="438309"/>
                  </a:lnTo>
                  <a:lnTo>
                    <a:pt x="1026992" y="438309"/>
                  </a:lnTo>
                  <a:lnTo>
                    <a:pt x="1026996" y="438309"/>
                  </a:lnTo>
                  <a:lnTo>
                    <a:pt x="1028470" y="438309"/>
                  </a:lnTo>
                  <a:lnTo>
                    <a:pt x="1028475" y="438309"/>
                  </a:lnTo>
                  <a:lnTo>
                    <a:pt x="1033379" y="438309"/>
                  </a:lnTo>
                  <a:lnTo>
                    <a:pt x="1033389" y="438309"/>
                  </a:lnTo>
                  <a:lnTo>
                    <a:pt x="1039429" y="438309"/>
                  </a:lnTo>
                  <a:lnTo>
                    <a:pt x="1039440" y="438309"/>
                  </a:lnTo>
                  <a:lnTo>
                    <a:pt x="1045822" y="438309"/>
                  </a:lnTo>
                  <a:lnTo>
                    <a:pt x="1045827" y="438309"/>
                  </a:lnTo>
                  <a:lnTo>
                    <a:pt x="1081763" y="438309"/>
                  </a:lnTo>
                  <a:lnTo>
                    <a:pt x="1081768" y="438309"/>
                  </a:lnTo>
                  <a:lnTo>
                    <a:pt x="1094207" y="438309"/>
                  </a:lnTo>
                  <a:lnTo>
                    <a:pt x="1099115" y="438309"/>
                  </a:lnTo>
                  <a:lnTo>
                    <a:pt x="1099120" y="438309"/>
                  </a:lnTo>
                  <a:lnTo>
                    <a:pt x="1111559" y="438309"/>
                  </a:lnTo>
                  <a:lnTo>
                    <a:pt x="1326555" y="438309"/>
                  </a:lnTo>
                  <a:lnTo>
                    <a:pt x="1343907" y="438309"/>
                  </a:lnTo>
                  <a:lnTo>
                    <a:pt x="1365110" y="438309"/>
                  </a:lnTo>
                  <a:lnTo>
                    <a:pt x="1365654" y="438309"/>
                  </a:lnTo>
                  <a:lnTo>
                    <a:pt x="1365658" y="438309"/>
                  </a:lnTo>
                  <a:lnTo>
                    <a:pt x="1379848" y="438309"/>
                  </a:lnTo>
                  <a:lnTo>
                    <a:pt x="1383006" y="438309"/>
                  </a:lnTo>
                  <a:lnTo>
                    <a:pt x="1383010" y="438309"/>
                  </a:lnTo>
                  <a:lnTo>
                    <a:pt x="1392287" y="438309"/>
                  </a:lnTo>
                  <a:lnTo>
                    <a:pt x="1392292" y="438309"/>
                  </a:lnTo>
                  <a:lnTo>
                    <a:pt x="1397200" y="438309"/>
                  </a:lnTo>
                  <a:lnTo>
                    <a:pt x="1398674" y="438309"/>
                  </a:lnTo>
                  <a:lnTo>
                    <a:pt x="1398683" y="438309"/>
                  </a:lnTo>
                  <a:lnTo>
                    <a:pt x="1409639" y="438309"/>
                  </a:lnTo>
                  <a:lnTo>
                    <a:pt x="1409644" y="438309"/>
                  </a:lnTo>
                  <a:lnTo>
                    <a:pt x="1416026" y="438309"/>
                  </a:lnTo>
                  <a:lnTo>
                    <a:pt x="1416035" y="438309"/>
                  </a:lnTo>
                  <a:lnTo>
                    <a:pt x="1451967" y="438309"/>
                  </a:lnTo>
                  <a:lnTo>
                    <a:pt x="1451978" y="438309"/>
                  </a:lnTo>
                  <a:lnTo>
                    <a:pt x="1464411" y="438309"/>
                  </a:lnTo>
                  <a:lnTo>
                    <a:pt x="1464416" y="438309"/>
                  </a:lnTo>
                  <a:lnTo>
                    <a:pt x="1469319" y="438309"/>
                  </a:lnTo>
                  <a:lnTo>
                    <a:pt x="1469330" y="438309"/>
                  </a:lnTo>
                  <a:lnTo>
                    <a:pt x="1481763" y="438309"/>
                  </a:lnTo>
                  <a:lnTo>
                    <a:pt x="1481768" y="438309"/>
                  </a:lnTo>
                  <a:lnTo>
                    <a:pt x="1491236" y="438309"/>
                  </a:lnTo>
                  <a:lnTo>
                    <a:pt x="1636370" y="438309"/>
                  </a:lnTo>
                  <a:lnTo>
                    <a:pt x="1653722" y="438309"/>
                  </a:lnTo>
                  <a:lnTo>
                    <a:pt x="1663190" y="438309"/>
                  </a:lnTo>
                  <a:lnTo>
                    <a:pt x="1663195" y="438309"/>
                  </a:lnTo>
                  <a:lnTo>
                    <a:pt x="1675628" y="438309"/>
                  </a:lnTo>
                  <a:lnTo>
                    <a:pt x="1675638" y="438309"/>
                  </a:lnTo>
                  <a:lnTo>
                    <a:pt x="1728922" y="438309"/>
                  </a:lnTo>
                  <a:lnTo>
                    <a:pt x="1728932" y="438309"/>
                  </a:lnTo>
                  <a:lnTo>
                    <a:pt x="1761948" y="438309"/>
                  </a:lnTo>
                  <a:lnTo>
                    <a:pt x="1761952" y="438309"/>
                  </a:lnTo>
                  <a:lnTo>
                    <a:pt x="1762496" y="438309"/>
                  </a:lnTo>
                  <a:lnTo>
                    <a:pt x="1779848" y="438309"/>
                  </a:lnTo>
                  <a:cubicBezTo>
                    <a:pt x="1920583" y="438309"/>
                    <a:pt x="1958872" y="440580"/>
                    <a:pt x="1993104" y="294667"/>
                  </a:cubicBezTo>
                  <a:cubicBezTo>
                    <a:pt x="2019984" y="158492"/>
                    <a:pt x="2038828" y="73699"/>
                    <a:pt x="2054097" y="6057"/>
                  </a:cubicBezTo>
                  <a:lnTo>
                    <a:pt x="2055466" y="0"/>
                  </a:lnTo>
                  <a:lnTo>
                    <a:pt x="2038114" y="0"/>
                  </a:lnTo>
                  <a:lnTo>
                    <a:pt x="2037566" y="0"/>
                  </a:lnTo>
                  <a:lnTo>
                    <a:pt x="2004541" y="0"/>
                  </a:lnTo>
                  <a:lnTo>
                    <a:pt x="1951247" y="0"/>
                  </a:lnTo>
                  <a:lnTo>
                    <a:pt x="1938809" y="0"/>
                  </a:lnTo>
                  <a:lnTo>
                    <a:pt x="1932288" y="0"/>
                  </a:lnTo>
                  <a:lnTo>
                    <a:pt x="1919850" y="0"/>
                  </a:lnTo>
                  <a:lnTo>
                    <a:pt x="1866556" y="0"/>
                  </a:lnTo>
                  <a:lnTo>
                    <a:pt x="1685257" y="0"/>
                  </a:lnTo>
                  <a:lnTo>
                    <a:pt x="1672820" y="0"/>
                  </a:lnTo>
                  <a:lnTo>
                    <a:pt x="1667906" y="0"/>
                  </a:lnTo>
                  <a:lnTo>
                    <a:pt x="1655468" y="0"/>
                  </a:lnTo>
                  <a:lnTo>
                    <a:pt x="1654919" y="0"/>
                  </a:lnTo>
                  <a:lnTo>
                    <a:pt x="1653722" y="0"/>
                  </a:lnTo>
                  <a:lnTo>
                    <a:pt x="1648610" y="0"/>
                  </a:lnTo>
                  <a:lnTo>
                    <a:pt x="1636370" y="0"/>
                  </a:lnTo>
                  <a:lnTo>
                    <a:pt x="1631258" y="0"/>
                  </a:lnTo>
                  <a:lnTo>
                    <a:pt x="1619525" y="0"/>
                  </a:lnTo>
                  <a:lnTo>
                    <a:pt x="1602173" y="0"/>
                  </a:lnTo>
                  <a:lnTo>
                    <a:pt x="1601626" y="0"/>
                  </a:lnTo>
                  <a:lnTo>
                    <a:pt x="1595317" y="0"/>
                  </a:lnTo>
                  <a:lnTo>
                    <a:pt x="1582879" y="0"/>
                  </a:lnTo>
                  <a:lnTo>
                    <a:pt x="1577965" y="0"/>
                  </a:lnTo>
                  <a:lnTo>
                    <a:pt x="1576358" y="0"/>
                  </a:lnTo>
                  <a:lnTo>
                    <a:pt x="1568600" y="0"/>
                  </a:lnTo>
                  <a:lnTo>
                    <a:pt x="1565527" y="0"/>
                  </a:lnTo>
                  <a:lnTo>
                    <a:pt x="1562079" y="0"/>
                  </a:lnTo>
                  <a:lnTo>
                    <a:pt x="1559006" y="0"/>
                  </a:lnTo>
                  <a:lnTo>
                    <a:pt x="1549641" y="0"/>
                  </a:lnTo>
                  <a:lnTo>
                    <a:pt x="1543332" y="0"/>
                  </a:lnTo>
                  <a:lnTo>
                    <a:pt x="1525980" y="0"/>
                  </a:lnTo>
                  <a:lnTo>
                    <a:pt x="1525432" y="0"/>
                  </a:lnTo>
                  <a:lnTo>
                    <a:pt x="1496347" y="0"/>
                  </a:lnTo>
                  <a:lnTo>
                    <a:pt x="1491236" y="0"/>
                  </a:lnTo>
                  <a:lnTo>
                    <a:pt x="1490039" y="0"/>
                  </a:lnTo>
                  <a:lnTo>
                    <a:pt x="1472687" y="0"/>
                  </a:lnTo>
                  <a:lnTo>
                    <a:pt x="1472138" y="0"/>
                  </a:lnTo>
                  <a:lnTo>
                    <a:pt x="1459700" y="0"/>
                  </a:lnTo>
                  <a:lnTo>
                    <a:pt x="1315048" y="0"/>
                  </a:lnTo>
                  <a:lnTo>
                    <a:pt x="1302610" y="0"/>
                  </a:lnTo>
                  <a:lnTo>
                    <a:pt x="1297696" y="0"/>
                  </a:lnTo>
                  <a:lnTo>
                    <a:pt x="1285258" y="0"/>
                  </a:lnTo>
                  <a:lnTo>
                    <a:pt x="1278402" y="0"/>
                  </a:lnTo>
                  <a:lnTo>
                    <a:pt x="1261050" y="0"/>
                  </a:lnTo>
                  <a:lnTo>
                    <a:pt x="1249317" y="0"/>
                  </a:lnTo>
                  <a:lnTo>
                    <a:pt x="1236879" y="0"/>
                  </a:lnTo>
                  <a:lnTo>
                    <a:pt x="1231965" y="0"/>
                  </a:lnTo>
                  <a:lnTo>
                    <a:pt x="1230357" y="0"/>
                  </a:lnTo>
                  <a:lnTo>
                    <a:pt x="1225107" y="0"/>
                  </a:lnTo>
                  <a:lnTo>
                    <a:pt x="1219527" y="0"/>
                  </a:lnTo>
                  <a:lnTo>
                    <a:pt x="1213006" y="0"/>
                  </a:lnTo>
                  <a:lnTo>
                    <a:pt x="1212669" y="0"/>
                  </a:lnTo>
                  <a:lnTo>
                    <a:pt x="1207755" y="0"/>
                  </a:lnTo>
                  <a:lnTo>
                    <a:pt x="1206149" y="0"/>
                  </a:lnTo>
                  <a:lnTo>
                    <a:pt x="1195318" y="0"/>
                  </a:lnTo>
                  <a:lnTo>
                    <a:pt x="1193711" y="0"/>
                  </a:lnTo>
                  <a:lnTo>
                    <a:pt x="1188797" y="0"/>
                  </a:lnTo>
                  <a:lnTo>
                    <a:pt x="1176359" y="0"/>
                  </a:lnTo>
                  <a:lnTo>
                    <a:pt x="1140417" y="0"/>
                  </a:lnTo>
                  <a:lnTo>
                    <a:pt x="1123065" y="0"/>
                  </a:lnTo>
                  <a:lnTo>
                    <a:pt x="1107391" y="0"/>
                  </a:lnTo>
                  <a:lnTo>
                    <a:pt x="1090039" y="0"/>
                  </a:lnTo>
                  <a:lnTo>
                    <a:pt x="1089492" y="0"/>
                  </a:lnTo>
                  <a:lnTo>
                    <a:pt x="965975" y="0"/>
                  </a:lnTo>
                  <a:lnTo>
                    <a:pt x="965427" y="0"/>
                  </a:lnTo>
                  <a:lnTo>
                    <a:pt x="948075" y="0"/>
                  </a:lnTo>
                  <a:lnTo>
                    <a:pt x="932401" y="0"/>
                  </a:lnTo>
                  <a:lnTo>
                    <a:pt x="915049" y="0"/>
                  </a:lnTo>
                  <a:lnTo>
                    <a:pt x="879107" y="0"/>
                  </a:lnTo>
                  <a:lnTo>
                    <a:pt x="866669" y="0"/>
                  </a:lnTo>
                  <a:lnTo>
                    <a:pt x="861755" y="0"/>
                  </a:lnTo>
                  <a:lnTo>
                    <a:pt x="860149" y="0"/>
                  </a:lnTo>
                  <a:lnTo>
                    <a:pt x="849317" y="0"/>
                  </a:lnTo>
                  <a:lnTo>
                    <a:pt x="847711" y="0"/>
                  </a:lnTo>
                  <a:lnTo>
                    <a:pt x="842797" y="0"/>
                  </a:lnTo>
                  <a:lnTo>
                    <a:pt x="842461" y="0"/>
                  </a:lnTo>
                  <a:lnTo>
                    <a:pt x="835940" y="0"/>
                  </a:lnTo>
                  <a:lnTo>
                    <a:pt x="830359" y="0"/>
                  </a:lnTo>
                  <a:lnTo>
                    <a:pt x="825109" y="0"/>
                  </a:lnTo>
                  <a:lnTo>
                    <a:pt x="823502" y="0"/>
                  </a:lnTo>
                  <a:lnTo>
                    <a:pt x="818588" y="0"/>
                  </a:lnTo>
                  <a:lnTo>
                    <a:pt x="806150" y="0"/>
                  </a:lnTo>
                  <a:lnTo>
                    <a:pt x="794417" y="0"/>
                  </a:lnTo>
                  <a:lnTo>
                    <a:pt x="777065" y="0"/>
                  </a:lnTo>
                  <a:lnTo>
                    <a:pt x="770208" y="0"/>
                  </a:lnTo>
                  <a:lnTo>
                    <a:pt x="757770" y="0"/>
                  </a:lnTo>
                  <a:lnTo>
                    <a:pt x="752856" y="0"/>
                  </a:lnTo>
                  <a:lnTo>
                    <a:pt x="740418" y="0"/>
                  </a:lnTo>
                  <a:lnTo>
                    <a:pt x="595766" y="0"/>
                  </a:lnTo>
                  <a:lnTo>
                    <a:pt x="583328" y="0"/>
                  </a:lnTo>
                  <a:lnTo>
                    <a:pt x="582780" y="0"/>
                  </a:lnTo>
                  <a:lnTo>
                    <a:pt x="565428" y="0"/>
                  </a:lnTo>
                  <a:lnTo>
                    <a:pt x="564231" y="0"/>
                  </a:lnTo>
                  <a:lnTo>
                    <a:pt x="559119" y="0"/>
                  </a:lnTo>
                  <a:lnTo>
                    <a:pt x="530034" y="0"/>
                  </a:lnTo>
                  <a:lnTo>
                    <a:pt x="529486" y="0"/>
                  </a:lnTo>
                  <a:lnTo>
                    <a:pt x="512134" y="0"/>
                  </a:lnTo>
                  <a:lnTo>
                    <a:pt x="505826" y="0"/>
                  </a:lnTo>
                  <a:lnTo>
                    <a:pt x="496460" y="0"/>
                  </a:lnTo>
                  <a:lnTo>
                    <a:pt x="493388" y="0"/>
                  </a:lnTo>
                  <a:lnTo>
                    <a:pt x="489939" y="0"/>
                  </a:lnTo>
                  <a:lnTo>
                    <a:pt x="486866" y="0"/>
                  </a:lnTo>
                  <a:lnTo>
                    <a:pt x="479109" y="0"/>
                  </a:lnTo>
                  <a:lnTo>
                    <a:pt x="477501" y="0"/>
                  </a:lnTo>
                  <a:lnTo>
                    <a:pt x="472587" y="0"/>
                  </a:lnTo>
                  <a:lnTo>
                    <a:pt x="460149" y="0"/>
                  </a:lnTo>
                  <a:lnTo>
                    <a:pt x="453841" y="0"/>
                  </a:lnTo>
                  <a:lnTo>
                    <a:pt x="453293" y="0"/>
                  </a:lnTo>
                  <a:lnTo>
                    <a:pt x="435941" y="0"/>
                  </a:lnTo>
                  <a:lnTo>
                    <a:pt x="424208" y="0"/>
                  </a:lnTo>
                  <a:lnTo>
                    <a:pt x="419096" y="0"/>
                  </a:lnTo>
                  <a:lnTo>
                    <a:pt x="406856" y="0"/>
                  </a:lnTo>
                  <a:lnTo>
                    <a:pt x="401744" y="0"/>
                  </a:lnTo>
                  <a:lnTo>
                    <a:pt x="400547" y="0"/>
                  </a:lnTo>
                  <a:lnTo>
                    <a:pt x="399999" y="0"/>
                  </a:lnTo>
                  <a:lnTo>
                    <a:pt x="387561" y="0"/>
                  </a:lnTo>
                  <a:lnTo>
                    <a:pt x="382647" y="0"/>
                  </a:lnTo>
                  <a:lnTo>
                    <a:pt x="370209" y="0"/>
                  </a:lnTo>
                  <a:lnTo>
                    <a:pt x="188910" y="0"/>
                  </a:lnTo>
                  <a:lnTo>
                    <a:pt x="135616" y="0"/>
                  </a:lnTo>
                  <a:lnTo>
                    <a:pt x="123178" y="0"/>
                  </a:lnTo>
                  <a:lnTo>
                    <a:pt x="116657" y="0"/>
                  </a:lnTo>
                  <a:lnTo>
                    <a:pt x="104220" y="0"/>
                  </a:lnTo>
                  <a:lnTo>
                    <a:pt x="50925" y="0"/>
                  </a:lnTo>
                  <a:lnTo>
                    <a:pt x="17900" y="0"/>
                  </a:lnTo>
                  <a:lnTo>
                    <a:pt x="17352" y="0"/>
                  </a:lnTo>
                  <a:lnTo>
                    <a:pt x="0" y="0"/>
                  </a:lnTo>
                  <a:lnTo>
                    <a:pt x="1369" y="6057"/>
                  </a:lnTo>
                  <a:cubicBezTo>
                    <a:pt x="16638" y="73699"/>
                    <a:pt x="35483" y="158492"/>
                    <a:pt x="62362" y="294667"/>
                  </a:cubicBezTo>
                  <a:cubicBezTo>
                    <a:pt x="96594" y="440580"/>
                    <a:pt x="134883" y="438309"/>
                    <a:pt x="275618" y="438309"/>
                  </a:cubicBezTo>
                  <a:close/>
                </a:path>
              </a:pathLst>
            </a:cu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7E1B0F-4C00-8079-8607-12B4FD8BEEEC}"/>
                </a:ext>
              </a:extLst>
            </p:cNvPr>
            <p:cNvSpPr txBox="1"/>
            <p:nvPr/>
          </p:nvSpPr>
          <p:spPr>
            <a:xfrm>
              <a:off x="1834614" y="4691862"/>
              <a:ext cx="1599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3892988-9D10-AB7E-3AB4-AEBD66322870}"/>
              </a:ext>
            </a:extLst>
          </p:cNvPr>
          <p:cNvGrpSpPr/>
          <p:nvPr/>
        </p:nvGrpSpPr>
        <p:grpSpPr>
          <a:xfrm>
            <a:off x="4977255" y="3186202"/>
            <a:ext cx="2235567" cy="1878704"/>
            <a:chOff x="1516407" y="3186202"/>
            <a:chExt cx="2235567" cy="187870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0EE50DE-C2CD-6548-0B40-815CAF3F6C1E}"/>
                </a:ext>
              </a:extLst>
            </p:cNvPr>
            <p:cNvGrpSpPr/>
            <p:nvPr/>
          </p:nvGrpSpPr>
          <p:grpSpPr>
            <a:xfrm>
              <a:off x="1516407" y="3186202"/>
              <a:ext cx="2235567" cy="1101840"/>
              <a:chOff x="649026" y="1906534"/>
              <a:chExt cx="2235567" cy="1101840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53103A5-5E65-8F06-E9EC-2F34F06C5AC6}"/>
                  </a:ext>
                </a:extLst>
              </p:cNvPr>
              <p:cNvSpPr txBox="1"/>
              <p:nvPr/>
            </p:nvSpPr>
            <p:spPr>
              <a:xfrm>
                <a:off x="829127" y="2245088"/>
                <a:ext cx="1875368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15CD0E3A-FDA8-23A5-0473-8DDBA2B77016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3A63CE0-DFAB-FA32-7FAA-8F985678E04A}"/>
                </a:ext>
              </a:extLst>
            </p:cNvPr>
            <p:cNvSpPr/>
            <p:nvPr/>
          </p:nvSpPr>
          <p:spPr>
            <a:xfrm rot="10800000" flipH="1" flipV="1">
              <a:off x="1606457" y="4626596"/>
              <a:ext cx="2055466" cy="438310"/>
            </a:xfrm>
            <a:custGeom>
              <a:avLst/>
              <a:gdLst>
                <a:gd name="connsiteX0" fmla="*/ 275618 w 2055466"/>
                <a:gd name="connsiteY0" fmla="*/ 438309 h 438311"/>
                <a:gd name="connsiteX1" fmla="*/ 292970 w 2055466"/>
                <a:gd name="connsiteY1" fmla="*/ 438309 h 438311"/>
                <a:gd name="connsiteX2" fmla="*/ 293514 w 2055466"/>
                <a:gd name="connsiteY2" fmla="*/ 438309 h 438311"/>
                <a:gd name="connsiteX3" fmla="*/ 293518 w 2055466"/>
                <a:gd name="connsiteY3" fmla="*/ 438309 h 438311"/>
                <a:gd name="connsiteX4" fmla="*/ 326534 w 2055466"/>
                <a:gd name="connsiteY4" fmla="*/ 438309 h 438311"/>
                <a:gd name="connsiteX5" fmla="*/ 326544 w 2055466"/>
                <a:gd name="connsiteY5" fmla="*/ 438309 h 438311"/>
                <a:gd name="connsiteX6" fmla="*/ 379828 w 2055466"/>
                <a:gd name="connsiteY6" fmla="*/ 438309 h 438311"/>
                <a:gd name="connsiteX7" fmla="*/ 379838 w 2055466"/>
                <a:gd name="connsiteY7" fmla="*/ 438309 h 438311"/>
                <a:gd name="connsiteX8" fmla="*/ 392271 w 2055466"/>
                <a:gd name="connsiteY8" fmla="*/ 438309 h 438311"/>
                <a:gd name="connsiteX9" fmla="*/ 392276 w 2055466"/>
                <a:gd name="connsiteY9" fmla="*/ 438309 h 438311"/>
                <a:gd name="connsiteX10" fmla="*/ 401744 w 2055466"/>
                <a:gd name="connsiteY10" fmla="*/ 438309 h 438311"/>
                <a:gd name="connsiteX11" fmla="*/ 419096 w 2055466"/>
                <a:gd name="connsiteY11" fmla="*/ 438309 h 438311"/>
                <a:gd name="connsiteX12" fmla="*/ 564231 w 2055466"/>
                <a:gd name="connsiteY12" fmla="*/ 438309 h 438311"/>
                <a:gd name="connsiteX13" fmla="*/ 573699 w 2055466"/>
                <a:gd name="connsiteY13" fmla="*/ 438309 h 438311"/>
                <a:gd name="connsiteX14" fmla="*/ 573703 w 2055466"/>
                <a:gd name="connsiteY14" fmla="*/ 438309 h 438311"/>
                <a:gd name="connsiteX15" fmla="*/ 586137 w 2055466"/>
                <a:gd name="connsiteY15" fmla="*/ 438309 h 438311"/>
                <a:gd name="connsiteX16" fmla="*/ 586147 w 2055466"/>
                <a:gd name="connsiteY16" fmla="*/ 438309 h 438311"/>
                <a:gd name="connsiteX17" fmla="*/ 591051 w 2055466"/>
                <a:gd name="connsiteY17" fmla="*/ 438309 h 438311"/>
                <a:gd name="connsiteX18" fmla="*/ 591055 w 2055466"/>
                <a:gd name="connsiteY18" fmla="*/ 438309 h 438311"/>
                <a:gd name="connsiteX19" fmla="*/ 603489 w 2055466"/>
                <a:gd name="connsiteY19" fmla="*/ 438309 h 438311"/>
                <a:gd name="connsiteX20" fmla="*/ 603499 w 2055466"/>
                <a:gd name="connsiteY20" fmla="*/ 438309 h 438311"/>
                <a:gd name="connsiteX21" fmla="*/ 639431 w 2055466"/>
                <a:gd name="connsiteY21" fmla="*/ 438309 h 438311"/>
                <a:gd name="connsiteX22" fmla="*/ 639440 w 2055466"/>
                <a:gd name="connsiteY22" fmla="*/ 438309 h 438311"/>
                <a:gd name="connsiteX23" fmla="*/ 645823 w 2055466"/>
                <a:gd name="connsiteY23" fmla="*/ 438309 h 438311"/>
                <a:gd name="connsiteX24" fmla="*/ 645827 w 2055466"/>
                <a:gd name="connsiteY24" fmla="*/ 438309 h 438311"/>
                <a:gd name="connsiteX25" fmla="*/ 656783 w 2055466"/>
                <a:gd name="connsiteY25" fmla="*/ 438309 h 438311"/>
                <a:gd name="connsiteX26" fmla="*/ 656792 w 2055466"/>
                <a:gd name="connsiteY26" fmla="*/ 438309 h 438311"/>
                <a:gd name="connsiteX27" fmla="*/ 658266 w 2055466"/>
                <a:gd name="connsiteY27" fmla="*/ 438309 h 438311"/>
                <a:gd name="connsiteX28" fmla="*/ 663175 w 2055466"/>
                <a:gd name="connsiteY28" fmla="*/ 438309 h 438311"/>
                <a:gd name="connsiteX29" fmla="*/ 663179 w 2055466"/>
                <a:gd name="connsiteY29" fmla="*/ 438309 h 438311"/>
                <a:gd name="connsiteX30" fmla="*/ 672457 w 2055466"/>
                <a:gd name="connsiteY30" fmla="*/ 438309 h 438311"/>
                <a:gd name="connsiteX31" fmla="*/ 672460 w 2055466"/>
                <a:gd name="connsiteY31" fmla="*/ 438309 h 438311"/>
                <a:gd name="connsiteX32" fmla="*/ 675618 w 2055466"/>
                <a:gd name="connsiteY32" fmla="*/ 438309 h 438311"/>
                <a:gd name="connsiteX33" fmla="*/ 689808 w 2055466"/>
                <a:gd name="connsiteY33" fmla="*/ 438309 h 438311"/>
                <a:gd name="connsiteX34" fmla="*/ 689812 w 2055466"/>
                <a:gd name="connsiteY34" fmla="*/ 438309 h 438311"/>
                <a:gd name="connsiteX35" fmla="*/ 690356 w 2055466"/>
                <a:gd name="connsiteY35" fmla="*/ 438309 h 438311"/>
                <a:gd name="connsiteX36" fmla="*/ 711559 w 2055466"/>
                <a:gd name="connsiteY36" fmla="*/ 438309 h 438311"/>
                <a:gd name="connsiteX37" fmla="*/ 728911 w 2055466"/>
                <a:gd name="connsiteY37" fmla="*/ 438309 h 438311"/>
                <a:gd name="connsiteX38" fmla="*/ 943908 w 2055466"/>
                <a:gd name="connsiteY38" fmla="*/ 438309 h 438311"/>
                <a:gd name="connsiteX39" fmla="*/ 956346 w 2055466"/>
                <a:gd name="connsiteY39" fmla="*/ 438309 h 438311"/>
                <a:gd name="connsiteX40" fmla="*/ 956351 w 2055466"/>
                <a:gd name="connsiteY40" fmla="*/ 438309 h 438311"/>
                <a:gd name="connsiteX41" fmla="*/ 961259 w 2055466"/>
                <a:gd name="connsiteY41" fmla="*/ 438309 h 438311"/>
                <a:gd name="connsiteX42" fmla="*/ 973698 w 2055466"/>
                <a:gd name="connsiteY42" fmla="*/ 438309 h 438311"/>
                <a:gd name="connsiteX43" fmla="*/ 973703 w 2055466"/>
                <a:gd name="connsiteY43" fmla="*/ 438309 h 438311"/>
                <a:gd name="connsiteX44" fmla="*/ 1009640 w 2055466"/>
                <a:gd name="connsiteY44" fmla="*/ 438309 h 438311"/>
                <a:gd name="connsiteX45" fmla="*/ 1009644 w 2055466"/>
                <a:gd name="connsiteY45" fmla="*/ 438309 h 438311"/>
                <a:gd name="connsiteX46" fmla="*/ 1016027 w 2055466"/>
                <a:gd name="connsiteY46" fmla="*/ 438309 h 438311"/>
                <a:gd name="connsiteX47" fmla="*/ 1016037 w 2055466"/>
                <a:gd name="connsiteY47" fmla="*/ 438309 h 438311"/>
                <a:gd name="connsiteX48" fmla="*/ 1022078 w 2055466"/>
                <a:gd name="connsiteY48" fmla="*/ 438309 h 438311"/>
                <a:gd name="connsiteX49" fmla="*/ 1022088 w 2055466"/>
                <a:gd name="connsiteY49" fmla="*/ 438309 h 438311"/>
                <a:gd name="connsiteX50" fmla="*/ 1026992 w 2055466"/>
                <a:gd name="connsiteY50" fmla="*/ 438309 h 438311"/>
                <a:gd name="connsiteX51" fmla="*/ 1026996 w 2055466"/>
                <a:gd name="connsiteY51" fmla="*/ 438309 h 438311"/>
                <a:gd name="connsiteX52" fmla="*/ 1028470 w 2055466"/>
                <a:gd name="connsiteY52" fmla="*/ 438309 h 438311"/>
                <a:gd name="connsiteX53" fmla="*/ 1028475 w 2055466"/>
                <a:gd name="connsiteY53" fmla="*/ 438309 h 438311"/>
                <a:gd name="connsiteX54" fmla="*/ 1033379 w 2055466"/>
                <a:gd name="connsiteY54" fmla="*/ 438309 h 438311"/>
                <a:gd name="connsiteX55" fmla="*/ 1033389 w 2055466"/>
                <a:gd name="connsiteY55" fmla="*/ 438309 h 438311"/>
                <a:gd name="connsiteX56" fmla="*/ 1039429 w 2055466"/>
                <a:gd name="connsiteY56" fmla="*/ 438309 h 438311"/>
                <a:gd name="connsiteX57" fmla="*/ 1039440 w 2055466"/>
                <a:gd name="connsiteY57" fmla="*/ 438309 h 438311"/>
                <a:gd name="connsiteX58" fmla="*/ 1045822 w 2055466"/>
                <a:gd name="connsiteY58" fmla="*/ 438309 h 438311"/>
                <a:gd name="connsiteX59" fmla="*/ 1045827 w 2055466"/>
                <a:gd name="connsiteY59" fmla="*/ 438309 h 438311"/>
                <a:gd name="connsiteX60" fmla="*/ 1081763 w 2055466"/>
                <a:gd name="connsiteY60" fmla="*/ 438309 h 438311"/>
                <a:gd name="connsiteX61" fmla="*/ 1081768 w 2055466"/>
                <a:gd name="connsiteY61" fmla="*/ 438309 h 438311"/>
                <a:gd name="connsiteX62" fmla="*/ 1094207 w 2055466"/>
                <a:gd name="connsiteY62" fmla="*/ 438309 h 438311"/>
                <a:gd name="connsiteX63" fmla="*/ 1099115 w 2055466"/>
                <a:gd name="connsiteY63" fmla="*/ 438309 h 438311"/>
                <a:gd name="connsiteX64" fmla="*/ 1099120 w 2055466"/>
                <a:gd name="connsiteY64" fmla="*/ 438309 h 438311"/>
                <a:gd name="connsiteX65" fmla="*/ 1111559 w 2055466"/>
                <a:gd name="connsiteY65" fmla="*/ 438309 h 438311"/>
                <a:gd name="connsiteX66" fmla="*/ 1326555 w 2055466"/>
                <a:gd name="connsiteY66" fmla="*/ 438309 h 438311"/>
                <a:gd name="connsiteX67" fmla="*/ 1343907 w 2055466"/>
                <a:gd name="connsiteY67" fmla="*/ 438309 h 438311"/>
                <a:gd name="connsiteX68" fmla="*/ 1365110 w 2055466"/>
                <a:gd name="connsiteY68" fmla="*/ 438309 h 438311"/>
                <a:gd name="connsiteX69" fmla="*/ 1365654 w 2055466"/>
                <a:gd name="connsiteY69" fmla="*/ 438309 h 438311"/>
                <a:gd name="connsiteX70" fmla="*/ 1365658 w 2055466"/>
                <a:gd name="connsiteY70" fmla="*/ 438309 h 438311"/>
                <a:gd name="connsiteX71" fmla="*/ 1379848 w 2055466"/>
                <a:gd name="connsiteY71" fmla="*/ 438309 h 438311"/>
                <a:gd name="connsiteX72" fmla="*/ 1383006 w 2055466"/>
                <a:gd name="connsiteY72" fmla="*/ 438309 h 438311"/>
                <a:gd name="connsiteX73" fmla="*/ 1383010 w 2055466"/>
                <a:gd name="connsiteY73" fmla="*/ 438309 h 438311"/>
                <a:gd name="connsiteX74" fmla="*/ 1392287 w 2055466"/>
                <a:gd name="connsiteY74" fmla="*/ 438309 h 438311"/>
                <a:gd name="connsiteX75" fmla="*/ 1392292 w 2055466"/>
                <a:gd name="connsiteY75" fmla="*/ 438309 h 438311"/>
                <a:gd name="connsiteX76" fmla="*/ 1397200 w 2055466"/>
                <a:gd name="connsiteY76" fmla="*/ 438309 h 438311"/>
                <a:gd name="connsiteX77" fmla="*/ 1398674 w 2055466"/>
                <a:gd name="connsiteY77" fmla="*/ 438309 h 438311"/>
                <a:gd name="connsiteX78" fmla="*/ 1398683 w 2055466"/>
                <a:gd name="connsiteY78" fmla="*/ 438309 h 438311"/>
                <a:gd name="connsiteX79" fmla="*/ 1409639 w 2055466"/>
                <a:gd name="connsiteY79" fmla="*/ 438309 h 438311"/>
                <a:gd name="connsiteX80" fmla="*/ 1409644 w 2055466"/>
                <a:gd name="connsiteY80" fmla="*/ 438309 h 438311"/>
                <a:gd name="connsiteX81" fmla="*/ 1416026 w 2055466"/>
                <a:gd name="connsiteY81" fmla="*/ 438309 h 438311"/>
                <a:gd name="connsiteX82" fmla="*/ 1416035 w 2055466"/>
                <a:gd name="connsiteY82" fmla="*/ 438309 h 438311"/>
                <a:gd name="connsiteX83" fmla="*/ 1451967 w 2055466"/>
                <a:gd name="connsiteY83" fmla="*/ 438309 h 438311"/>
                <a:gd name="connsiteX84" fmla="*/ 1451978 w 2055466"/>
                <a:gd name="connsiteY84" fmla="*/ 438309 h 438311"/>
                <a:gd name="connsiteX85" fmla="*/ 1464411 w 2055466"/>
                <a:gd name="connsiteY85" fmla="*/ 438309 h 438311"/>
                <a:gd name="connsiteX86" fmla="*/ 1464416 w 2055466"/>
                <a:gd name="connsiteY86" fmla="*/ 438309 h 438311"/>
                <a:gd name="connsiteX87" fmla="*/ 1469319 w 2055466"/>
                <a:gd name="connsiteY87" fmla="*/ 438309 h 438311"/>
                <a:gd name="connsiteX88" fmla="*/ 1469330 w 2055466"/>
                <a:gd name="connsiteY88" fmla="*/ 438309 h 438311"/>
                <a:gd name="connsiteX89" fmla="*/ 1481763 w 2055466"/>
                <a:gd name="connsiteY89" fmla="*/ 438309 h 438311"/>
                <a:gd name="connsiteX90" fmla="*/ 1481768 w 2055466"/>
                <a:gd name="connsiteY90" fmla="*/ 438309 h 438311"/>
                <a:gd name="connsiteX91" fmla="*/ 1491236 w 2055466"/>
                <a:gd name="connsiteY91" fmla="*/ 438309 h 438311"/>
                <a:gd name="connsiteX92" fmla="*/ 1636370 w 2055466"/>
                <a:gd name="connsiteY92" fmla="*/ 438309 h 438311"/>
                <a:gd name="connsiteX93" fmla="*/ 1653722 w 2055466"/>
                <a:gd name="connsiteY93" fmla="*/ 438309 h 438311"/>
                <a:gd name="connsiteX94" fmla="*/ 1663190 w 2055466"/>
                <a:gd name="connsiteY94" fmla="*/ 438309 h 438311"/>
                <a:gd name="connsiteX95" fmla="*/ 1663195 w 2055466"/>
                <a:gd name="connsiteY95" fmla="*/ 438309 h 438311"/>
                <a:gd name="connsiteX96" fmla="*/ 1675628 w 2055466"/>
                <a:gd name="connsiteY96" fmla="*/ 438309 h 438311"/>
                <a:gd name="connsiteX97" fmla="*/ 1675638 w 2055466"/>
                <a:gd name="connsiteY97" fmla="*/ 438309 h 438311"/>
                <a:gd name="connsiteX98" fmla="*/ 1728922 w 2055466"/>
                <a:gd name="connsiteY98" fmla="*/ 438309 h 438311"/>
                <a:gd name="connsiteX99" fmla="*/ 1728932 w 2055466"/>
                <a:gd name="connsiteY99" fmla="*/ 438309 h 438311"/>
                <a:gd name="connsiteX100" fmla="*/ 1761948 w 2055466"/>
                <a:gd name="connsiteY100" fmla="*/ 438309 h 438311"/>
                <a:gd name="connsiteX101" fmla="*/ 1761952 w 2055466"/>
                <a:gd name="connsiteY101" fmla="*/ 438309 h 438311"/>
                <a:gd name="connsiteX102" fmla="*/ 1762496 w 2055466"/>
                <a:gd name="connsiteY102" fmla="*/ 438309 h 438311"/>
                <a:gd name="connsiteX103" fmla="*/ 1779848 w 2055466"/>
                <a:gd name="connsiteY103" fmla="*/ 438309 h 438311"/>
                <a:gd name="connsiteX104" fmla="*/ 1993104 w 2055466"/>
                <a:gd name="connsiteY104" fmla="*/ 294667 h 438311"/>
                <a:gd name="connsiteX105" fmla="*/ 2054097 w 2055466"/>
                <a:gd name="connsiteY105" fmla="*/ 6057 h 438311"/>
                <a:gd name="connsiteX106" fmla="*/ 2055466 w 2055466"/>
                <a:gd name="connsiteY106" fmla="*/ 0 h 438311"/>
                <a:gd name="connsiteX107" fmla="*/ 2038114 w 2055466"/>
                <a:gd name="connsiteY107" fmla="*/ 0 h 438311"/>
                <a:gd name="connsiteX108" fmla="*/ 2037566 w 2055466"/>
                <a:gd name="connsiteY108" fmla="*/ 0 h 438311"/>
                <a:gd name="connsiteX109" fmla="*/ 2004541 w 2055466"/>
                <a:gd name="connsiteY109" fmla="*/ 0 h 438311"/>
                <a:gd name="connsiteX110" fmla="*/ 1951247 w 2055466"/>
                <a:gd name="connsiteY110" fmla="*/ 0 h 438311"/>
                <a:gd name="connsiteX111" fmla="*/ 1938809 w 2055466"/>
                <a:gd name="connsiteY111" fmla="*/ 0 h 438311"/>
                <a:gd name="connsiteX112" fmla="*/ 1932288 w 2055466"/>
                <a:gd name="connsiteY112" fmla="*/ 0 h 438311"/>
                <a:gd name="connsiteX113" fmla="*/ 1919850 w 2055466"/>
                <a:gd name="connsiteY113" fmla="*/ 0 h 438311"/>
                <a:gd name="connsiteX114" fmla="*/ 1866556 w 2055466"/>
                <a:gd name="connsiteY114" fmla="*/ 0 h 438311"/>
                <a:gd name="connsiteX115" fmla="*/ 1685257 w 2055466"/>
                <a:gd name="connsiteY115" fmla="*/ 0 h 438311"/>
                <a:gd name="connsiteX116" fmla="*/ 1672820 w 2055466"/>
                <a:gd name="connsiteY116" fmla="*/ 0 h 438311"/>
                <a:gd name="connsiteX117" fmla="*/ 1667906 w 2055466"/>
                <a:gd name="connsiteY117" fmla="*/ 0 h 438311"/>
                <a:gd name="connsiteX118" fmla="*/ 1655468 w 2055466"/>
                <a:gd name="connsiteY118" fmla="*/ 0 h 438311"/>
                <a:gd name="connsiteX119" fmla="*/ 1654919 w 2055466"/>
                <a:gd name="connsiteY119" fmla="*/ 0 h 438311"/>
                <a:gd name="connsiteX120" fmla="*/ 1653722 w 2055466"/>
                <a:gd name="connsiteY120" fmla="*/ 0 h 438311"/>
                <a:gd name="connsiteX121" fmla="*/ 1648610 w 2055466"/>
                <a:gd name="connsiteY121" fmla="*/ 0 h 438311"/>
                <a:gd name="connsiteX122" fmla="*/ 1636370 w 2055466"/>
                <a:gd name="connsiteY122" fmla="*/ 0 h 438311"/>
                <a:gd name="connsiteX123" fmla="*/ 1631258 w 2055466"/>
                <a:gd name="connsiteY123" fmla="*/ 0 h 438311"/>
                <a:gd name="connsiteX124" fmla="*/ 1619525 w 2055466"/>
                <a:gd name="connsiteY124" fmla="*/ 0 h 438311"/>
                <a:gd name="connsiteX125" fmla="*/ 1602173 w 2055466"/>
                <a:gd name="connsiteY125" fmla="*/ 0 h 438311"/>
                <a:gd name="connsiteX126" fmla="*/ 1601626 w 2055466"/>
                <a:gd name="connsiteY126" fmla="*/ 0 h 438311"/>
                <a:gd name="connsiteX127" fmla="*/ 1595317 w 2055466"/>
                <a:gd name="connsiteY127" fmla="*/ 0 h 438311"/>
                <a:gd name="connsiteX128" fmla="*/ 1582879 w 2055466"/>
                <a:gd name="connsiteY128" fmla="*/ 0 h 438311"/>
                <a:gd name="connsiteX129" fmla="*/ 1577965 w 2055466"/>
                <a:gd name="connsiteY129" fmla="*/ 0 h 438311"/>
                <a:gd name="connsiteX130" fmla="*/ 1576358 w 2055466"/>
                <a:gd name="connsiteY130" fmla="*/ 0 h 438311"/>
                <a:gd name="connsiteX131" fmla="*/ 1568600 w 2055466"/>
                <a:gd name="connsiteY131" fmla="*/ 0 h 438311"/>
                <a:gd name="connsiteX132" fmla="*/ 1565527 w 2055466"/>
                <a:gd name="connsiteY132" fmla="*/ 0 h 438311"/>
                <a:gd name="connsiteX133" fmla="*/ 1562079 w 2055466"/>
                <a:gd name="connsiteY133" fmla="*/ 0 h 438311"/>
                <a:gd name="connsiteX134" fmla="*/ 1559006 w 2055466"/>
                <a:gd name="connsiteY134" fmla="*/ 0 h 438311"/>
                <a:gd name="connsiteX135" fmla="*/ 1549641 w 2055466"/>
                <a:gd name="connsiteY135" fmla="*/ 0 h 438311"/>
                <a:gd name="connsiteX136" fmla="*/ 1543332 w 2055466"/>
                <a:gd name="connsiteY136" fmla="*/ 0 h 438311"/>
                <a:gd name="connsiteX137" fmla="*/ 1525980 w 2055466"/>
                <a:gd name="connsiteY137" fmla="*/ 0 h 438311"/>
                <a:gd name="connsiteX138" fmla="*/ 1525432 w 2055466"/>
                <a:gd name="connsiteY138" fmla="*/ 0 h 438311"/>
                <a:gd name="connsiteX139" fmla="*/ 1496347 w 2055466"/>
                <a:gd name="connsiteY139" fmla="*/ 0 h 438311"/>
                <a:gd name="connsiteX140" fmla="*/ 1491236 w 2055466"/>
                <a:gd name="connsiteY140" fmla="*/ 0 h 438311"/>
                <a:gd name="connsiteX141" fmla="*/ 1490039 w 2055466"/>
                <a:gd name="connsiteY141" fmla="*/ 0 h 438311"/>
                <a:gd name="connsiteX142" fmla="*/ 1472687 w 2055466"/>
                <a:gd name="connsiteY142" fmla="*/ 0 h 438311"/>
                <a:gd name="connsiteX143" fmla="*/ 1472138 w 2055466"/>
                <a:gd name="connsiteY143" fmla="*/ 0 h 438311"/>
                <a:gd name="connsiteX144" fmla="*/ 1459700 w 2055466"/>
                <a:gd name="connsiteY144" fmla="*/ 0 h 438311"/>
                <a:gd name="connsiteX145" fmla="*/ 1315048 w 2055466"/>
                <a:gd name="connsiteY145" fmla="*/ 0 h 438311"/>
                <a:gd name="connsiteX146" fmla="*/ 1302610 w 2055466"/>
                <a:gd name="connsiteY146" fmla="*/ 0 h 438311"/>
                <a:gd name="connsiteX147" fmla="*/ 1297696 w 2055466"/>
                <a:gd name="connsiteY147" fmla="*/ 0 h 438311"/>
                <a:gd name="connsiteX148" fmla="*/ 1285258 w 2055466"/>
                <a:gd name="connsiteY148" fmla="*/ 0 h 438311"/>
                <a:gd name="connsiteX149" fmla="*/ 1278402 w 2055466"/>
                <a:gd name="connsiteY149" fmla="*/ 0 h 438311"/>
                <a:gd name="connsiteX150" fmla="*/ 1261050 w 2055466"/>
                <a:gd name="connsiteY150" fmla="*/ 0 h 438311"/>
                <a:gd name="connsiteX151" fmla="*/ 1249317 w 2055466"/>
                <a:gd name="connsiteY151" fmla="*/ 0 h 438311"/>
                <a:gd name="connsiteX152" fmla="*/ 1236879 w 2055466"/>
                <a:gd name="connsiteY152" fmla="*/ 0 h 438311"/>
                <a:gd name="connsiteX153" fmla="*/ 1231965 w 2055466"/>
                <a:gd name="connsiteY153" fmla="*/ 0 h 438311"/>
                <a:gd name="connsiteX154" fmla="*/ 1230357 w 2055466"/>
                <a:gd name="connsiteY154" fmla="*/ 0 h 438311"/>
                <a:gd name="connsiteX155" fmla="*/ 1225107 w 2055466"/>
                <a:gd name="connsiteY155" fmla="*/ 0 h 438311"/>
                <a:gd name="connsiteX156" fmla="*/ 1219527 w 2055466"/>
                <a:gd name="connsiteY156" fmla="*/ 0 h 438311"/>
                <a:gd name="connsiteX157" fmla="*/ 1213006 w 2055466"/>
                <a:gd name="connsiteY157" fmla="*/ 0 h 438311"/>
                <a:gd name="connsiteX158" fmla="*/ 1212669 w 2055466"/>
                <a:gd name="connsiteY158" fmla="*/ 0 h 438311"/>
                <a:gd name="connsiteX159" fmla="*/ 1207755 w 2055466"/>
                <a:gd name="connsiteY159" fmla="*/ 0 h 438311"/>
                <a:gd name="connsiteX160" fmla="*/ 1206149 w 2055466"/>
                <a:gd name="connsiteY160" fmla="*/ 0 h 438311"/>
                <a:gd name="connsiteX161" fmla="*/ 1195318 w 2055466"/>
                <a:gd name="connsiteY161" fmla="*/ 0 h 438311"/>
                <a:gd name="connsiteX162" fmla="*/ 1193711 w 2055466"/>
                <a:gd name="connsiteY162" fmla="*/ 0 h 438311"/>
                <a:gd name="connsiteX163" fmla="*/ 1188797 w 2055466"/>
                <a:gd name="connsiteY163" fmla="*/ 0 h 438311"/>
                <a:gd name="connsiteX164" fmla="*/ 1176359 w 2055466"/>
                <a:gd name="connsiteY164" fmla="*/ 0 h 438311"/>
                <a:gd name="connsiteX165" fmla="*/ 1140417 w 2055466"/>
                <a:gd name="connsiteY165" fmla="*/ 0 h 438311"/>
                <a:gd name="connsiteX166" fmla="*/ 1123065 w 2055466"/>
                <a:gd name="connsiteY166" fmla="*/ 0 h 438311"/>
                <a:gd name="connsiteX167" fmla="*/ 1107391 w 2055466"/>
                <a:gd name="connsiteY167" fmla="*/ 0 h 438311"/>
                <a:gd name="connsiteX168" fmla="*/ 1090039 w 2055466"/>
                <a:gd name="connsiteY168" fmla="*/ 0 h 438311"/>
                <a:gd name="connsiteX169" fmla="*/ 1089492 w 2055466"/>
                <a:gd name="connsiteY169" fmla="*/ 0 h 438311"/>
                <a:gd name="connsiteX170" fmla="*/ 965975 w 2055466"/>
                <a:gd name="connsiteY170" fmla="*/ 0 h 438311"/>
                <a:gd name="connsiteX171" fmla="*/ 965427 w 2055466"/>
                <a:gd name="connsiteY171" fmla="*/ 0 h 438311"/>
                <a:gd name="connsiteX172" fmla="*/ 948075 w 2055466"/>
                <a:gd name="connsiteY172" fmla="*/ 0 h 438311"/>
                <a:gd name="connsiteX173" fmla="*/ 932401 w 2055466"/>
                <a:gd name="connsiteY173" fmla="*/ 0 h 438311"/>
                <a:gd name="connsiteX174" fmla="*/ 915049 w 2055466"/>
                <a:gd name="connsiteY174" fmla="*/ 0 h 438311"/>
                <a:gd name="connsiteX175" fmla="*/ 879107 w 2055466"/>
                <a:gd name="connsiteY175" fmla="*/ 0 h 438311"/>
                <a:gd name="connsiteX176" fmla="*/ 866669 w 2055466"/>
                <a:gd name="connsiteY176" fmla="*/ 0 h 438311"/>
                <a:gd name="connsiteX177" fmla="*/ 861755 w 2055466"/>
                <a:gd name="connsiteY177" fmla="*/ 0 h 438311"/>
                <a:gd name="connsiteX178" fmla="*/ 860149 w 2055466"/>
                <a:gd name="connsiteY178" fmla="*/ 0 h 438311"/>
                <a:gd name="connsiteX179" fmla="*/ 849317 w 2055466"/>
                <a:gd name="connsiteY179" fmla="*/ 0 h 438311"/>
                <a:gd name="connsiteX180" fmla="*/ 847711 w 2055466"/>
                <a:gd name="connsiteY180" fmla="*/ 0 h 438311"/>
                <a:gd name="connsiteX181" fmla="*/ 842797 w 2055466"/>
                <a:gd name="connsiteY181" fmla="*/ 0 h 438311"/>
                <a:gd name="connsiteX182" fmla="*/ 842461 w 2055466"/>
                <a:gd name="connsiteY182" fmla="*/ 0 h 438311"/>
                <a:gd name="connsiteX183" fmla="*/ 835940 w 2055466"/>
                <a:gd name="connsiteY183" fmla="*/ 0 h 438311"/>
                <a:gd name="connsiteX184" fmla="*/ 830359 w 2055466"/>
                <a:gd name="connsiteY184" fmla="*/ 0 h 438311"/>
                <a:gd name="connsiteX185" fmla="*/ 825109 w 2055466"/>
                <a:gd name="connsiteY185" fmla="*/ 0 h 438311"/>
                <a:gd name="connsiteX186" fmla="*/ 823502 w 2055466"/>
                <a:gd name="connsiteY186" fmla="*/ 0 h 438311"/>
                <a:gd name="connsiteX187" fmla="*/ 818588 w 2055466"/>
                <a:gd name="connsiteY187" fmla="*/ 0 h 438311"/>
                <a:gd name="connsiteX188" fmla="*/ 806150 w 2055466"/>
                <a:gd name="connsiteY188" fmla="*/ 0 h 438311"/>
                <a:gd name="connsiteX189" fmla="*/ 794417 w 2055466"/>
                <a:gd name="connsiteY189" fmla="*/ 0 h 438311"/>
                <a:gd name="connsiteX190" fmla="*/ 777065 w 2055466"/>
                <a:gd name="connsiteY190" fmla="*/ 0 h 438311"/>
                <a:gd name="connsiteX191" fmla="*/ 770208 w 2055466"/>
                <a:gd name="connsiteY191" fmla="*/ 0 h 438311"/>
                <a:gd name="connsiteX192" fmla="*/ 757770 w 2055466"/>
                <a:gd name="connsiteY192" fmla="*/ 0 h 438311"/>
                <a:gd name="connsiteX193" fmla="*/ 752856 w 2055466"/>
                <a:gd name="connsiteY193" fmla="*/ 0 h 438311"/>
                <a:gd name="connsiteX194" fmla="*/ 740418 w 2055466"/>
                <a:gd name="connsiteY194" fmla="*/ 0 h 438311"/>
                <a:gd name="connsiteX195" fmla="*/ 595766 w 2055466"/>
                <a:gd name="connsiteY195" fmla="*/ 0 h 438311"/>
                <a:gd name="connsiteX196" fmla="*/ 583328 w 2055466"/>
                <a:gd name="connsiteY196" fmla="*/ 0 h 438311"/>
                <a:gd name="connsiteX197" fmla="*/ 582780 w 2055466"/>
                <a:gd name="connsiteY197" fmla="*/ 0 h 438311"/>
                <a:gd name="connsiteX198" fmla="*/ 565428 w 2055466"/>
                <a:gd name="connsiteY198" fmla="*/ 0 h 438311"/>
                <a:gd name="connsiteX199" fmla="*/ 564231 w 2055466"/>
                <a:gd name="connsiteY199" fmla="*/ 0 h 438311"/>
                <a:gd name="connsiteX200" fmla="*/ 559119 w 2055466"/>
                <a:gd name="connsiteY200" fmla="*/ 0 h 438311"/>
                <a:gd name="connsiteX201" fmla="*/ 530034 w 2055466"/>
                <a:gd name="connsiteY201" fmla="*/ 0 h 438311"/>
                <a:gd name="connsiteX202" fmla="*/ 529486 w 2055466"/>
                <a:gd name="connsiteY202" fmla="*/ 0 h 438311"/>
                <a:gd name="connsiteX203" fmla="*/ 512134 w 2055466"/>
                <a:gd name="connsiteY203" fmla="*/ 0 h 438311"/>
                <a:gd name="connsiteX204" fmla="*/ 505826 w 2055466"/>
                <a:gd name="connsiteY204" fmla="*/ 0 h 438311"/>
                <a:gd name="connsiteX205" fmla="*/ 496460 w 2055466"/>
                <a:gd name="connsiteY205" fmla="*/ 0 h 438311"/>
                <a:gd name="connsiteX206" fmla="*/ 493388 w 2055466"/>
                <a:gd name="connsiteY206" fmla="*/ 0 h 438311"/>
                <a:gd name="connsiteX207" fmla="*/ 489939 w 2055466"/>
                <a:gd name="connsiteY207" fmla="*/ 0 h 438311"/>
                <a:gd name="connsiteX208" fmla="*/ 486866 w 2055466"/>
                <a:gd name="connsiteY208" fmla="*/ 0 h 438311"/>
                <a:gd name="connsiteX209" fmla="*/ 479109 w 2055466"/>
                <a:gd name="connsiteY209" fmla="*/ 0 h 438311"/>
                <a:gd name="connsiteX210" fmla="*/ 477501 w 2055466"/>
                <a:gd name="connsiteY210" fmla="*/ 0 h 438311"/>
                <a:gd name="connsiteX211" fmla="*/ 472587 w 2055466"/>
                <a:gd name="connsiteY211" fmla="*/ 0 h 438311"/>
                <a:gd name="connsiteX212" fmla="*/ 460149 w 2055466"/>
                <a:gd name="connsiteY212" fmla="*/ 0 h 438311"/>
                <a:gd name="connsiteX213" fmla="*/ 453841 w 2055466"/>
                <a:gd name="connsiteY213" fmla="*/ 0 h 438311"/>
                <a:gd name="connsiteX214" fmla="*/ 453293 w 2055466"/>
                <a:gd name="connsiteY214" fmla="*/ 0 h 438311"/>
                <a:gd name="connsiteX215" fmla="*/ 435941 w 2055466"/>
                <a:gd name="connsiteY215" fmla="*/ 0 h 438311"/>
                <a:gd name="connsiteX216" fmla="*/ 424208 w 2055466"/>
                <a:gd name="connsiteY216" fmla="*/ 0 h 438311"/>
                <a:gd name="connsiteX217" fmla="*/ 419096 w 2055466"/>
                <a:gd name="connsiteY217" fmla="*/ 0 h 438311"/>
                <a:gd name="connsiteX218" fmla="*/ 406856 w 2055466"/>
                <a:gd name="connsiteY218" fmla="*/ 0 h 438311"/>
                <a:gd name="connsiteX219" fmla="*/ 401744 w 2055466"/>
                <a:gd name="connsiteY219" fmla="*/ 0 h 438311"/>
                <a:gd name="connsiteX220" fmla="*/ 400547 w 2055466"/>
                <a:gd name="connsiteY220" fmla="*/ 0 h 438311"/>
                <a:gd name="connsiteX221" fmla="*/ 399999 w 2055466"/>
                <a:gd name="connsiteY221" fmla="*/ 0 h 438311"/>
                <a:gd name="connsiteX222" fmla="*/ 387561 w 2055466"/>
                <a:gd name="connsiteY222" fmla="*/ 0 h 438311"/>
                <a:gd name="connsiteX223" fmla="*/ 382647 w 2055466"/>
                <a:gd name="connsiteY223" fmla="*/ 0 h 438311"/>
                <a:gd name="connsiteX224" fmla="*/ 370209 w 2055466"/>
                <a:gd name="connsiteY224" fmla="*/ 0 h 438311"/>
                <a:gd name="connsiteX225" fmla="*/ 188910 w 2055466"/>
                <a:gd name="connsiteY225" fmla="*/ 0 h 438311"/>
                <a:gd name="connsiteX226" fmla="*/ 135616 w 2055466"/>
                <a:gd name="connsiteY226" fmla="*/ 0 h 438311"/>
                <a:gd name="connsiteX227" fmla="*/ 123178 w 2055466"/>
                <a:gd name="connsiteY227" fmla="*/ 0 h 438311"/>
                <a:gd name="connsiteX228" fmla="*/ 116657 w 2055466"/>
                <a:gd name="connsiteY228" fmla="*/ 0 h 438311"/>
                <a:gd name="connsiteX229" fmla="*/ 104220 w 2055466"/>
                <a:gd name="connsiteY229" fmla="*/ 0 h 438311"/>
                <a:gd name="connsiteX230" fmla="*/ 50925 w 2055466"/>
                <a:gd name="connsiteY230" fmla="*/ 0 h 438311"/>
                <a:gd name="connsiteX231" fmla="*/ 17900 w 2055466"/>
                <a:gd name="connsiteY231" fmla="*/ 0 h 438311"/>
                <a:gd name="connsiteX232" fmla="*/ 17352 w 2055466"/>
                <a:gd name="connsiteY232" fmla="*/ 0 h 438311"/>
                <a:gd name="connsiteX233" fmla="*/ 0 w 2055466"/>
                <a:gd name="connsiteY233" fmla="*/ 0 h 438311"/>
                <a:gd name="connsiteX234" fmla="*/ 1369 w 2055466"/>
                <a:gd name="connsiteY234" fmla="*/ 6057 h 438311"/>
                <a:gd name="connsiteX235" fmla="*/ 62362 w 2055466"/>
                <a:gd name="connsiteY235" fmla="*/ 294667 h 438311"/>
                <a:gd name="connsiteX236" fmla="*/ 275618 w 2055466"/>
                <a:gd name="connsiteY236" fmla="*/ 438309 h 43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2055466" h="438311">
                  <a:moveTo>
                    <a:pt x="275618" y="438309"/>
                  </a:moveTo>
                  <a:lnTo>
                    <a:pt x="292970" y="438309"/>
                  </a:lnTo>
                  <a:lnTo>
                    <a:pt x="293514" y="438309"/>
                  </a:lnTo>
                  <a:lnTo>
                    <a:pt x="293518" y="438309"/>
                  </a:lnTo>
                  <a:lnTo>
                    <a:pt x="326534" y="438309"/>
                  </a:lnTo>
                  <a:lnTo>
                    <a:pt x="326544" y="438309"/>
                  </a:lnTo>
                  <a:lnTo>
                    <a:pt x="379828" y="438309"/>
                  </a:lnTo>
                  <a:lnTo>
                    <a:pt x="379838" y="438309"/>
                  </a:lnTo>
                  <a:lnTo>
                    <a:pt x="392271" y="438309"/>
                  </a:lnTo>
                  <a:lnTo>
                    <a:pt x="392276" y="438309"/>
                  </a:lnTo>
                  <a:lnTo>
                    <a:pt x="401744" y="438309"/>
                  </a:lnTo>
                  <a:lnTo>
                    <a:pt x="419096" y="438309"/>
                  </a:lnTo>
                  <a:lnTo>
                    <a:pt x="564231" y="438309"/>
                  </a:lnTo>
                  <a:lnTo>
                    <a:pt x="573699" y="438309"/>
                  </a:lnTo>
                  <a:lnTo>
                    <a:pt x="573703" y="438309"/>
                  </a:lnTo>
                  <a:lnTo>
                    <a:pt x="586137" y="438309"/>
                  </a:lnTo>
                  <a:lnTo>
                    <a:pt x="586147" y="438309"/>
                  </a:lnTo>
                  <a:lnTo>
                    <a:pt x="591051" y="438309"/>
                  </a:lnTo>
                  <a:lnTo>
                    <a:pt x="591055" y="438309"/>
                  </a:lnTo>
                  <a:lnTo>
                    <a:pt x="603489" y="438309"/>
                  </a:lnTo>
                  <a:lnTo>
                    <a:pt x="603499" y="438309"/>
                  </a:lnTo>
                  <a:lnTo>
                    <a:pt x="639431" y="438309"/>
                  </a:lnTo>
                  <a:lnTo>
                    <a:pt x="639440" y="438309"/>
                  </a:lnTo>
                  <a:lnTo>
                    <a:pt x="645823" y="438309"/>
                  </a:lnTo>
                  <a:lnTo>
                    <a:pt x="645827" y="438309"/>
                  </a:lnTo>
                  <a:lnTo>
                    <a:pt x="656783" y="438309"/>
                  </a:lnTo>
                  <a:lnTo>
                    <a:pt x="656792" y="438309"/>
                  </a:lnTo>
                  <a:lnTo>
                    <a:pt x="658266" y="438309"/>
                  </a:lnTo>
                  <a:lnTo>
                    <a:pt x="663175" y="438309"/>
                  </a:lnTo>
                  <a:lnTo>
                    <a:pt x="663179" y="438309"/>
                  </a:lnTo>
                  <a:lnTo>
                    <a:pt x="672457" y="438309"/>
                  </a:lnTo>
                  <a:lnTo>
                    <a:pt x="672460" y="438309"/>
                  </a:lnTo>
                  <a:lnTo>
                    <a:pt x="675618" y="438309"/>
                  </a:lnTo>
                  <a:lnTo>
                    <a:pt x="689808" y="438309"/>
                  </a:lnTo>
                  <a:lnTo>
                    <a:pt x="689812" y="438309"/>
                  </a:lnTo>
                  <a:lnTo>
                    <a:pt x="690356" y="438309"/>
                  </a:lnTo>
                  <a:lnTo>
                    <a:pt x="711559" y="438309"/>
                  </a:lnTo>
                  <a:lnTo>
                    <a:pt x="728911" y="438309"/>
                  </a:lnTo>
                  <a:lnTo>
                    <a:pt x="943908" y="438309"/>
                  </a:lnTo>
                  <a:lnTo>
                    <a:pt x="956346" y="438309"/>
                  </a:lnTo>
                  <a:lnTo>
                    <a:pt x="956351" y="438309"/>
                  </a:lnTo>
                  <a:lnTo>
                    <a:pt x="961259" y="438309"/>
                  </a:lnTo>
                  <a:lnTo>
                    <a:pt x="973698" y="438309"/>
                  </a:lnTo>
                  <a:lnTo>
                    <a:pt x="973703" y="438309"/>
                  </a:lnTo>
                  <a:lnTo>
                    <a:pt x="1009640" y="438309"/>
                  </a:lnTo>
                  <a:lnTo>
                    <a:pt x="1009644" y="438309"/>
                  </a:lnTo>
                  <a:lnTo>
                    <a:pt x="1016027" y="438309"/>
                  </a:lnTo>
                  <a:lnTo>
                    <a:pt x="1016037" y="438309"/>
                  </a:lnTo>
                  <a:lnTo>
                    <a:pt x="1022078" y="438309"/>
                  </a:lnTo>
                  <a:lnTo>
                    <a:pt x="1022088" y="438309"/>
                  </a:lnTo>
                  <a:lnTo>
                    <a:pt x="1026992" y="438309"/>
                  </a:lnTo>
                  <a:lnTo>
                    <a:pt x="1026996" y="438309"/>
                  </a:lnTo>
                  <a:lnTo>
                    <a:pt x="1028470" y="438309"/>
                  </a:lnTo>
                  <a:lnTo>
                    <a:pt x="1028475" y="438309"/>
                  </a:lnTo>
                  <a:lnTo>
                    <a:pt x="1033379" y="438309"/>
                  </a:lnTo>
                  <a:lnTo>
                    <a:pt x="1033389" y="438309"/>
                  </a:lnTo>
                  <a:lnTo>
                    <a:pt x="1039429" y="438309"/>
                  </a:lnTo>
                  <a:lnTo>
                    <a:pt x="1039440" y="438309"/>
                  </a:lnTo>
                  <a:lnTo>
                    <a:pt x="1045822" y="438309"/>
                  </a:lnTo>
                  <a:lnTo>
                    <a:pt x="1045827" y="438309"/>
                  </a:lnTo>
                  <a:lnTo>
                    <a:pt x="1081763" y="438309"/>
                  </a:lnTo>
                  <a:lnTo>
                    <a:pt x="1081768" y="438309"/>
                  </a:lnTo>
                  <a:lnTo>
                    <a:pt x="1094207" y="438309"/>
                  </a:lnTo>
                  <a:lnTo>
                    <a:pt x="1099115" y="438309"/>
                  </a:lnTo>
                  <a:lnTo>
                    <a:pt x="1099120" y="438309"/>
                  </a:lnTo>
                  <a:lnTo>
                    <a:pt x="1111559" y="438309"/>
                  </a:lnTo>
                  <a:lnTo>
                    <a:pt x="1326555" y="438309"/>
                  </a:lnTo>
                  <a:lnTo>
                    <a:pt x="1343907" y="438309"/>
                  </a:lnTo>
                  <a:lnTo>
                    <a:pt x="1365110" y="438309"/>
                  </a:lnTo>
                  <a:lnTo>
                    <a:pt x="1365654" y="438309"/>
                  </a:lnTo>
                  <a:lnTo>
                    <a:pt x="1365658" y="438309"/>
                  </a:lnTo>
                  <a:lnTo>
                    <a:pt x="1379848" y="438309"/>
                  </a:lnTo>
                  <a:lnTo>
                    <a:pt x="1383006" y="438309"/>
                  </a:lnTo>
                  <a:lnTo>
                    <a:pt x="1383010" y="438309"/>
                  </a:lnTo>
                  <a:lnTo>
                    <a:pt x="1392287" y="438309"/>
                  </a:lnTo>
                  <a:lnTo>
                    <a:pt x="1392292" y="438309"/>
                  </a:lnTo>
                  <a:lnTo>
                    <a:pt x="1397200" y="438309"/>
                  </a:lnTo>
                  <a:lnTo>
                    <a:pt x="1398674" y="438309"/>
                  </a:lnTo>
                  <a:lnTo>
                    <a:pt x="1398683" y="438309"/>
                  </a:lnTo>
                  <a:lnTo>
                    <a:pt x="1409639" y="438309"/>
                  </a:lnTo>
                  <a:lnTo>
                    <a:pt x="1409644" y="438309"/>
                  </a:lnTo>
                  <a:lnTo>
                    <a:pt x="1416026" y="438309"/>
                  </a:lnTo>
                  <a:lnTo>
                    <a:pt x="1416035" y="438309"/>
                  </a:lnTo>
                  <a:lnTo>
                    <a:pt x="1451967" y="438309"/>
                  </a:lnTo>
                  <a:lnTo>
                    <a:pt x="1451978" y="438309"/>
                  </a:lnTo>
                  <a:lnTo>
                    <a:pt x="1464411" y="438309"/>
                  </a:lnTo>
                  <a:lnTo>
                    <a:pt x="1464416" y="438309"/>
                  </a:lnTo>
                  <a:lnTo>
                    <a:pt x="1469319" y="438309"/>
                  </a:lnTo>
                  <a:lnTo>
                    <a:pt x="1469330" y="438309"/>
                  </a:lnTo>
                  <a:lnTo>
                    <a:pt x="1481763" y="438309"/>
                  </a:lnTo>
                  <a:lnTo>
                    <a:pt x="1481768" y="438309"/>
                  </a:lnTo>
                  <a:lnTo>
                    <a:pt x="1491236" y="438309"/>
                  </a:lnTo>
                  <a:lnTo>
                    <a:pt x="1636370" y="438309"/>
                  </a:lnTo>
                  <a:lnTo>
                    <a:pt x="1653722" y="438309"/>
                  </a:lnTo>
                  <a:lnTo>
                    <a:pt x="1663190" y="438309"/>
                  </a:lnTo>
                  <a:lnTo>
                    <a:pt x="1663195" y="438309"/>
                  </a:lnTo>
                  <a:lnTo>
                    <a:pt x="1675628" y="438309"/>
                  </a:lnTo>
                  <a:lnTo>
                    <a:pt x="1675638" y="438309"/>
                  </a:lnTo>
                  <a:lnTo>
                    <a:pt x="1728922" y="438309"/>
                  </a:lnTo>
                  <a:lnTo>
                    <a:pt x="1728932" y="438309"/>
                  </a:lnTo>
                  <a:lnTo>
                    <a:pt x="1761948" y="438309"/>
                  </a:lnTo>
                  <a:lnTo>
                    <a:pt x="1761952" y="438309"/>
                  </a:lnTo>
                  <a:lnTo>
                    <a:pt x="1762496" y="438309"/>
                  </a:lnTo>
                  <a:lnTo>
                    <a:pt x="1779848" y="438309"/>
                  </a:lnTo>
                  <a:cubicBezTo>
                    <a:pt x="1920583" y="438309"/>
                    <a:pt x="1958872" y="440580"/>
                    <a:pt x="1993104" y="294667"/>
                  </a:cubicBezTo>
                  <a:cubicBezTo>
                    <a:pt x="2019984" y="158492"/>
                    <a:pt x="2038828" y="73699"/>
                    <a:pt x="2054097" y="6057"/>
                  </a:cubicBezTo>
                  <a:lnTo>
                    <a:pt x="2055466" y="0"/>
                  </a:lnTo>
                  <a:lnTo>
                    <a:pt x="2038114" y="0"/>
                  </a:lnTo>
                  <a:lnTo>
                    <a:pt x="2037566" y="0"/>
                  </a:lnTo>
                  <a:lnTo>
                    <a:pt x="2004541" y="0"/>
                  </a:lnTo>
                  <a:lnTo>
                    <a:pt x="1951247" y="0"/>
                  </a:lnTo>
                  <a:lnTo>
                    <a:pt x="1938809" y="0"/>
                  </a:lnTo>
                  <a:lnTo>
                    <a:pt x="1932288" y="0"/>
                  </a:lnTo>
                  <a:lnTo>
                    <a:pt x="1919850" y="0"/>
                  </a:lnTo>
                  <a:lnTo>
                    <a:pt x="1866556" y="0"/>
                  </a:lnTo>
                  <a:lnTo>
                    <a:pt x="1685257" y="0"/>
                  </a:lnTo>
                  <a:lnTo>
                    <a:pt x="1672820" y="0"/>
                  </a:lnTo>
                  <a:lnTo>
                    <a:pt x="1667906" y="0"/>
                  </a:lnTo>
                  <a:lnTo>
                    <a:pt x="1655468" y="0"/>
                  </a:lnTo>
                  <a:lnTo>
                    <a:pt x="1654919" y="0"/>
                  </a:lnTo>
                  <a:lnTo>
                    <a:pt x="1653722" y="0"/>
                  </a:lnTo>
                  <a:lnTo>
                    <a:pt x="1648610" y="0"/>
                  </a:lnTo>
                  <a:lnTo>
                    <a:pt x="1636370" y="0"/>
                  </a:lnTo>
                  <a:lnTo>
                    <a:pt x="1631258" y="0"/>
                  </a:lnTo>
                  <a:lnTo>
                    <a:pt x="1619525" y="0"/>
                  </a:lnTo>
                  <a:lnTo>
                    <a:pt x="1602173" y="0"/>
                  </a:lnTo>
                  <a:lnTo>
                    <a:pt x="1601626" y="0"/>
                  </a:lnTo>
                  <a:lnTo>
                    <a:pt x="1595317" y="0"/>
                  </a:lnTo>
                  <a:lnTo>
                    <a:pt x="1582879" y="0"/>
                  </a:lnTo>
                  <a:lnTo>
                    <a:pt x="1577965" y="0"/>
                  </a:lnTo>
                  <a:lnTo>
                    <a:pt x="1576358" y="0"/>
                  </a:lnTo>
                  <a:lnTo>
                    <a:pt x="1568600" y="0"/>
                  </a:lnTo>
                  <a:lnTo>
                    <a:pt x="1565527" y="0"/>
                  </a:lnTo>
                  <a:lnTo>
                    <a:pt x="1562079" y="0"/>
                  </a:lnTo>
                  <a:lnTo>
                    <a:pt x="1559006" y="0"/>
                  </a:lnTo>
                  <a:lnTo>
                    <a:pt x="1549641" y="0"/>
                  </a:lnTo>
                  <a:lnTo>
                    <a:pt x="1543332" y="0"/>
                  </a:lnTo>
                  <a:lnTo>
                    <a:pt x="1525980" y="0"/>
                  </a:lnTo>
                  <a:lnTo>
                    <a:pt x="1525432" y="0"/>
                  </a:lnTo>
                  <a:lnTo>
                    <a:pt x="1496347" y="0"/>
                  </a:lnTo>
                  <a:lnTo>
                    <a:pt x="1491236" y="0"/>
                  </a:lnTo>
                  <a:lnTo>
                    <a:pt x="1490039" y="0"/>
                  </a:lnTo>
                  <a:lnTo>
                    <a:pt x="1472687" y="0"/>
                  </a:lnTo>
                  <a:lnTo>
                    <a:pt x="1472138" y="0"/>
                  </a:lnTo>
                  <a:lnTo>
                    <a:pt x="1459700" y="0"/>
                  </a:lnTo>
                  <a:lnTo>
                    <a:pt x="1315048" y="0"/>
                  </a:lnTo>
                  <a:lnTo>
                    <a:pt x="1302610" y="0"/>
                  </a:lnTo>
                  <a:lnTo>
                    <a:pt x="1297696" y="0"/>
                  </a:lnTo>
                  <a:lnTo>
                    <a:pt x="1285258" y="0"/>
                  </a:lnTo>
                  <a:lnTo>
                    <a:pt x="1278402" y="0"/>
                  </a:lnTo>
                  <a:lnTo>
                    <a:pt x="1261050" y="0"/>
                  </a:lnTo>
                  <a:lnTo>
                    <a:pt x="1249317" y="0"/>
                  </a:lnTo>
                  <a:lnTo>
                    <a:pt x="1236879" y="0"/>
                  </a:lnTo>
                  <a:lnTo>
                    <a:pt x="1231965" y="0"/>
                  </a:lnTo>
                  <a:lnTo>
                    <a:pt x="1230357" y="0"/>
                  </a:lnTo>
                  <a:lnTo>
                    <a:pt x="1225107" y="0"/>
                  </a:lnTo>
                  <a:lnTo>
                    <a:pt x="1219527" y="0"/>
                  </a:lnTo>
                  <a:lnTo>
                    <a:pt x="1213006" y="0"/>
                  </a:lnTo>
                  <a:lnTo>
                    <a:pt x="1212669" y="0"/>
                  </a:lnTo>
                  <a:lnTo>
                    <a:pt x="1207755" y="0"/>
                  </a:lnTo>
                  <a:lnTo>
                    <a:pt x="1206149" y="0"/>
                  </a:lnTo>
                  <a:lnTo>
                    <a:pt x="1195318" y="0"/>
                  </a:lnTo>
                  <a:lnTo>
                    <a:pt x="1193711" y="0"/>
                  </a:lnTo>
                  <a:lnTo>
                    <a:pt x="1188797" y="0"/>
                  </a:lnTo>
                  <a:lnTo>
                    <a:pt x="1176359" y="0"/>
                  </a:lnTo>
                  <a:lnTo>
                    <a:pt x="1140417" y="0"/>
                  </a:lnTo>
                  <a:lnTo>
                    <a:pt x="1123065" y="0"/>
                  </a:lnTo>
                  <a:lnTo>
                    <a:pt x="1107391" y="0"/>
                  </a:lnTo>
                  <a:lnTo>
                    <a:pt x="1090039" y="0"/>
                  </a:lnTo>
                  <a:lnTo>
                    <a:pt x="1089492" y="0"/>
                  </a:lnTo>
                  <a:lnTo>
                    <a:pt x="965975" y="0"/>
                  </a:lnTo>
                  <a:lnTo>
                    <a:pt x="965427" y="0"/>
                  </a:lnTo>
                  <a:lnTo>
                    <a:pt x="948075" y="0"/>
                  </a:lnTo>
                  <a:lnTo>
                    <a:pt x="932401" y="0"/>
                  </a:lnTo>
                  <a:lnTo>
                    <a:pt x="915049" y="0"/>
                  </a:lnTo>
                  <a:lnTo>
                    <a:pt x="879107" y="0"/>
                  </a:lnTo>
                  <a:lnTo>
                    <a:pt x="866669" y="0"/>
                  </a:lnTo>
                  <a:lnTo>
                    <a:pt x="861755" y="0"/>
                  </a:lnTo>
                  <a:lnTo>
                    <a:pt x="860149" y="0"/>
                  </a:lnTo>
                  <a:lnTo>
                    <a:pt x="849317" y="0"/>
                  </a:lnTo>
                  <a:lnTo>
                    <a:pt x="847711" y="0"/>
                  </a:lnTo>
                  <a:lnTo>
                    <a:pt x="842797" y="0"/>
                  </a:lnTo>
                  <a:lnTo>
                    <a:pt x="842461" y="0"/>
                  </a:lnTo>
                  <a:lnTo>
                    <a:pt x="835940" y="0"/>
                  </a:lnTo>
                  <a:lnTo>
                    <a:pt x="830359" y="0"/>
                  </a:lnTo>
                  <a:lnTo>
                    <a:pt x="825109" y="0"/>
                  </a:lnTo>
                  <a:lnTo>
                    <a:pt x="823502" y="0"/>
                  </a:lnTo>
                  <a:lnTo>
                    <a:pt x="818588" y="0"/>
                  </a:lnTo>
                  <a:lnTo>
                    <a:pt x="806150" y="0"/>
                  </a:lnTo>
                  <a:lnTo>
                    <a:pt x="794417" y="0"/>
                  </a:lnTo>
                  <a:lnTo>
                    <a:pt x="777065" y="0"/>
                  </a:lnTo>
                  <a:lnTo>
                    <a:pt x="770208" y="0"/>
                  </a:lnTo>
                  <a:lnTo>
                    <a:pt x="757770" y="0"/>
                  </a:lnTo>
                  <a:lnTo>
                    <a:pt x="752856" y="0"/>
                  </a:lnTo>
                  <a:lnTo>
                    <a:pt x="740418" y="0"/>
                  </a:lnTo>
                  <a:lnTo>
                    <a:pt x="595766" y="0"/>
                  </a:lnTo>
                  <a:lnTo>
                    <a:pt x="583328" y="0"/>
                  </a:lnTo>
                  <a:lnTo>
                    <a:pt x="582780" y="0"/>
                  </a:lnTo>
                  <a:lnTo>
                    <a:pt x="565428" y="0"/>
                  </a:lnTo>
                  <a:lnTo>
                    <a:pt x="564231" y="0"/>
                  </a:lnTo>
                  <a:lnTo>
                    <a:pt x="559119" y="0"/>
                  </a:lnTo>
                  <a:lnTo>
                    <a:pt x="530034" y="0"/>
                  </a:lnTo>
                  <a:lnTo>
                    <a:pt x="529486" y="0"/>
                  </a:lnTo>
                  <a:lnTo>
                    <a:pt x="512134" y="0"/>
                  </a:lnTo>
                  <a:lnTo>
                    <a:pt x="505826" y="0"/>
                  </a:lnTo>
                  <a:lnTo>
                    <a:pt x="496460" y="0"/>
                  </a:lnTo>
                  <a:lnTo>
                    <a:pt x="493388" y="0"/>
                  </a:lnTo>
                  <a:lnTo>
                    <a:pt x="489939" y="0"/>
                  </a:lnTo>
                  <a:lnTo>
                    <a:pt x="486866" y="0"/>
                  </a:lnTo>
                  <a:lnTo>
                    <a:pt x="479109" y="0"/>
                  </a:lnTo>
                  <a:lnTo>
                    <a:pt x="477501" y="0"/>
                  </a:lnTo>
                  <a:lnTo>
                    <a:pt x="472587" y="0"/>
                  </a:lnTo>
                  <a:lnTo>
                    <a:pt x="460149" y="0"/>
                  </a:lnTo>
                  <a:lnTo>
                    <a:pt x="453841" y="0"/>
                  </a:lnTo>
                  <a:lnTo>
                    <a:pt x="453293" y="0"/>
                  </a:lnTo>
                  <a:lnTo>
                    <a:pt x="435941" y="0"/>
                  </a:lnTo>
                  <a:lnTo>
                    <a:pt x="424208" y="0"/>
                  </a:lnTo>
                  <a:lnTo>
                    <a:pt x="419096" y="0"/>
                  </a:lnTo>
                  <a:lnTo>
                    <a:pt x="406856" y="0"/>
                  </a:lnTo>
                  <a:lnTo>
                    <a:pt x="401744" y="0"/>
                  </a:lnTo>
                  <a:lnTo>
                    <a:pt x="400547" y="0"/>
                  </a:lnTo>
                  <a:lnTo>
                    <a:pt x="399999" y="0"/>
                  </a:lnTo>
                  <a:lnTo>
                    <a:pt x="387561" y="0"/>
                  </a:lnTo>
                  <a:lnTo>
                    <a:pt x="382647" y="0"/>
                  </a:lnTo>
                  <a:lnTo>
                    <a:pt x="370209" y="0"/>
                  </a:lnTo>
                  <a:lnTo>
                    <a:pt x="188910" y="0"/>
                  </a:lnTo>
                  <a:lnTo>
                    <a:pt x="135616" y="0"/>
                  </a:lnTo>
                  <a:lnTo>
                    <a:pt x="123178" y="0"/>
                  </a:lnTo>
                  <a:lnTo>
                    <a:pt x="116657" y="0"/>
                  </a:lnTo>
                  <a:lnTo>
                    <a:pt x="104220" y="0"/>
                  </a:lnTo>
                  <a:lnTo>
                    <a:pt x="50925" y="0"/>
                  </a:lnTo>
                  <a:lnTo>
                    <a:pt x="17900" y="0"/>
                  </a:lnTo>
                  <a:lnTo>
                    <a:pt x="17352" y="0"/>
                  </a:lnTo>
                  <a:lnTo>
                    <a:pt x="0" y="0"/>
                  </a:lnTo>
                  <a:lnTo>
                    <a:pt x="1369" y="6057"/>
                  </a:lnTo>
                  <a:cubicBezTo>
                    <a:pt x="16638" y="73699"/>
                    <a:pt x="35483" y="158492"/>
                    <a:pt x="62362" y="294667"/>
                  </a:cubicBezTo>
                  <a:cubicBezTo>
                    <a:pt x="96594" y="440580"/>
                    <a:pt x="134883" y="438309"/>
                    <a:pt x="275618" y="438309"/>
                  </a:cubicBezTo>
                  <a:close/>
                </a:path>
              </a:pathLst>
            </a:cu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B154057-121C-EC3D-A78D-2F1A60FD4E39}"/>
                </a:ext>
              </a:extLst>
            </p:cNvPr>
            <p:cNvSpPr txBox="1"/>
            <p:nvPr/>
          </p:nvSpPr>
          <p:spPr>
            <a:xfrm>
              <a:off x="1834614" y="4691862"/>
              <a:ext cx="1599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4713AF7-A21C-FC84-2B8D-7318BC6B7FA5}"/>
              </a:ext>
            </a:extLst>
          </p:cNvPr>
          <p:cNvGrpSpPr/>
          <p:nvPr/>
        </p:nvGrpSpPr>
        <p:grpSpPr>
          <a:xfrm>
            <a:off x="8439062" y="3186202"/>
            <a:ext cx="2235567" cy="1878704"/>
            <a:chOff x="1516407" y="3186202"/>
            <a:chExt cx="2235567" cy="187870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AA26007-46BB-F571-E37F-7887F8F39742}"/>
                </a:ext>
              </a:extLst>
            </p:cNvPr>
            <p:cNvGrpSpPr/>
            <p:nvPr/>
          </p:nvGrpSpPr>
          <p:grpSpPr>
            <a:xfrm>
              <a:off x="1516407" y="3186202"/>
              <a:ext cx="2235567" cy="1101840"/>
              <a:chOff x="649026" y="1906534"/>
              <a:chExt cx="2235567" cy="1101840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E80E244-18A6-AED7-AA13-757DBA2DCE96}"/>
                  </a:ext>
                </a:extLst>
              </p:cNvPr>
              <p:cNvSpPr txBox="1"/>
              <p:nvPr/>
            </p:nvSpPr>
            <p:spPr>
              <a:xfrm>
                <a:off x="829127" y="2245088"/>
                <a:ext cx="1875368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196C874-EB0D-8A64-EF94-38339760BA01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FB3918-15B5-7126-9F03-7D41DE296816}"/>
                </a:ext>
              </a:extLst>
            </p:cNvPr>
            <p:cNvSpPr/>
            <p:nvPr/>
          </p:nvSpPr>
          <p:spPr>
            <a:xfrm rot="10800000" flipH="1" flipV="1">
              <a:off x="1606457" y="4626596"/>
              <a:ext cx="2055466" cy="438310"/>
            </a:xfrm>
            <a:custGeom>
              <a:avLst/>
              <a:gdLst>
                <a:gd name="connsiteX0" fmla="*/ 275618 w 2055466"/>
                <a:gd name="connsiteY0" fmla="*/ 438309 h 438311"/>
                <a:gd name="connsiteX1" fmla="*/ 292970 w 2055466"/>
                <a:gd name="connsiteY1" fmla="*/ 438309 h 438311"/>
                <a:gd name="connsiteX2" fmla="*/ 293514 w 2055466"/>
                <a:gd name="connsiteY2" fmla="*/ 438309 h 438311"/>
                <a:gd name="connsiteX3" fmla="*/ 293518 w 2055466"/>
                <a:gd name="connsiteY3" fmla="*/ 438309 h 438311"/>
                <a:gd name="connsiteX4" fmla="*/ 326534 w 2055466"/>
                <a:gd name="connsiteY4" fmla="*/ 438309 h 438311"/>
                <a:gd name="connsiteX5" fmla="*/ 326544 w 2055466"/>
                <a:gd name="connsiteY5" fmla="*/ 438309 h 438311"/>
                <a:gd name="connsiteX6" fmla="*/ 379828 w 2055466"/>
                <a:gd name="connsiteY6" fmla="*/ 438309 h 438311"/>
                <a:gd name="connsiteX7" fmla="*/ 379838 w 2055466"/>
                <a:gd name="connsiteY7" fmla="*/ 438309 h 438311"/>
                <a:gd name="connsiteX8" fmla="*/ 392271 w 2055466"/>
                <a:gd name="connsiteY8" fmla="*/ 438309 h 438311"/>
                <a:gd name="connsiteX9" fmla="*/ 392276 w 2055466"/>
                <a:gd name="connsiteY9" fmla="*/ 438309 h 438311"/>
                <a:gd name="connsiteX10" fmla="*/ 401744 w 2055466"/>
                <a:gd name="connsiteY10" fmla="*/ 438309 h 438311"/>
                <a:gd name="connsiteX11" fmla="*/ 419096 w 2055466"/>
                <a:gd name="connsiteY11" fmla="*/ 438309 h 438311"/>
                <a:gd name="connsiteX12" fmla="*/ 564231 w 2055466"/>
                <a:gd name="connsiteY12" fmla="*/ 438309 h 438311"/>
                <a:gd name="connsiteX13" fmla="*/ 573699 w 2055466"/>
                <a:gd name="connsiteY13" fmla="*/ 438309 h 438311"/>
                <a:gd name="connsiteX14" fmla="*/ 573703 w 2055466"/>
                <a:gd name="connsiteY14" fmla="*/ 438309 h 438311"/>
                <a:gd name="connsiteX15" fmla="*/ 586137 w 2055466"/>
                <a:gd name="connsiteY15" fmla="*/ 438309 h 438311"/>
                <a:gd name="connsiteX16" fmla="*/ 586147 w 2055466"/>
                <a:gd name="connsiteY16" fmla="*/ 438309 h 438311"/>
                <a:gd name="connsiteX17" fmla="*/ 591051 w 2055466"/>
                <a:gd name="connsiteY17" fmla="*/ 438309 h 438311"/>
                <a:gd name="connsiteX18" fmla="*/ 591055 w 2055466"/>
                <a:gd name="connsiteY18" fmla="*/ 438309 h 438311"/>
                <a:gd name="connsiteX19" fmla="*/ 603489 w 2055466"/>
                <a:gd name="connsiteY19" fmla="*/ 438309 h 438311"/>
                <a:gd name="connsiteX20" fmla="*/ 603499 w 2055466"/>
                <a:gd name="connsiteY20" fmla="*/ 438309 h 438311"/>
                <a:gd name="connsiteX21" fmla="*/ 639431 w 2055466"/>
                <a:gd name="connsiteY21" fmla="*/ 438309 h 438311"/>
                <a:gd name="connsiteX22" fmla="*/ 639440 w 2055466"/>
                <a:gd name="connsiteY22" fmla="*/ 438309 h 438311"/>
                <a:gd name="connsiteX23" fmla="*/ 645823 w 2055466"/>
                <a:gd name="connsiteY23" fmla="*/ 438309 h 438311"/>
                <a:gd name="connsiteX24" fmla="*/ 645827 w 2055466"/>
                <a:gd name="connsiteY24" fmla="*/ 438309 h 438311"/>
                <a:gd name="connsiteX25" fmla="*/ 656783 w 2055466"/>
                <a:gd name="connsiteY25" fmla="*/ 438309 h 438311"/>
                <a:gd name="connsiteX26" fmla="*/ 656792 w 2055466"/>
                <a:gd name="connsiteY26" fmla="*/ 438309 h 438311"/>
                <a:gd name="connsiteX27" fmla="*/ 658266 w 2055466"/>
                <a:gd name="connsiteY27" fmla="*/ 438309 h 438311"/>
                <a:gd name="connsiteX28" fmla="*/ 663175 w 2055466"/>
                <a:gd name="connsiteY28" fmla="*/ 438309 h 438311"/>
                <a:gd name="connsiteX29" fmla="*/ 663179 w 2055466"/>
                <a:gd name="connsiteY29" fmla="*/ 438309 h 438311"/>
                <a:gd name="connsiteX30" fmla="*/ 672457 w 2055466"/>
                <a:gd name="connsiteY30" fmla="*/ 438309 h 438311"/>
                <a:gd name="connsiteX31" fmla="*/ 672460 w 2055466"/>
                <a:gd name="connsiteY31" fmla="*/ 438309 h 438311"/>
                <a:gd name="connsiteX32" fmla="*/ 675618 w 2055466"/>
                <a:gd name="connsiteY32" fmla="*/ 438309 h 438311"/>
                <a:gd name="connsiteX33" fmla="*/ 689808 w 2055466"/>
                <a:gd name="connsiteY33" fmla="*/ 438309 h 438311"/>
                <a:gd name="connsiteX34" fmla="*/ 689812 w 2055466"/>
                <a:gd name="connsiteY34" fmla="*/ 438309 h 438311"/>
                <a:gd name="connsiteX35" fmla="*/ 690356 w 2055466"/>
                <a:gd name="connsiteY35" fmla="*/ 438309 h 438311"/>
                <a:gd name="connsiteX36" fmla="*/ 711559 w 2055466"/>
                <a:gd name="connsiteY36" fmla="*/ 438309 h 438311"/>
                <a:gd name="connsiteX37" fmla="*/ 728911 w 2055466"/>
                <a:gd name="connsiteY37" fmla="*/ 438309 h 438311"/>
                <a:gd name="connsiteX38" fmla="*/ 943908 w 2055466"/>
                <a:gd name="connsiteY38" fmla="*/ 438309 h 438311"/>
                <a:gd name="connsiteX39" fmla="*/ 956346 w 2055466"/>
                <a:gd name="connsiteY39" fmla="*/ 438309 h 438311"/>
                <a:gd name="connsiteX40" fmla="*/ 956351 w 2055466"/>
                <a:gd name="connsiteY40" fmla="*/ 438309 h 438311"/>
                <a:gd name="connsiteX41" fmla="*/ 961259 w 2055466"/>
                <a:gd name="connsiteY41" fmla="*/ 438309 h 438311"/>
                <a:gd name="connsiteX42" fmla="*/ 973698 w 2055466"/>
                <a:gd name="connsiteY42" fmla="*/ 438309 h 438311"/>
                <a:gd name="connsiteX43" fmla="*/ 973703 w 2055466"/>
                <a:gd name="connsiteY43" fmla="*/ 438309 h 438311"/>
                <a:gd name="connsiteX44" fmla="*/ 1009640 w 2055466"/>
                <a:gd name="connsiteY44" fmla="*/ 438309 h 438311"/>
                <a:gd name="connsiteX45" fmla="*/ 1009644 w 2055466"/>
                <a:gd name="connsiteY45" fmla="*/ 438309 h 438311"/>
                <a:gd name="connsiteX46" fmla="*/ 1016027 w 2055466"/>
                <a:gd name="connsiteY46" fmla="*/ 438309 h 438311"/>
                <a:gd name="connsiteX47" fmla="*/ 1016037 w 2055466"/>
                <a:gd name="connsiteY47" fmla="*/ 438309 h 438311"/>
                <a:gd name="connsiteX48" fmla="*/ 1022078 w 2055466"/>
                <a:gd name="connsiteY48" fmla="*/ 438309 h 438311"/>
                <a:gd name="connsiteX49" fmla="*/ 1022088 w 2055466"/>
                <a:gd name="connsiteY49" fmla="*/ 438309 h 438311"/>
                <a:gd name="connsiteX50" fmla="*/ 1026992 w 2055466"/>
                <a:gd name="connsiteY50" fmla="*/ 438309 h 438311"/>
                <a:gd name="connsiteX51" fmla="*/ 1026996 w 2055466"/>
                <a:gd name="connsiteY51" fmla="*/ 438309 h 438311"/>
                <a:gd name="connsiteX52" fmla="*/ 1028470 w 2055466"/>
                <a:gd name="connsiteY52" fmla="*/ 438309 h 438311"/>
                <a:gd name="connsiteX53" fmla="*/ 1028475 w 2055466"/>
                <a:gd name="connsiteY53" fmla="*/ 438309 h 438311"/>
                <a:gd name="connsiteX54" fmla="*/ 1033379 w 2055466"/>
                <a:gd name="connsiteY54" fmla="*/ 438309 h 438311"/>
                <a:gd name="connsiteX55" fmla="*/ 1033389 w 2055466"/>
                <a:gd name="connsiteY55" fmla="*/ 438309 h 438311"/>
                <a:gd name="connsiteX56" fmla="*/ 1039429 w 2055466"/>
                <a:gd name="connsiteY56" fmla="*/ 438309 h 438311"/>
                <a:gd name="connsiteX57" fmla="*/ 1039440 w 2055466"/>
                <a:gd name="connsiteY57" fmla="*/ 438309 h 438311"/>
                <a:gd name="connsiteX58" fmla="*/ 1045822 w 2055466"/>
                <a:gd name="connsiteY58" fmla="*/ 438309 h 438311"/>
                <a:gd name="connsiteX59" fmla="*/ 1045827 w 2055466"/>
                <a:gd name="connsiteY59" fmla="*/ 438309 h 438311"/>
                <a:gd name="connsiteX60" fmla="*/ 1081763 w 2055466"/>
                <a:gd name="connsiteY60" fmla="*/ 438309 h 438311"/>
                <a:gd name="connsiteX61" fmla="*/ 1081768 w 2055466"/>
                <a:gd name="connsiteY61" fmla="*/ 438309 h 438311"/>
                <a:gd name="connsiteX62" fmla="*/ 1094207 w 2055466"/>
                <a:gd name="connsiteY62" fmla="*/ 438309 h 438311"/>
                <a:gd name="connsiteX63" fmla="*/ 1099115 w 2055466"/>
                <a:gd name="connsiteY63" fmla="*/ 438309 h 438311"/>
                <a:gd name="connsiteX64" fmla="*/ 1099120 w 2055466"/>
                <a:gd name="connsiteY64" fmla="*/ 438309 h 438311"/>
                <a:gd name="connsiteX65" fmla="*/ 1111559 w 2055466"/>
                <a:gd name="connsiteY65" fmla="*/ 438309 h 438311"/>
                <a:gd name="connsiteX66" fmla="*/ 1326555 w 2055466"/>
                <a:gd name="connsiteY66" fmla="*/ 438309 h 438311"/>
                <a:gd name="connsiteX67" fmla="*/ 1343907 w 2055466"/>
                <a:gd name="connsiteY67" fmla="*/ 438309 h 438311"/>
                <a:gd name="connsiteX68" fmla="*/ 1365110 w 2055466"/>
                <a:gd name="connsiteY68" fmla="*/ 438309 h 438311"/>
                <a:gd name="connsiteX69" fmla="*/ 1365654 w 2055466"/>
                <a:gd name="connsiteY69" fmla="*/ 438309 h 438311"/>
                <a:gd name="connsiteX70" fmla="*/ 1365658 w 2055466"/>
                <a:gd name="connsiteY70" fmla="*/ 438309 h 438311"/>
                <a:gd name="connsiteX71" fmla="*/ 1379848 w 2055466"/>
                <a:gd name="connsiteY71" fmla="*/ 438309 h 438311"/>
                <a:gd name="connsiteX72" fmla="*/ 1383006 w 2055466"/>
                <a:gd name="connsiteY72" fmla="*/ 438309 h 438311"/>
                <a:gd name="connsiteX73" fmla="*/ 1383010 w 2055466"/>
                <a:gd name="connsiteY73" fmla="*/ 438309 h 438311"/>
                <a:gd name="connsiteX74" fmla="*/ 1392287 w 2055466"/>
                <a:gd name="connsiteY74" fmla="*/ 438309 h 438311"/>
                <a:gd name="connsiteX75" fmla="*/ 1392292 w 2055466"/>
                <a:gd name="connsiteY75" fmla="*/ 438309 h 438311"/>
                <a:gd name="connsiteX76" fmla="*/ 1397200 w 2055466"/>
                <a:gd name="connsiteY76" fmla="*/ 438309 h 438311"/>
                <a:gd name="connsiteX77" fmla="*/ 1398674 w 2055466"/>
                <a:gd name="connsiteY77" fmla="*/ 438309 h 438311"/>
                <a:gd name="connsiteX78" fmla="*/ 1398683 w 2055466"/>
                <a:gd name="connsiteY78" fmla="*/ 438309 h 438311"/>
                <a:gd name="connsiteX79" fmla="*/ 1409639 w 2055466"/>
                <a:gd name="connsiteY79" fmla="*/ 438309 h 438311"/>
                <a:gd name="connsiteX80" fmla="*/ 1409644 w 2055466"/>
                <a:gd name="connsiteY80" fmla="*/ 438309 h 438311"/>
                <a:gd name="connsiteX81" fmla="*/ 1416026 w 2055466"/>
                <a:gd name="connsiteY81" fmla="*/ 438309 h 438311"/>
                <a:gd name="connsiteX82" fmla="*/ 1416035 w 2055466"/>
                <a:gd name="connsiteY82" fmla="*/ 438309 h 438311"/>
                <a:gd name="connsiteX83" fmla="*/ 1451967 w 2055466"/>
                <a:gd name="connsiteY83" fmla="*/ 438309 h 438311"/>
                <a:gd name="connsiteX84" fmla="*/ 1451978 w 2055466"/>
                <a:gd name="connsiteY84" fmla="*/ 438309 h 438311"/>
                <a:gd name="connsiteX85" fmla="*/ 1464411 w 2055466"/>
                <a:gd name="connsiteY85" fmla="*/ 438309 h 438311"/>
                <a:gd name="connsiteX86" fmla="*/ 1464416 w 2055466"/>
                <a:gd name="connsiteY86" fmla="*/ 438309 h 438311"/>
                <a:gd name="connsiteX87" fmla="*/ 1469319 w 2055466"/>
                <a:gd name="connsiteY87" fmla="*/ 438309 h 438311"/>
                <a:gd name="connsiteX88" fmla="*/ 1469330 w 2055466"/>
                <a:gd name="connsiteY88" fmla="*/ 438309 h 438311"/>
                <a:gd name="connsiteX89" fmla="*/ 1481763 w 2055466"/>
                <a:gd name="connsiteY89" fmla="*/ 438309 h 438311"/>
                <a:gd name="connsiteX90" fmla="*/ 1481768 w 2055466"/>
                <a:gd name="connsiteY90" fmla="*/ 438309 h 438311"/>
                <a:gd name="connsiteX91" fmla="*/ 1491236 w 2055466"/>
                <a:gd name="connsiteY91" fmla="*/ 438309 h 438311"/>
                <a:gd name="connsiteX92" fmla="*/ 1636370 w 2055466"/>
                <a:gd name="connsiteY92" fmla="*/ 438309 h 438311"/>
                <a:gd name="connsiteX93" fmla="*/ 1653722 w 2055466"/>
                <a:gd name="connsiteY93" fmla="*/ 438309 h 438311"/>
                <a:gd name="connsiteX94" fmla="*/ 1663190 w 2055466"/>
                <a:gd name="connsiteY94" fmla="*/ 438309 h 438311"/>
                <a:gd name="connsiteX95" fmla="*/ 1663195 w 2055466"/>
                <a:gd name="connsiteY95" fmla="*/ 438309 h 438311"/>
                <a:gd name="connsiteX96" fmla="*/ 1675628 w 2055466"/>
                <a:gd name="connsiteY96" fmla="*/ 438309 h 438311"/>
                <a:gd name="connsiteX97" fmla="*/ 1675638 w 2055466"/>
                <a:gd name="connsiteY97" fmla="*/ 438309 h 438311"/>
                <a:gd name="connsiteX98" fmla="*/ 1728922 w 2055466"/>
                <a:gd name="connsiteY98" fmla="*/ 438309 h 438311"/>
                <a:gd name="connsiteX99" fmla="*/ 1728932 w 2055466"/>
                <a:gd name="connsiteY99" fmla="*/ 438309 h 438311"/>
                <a:gd name="connsiteX100" fmla="*/ 1761948 w 2055466"/>
                <a:gd name="connsiteY100" fmla="*/ 438309 h 438311"/>
                <a:gd name="connsiteX101" fmla="*/ 1761952 w 2055466"/>
                <a:gd name="connsiteY101" fmla="*/ 438309 h 438311"/>
                <a:gd name="connsiteX102" fmla="*/ 1762496 w 2055466"/>
                <a:gd name="connsiteY102" fmla="*/ 438309 h 438311"/>
                <a:gd name="connsiteX103" fmla="*/ 1779848 w 2055466"/>
                <a:gd name="connsiteY103" fmla="*/ 438309 h 438311"/>
                <a:gd name="connsiteX104" fmla="*/ 1993104 w 2055466"/>
                <a:gd name="connsiteY104" fmla="*/ 294667 h 438311"/>
                <a:gd name="connsiteX105" fmla="*/ 2054097 w 2055466"/>
                <a:gd name="connsiteY105" fmla="*/ 6057 h 438311"/>
                <a:gd name="connsiteX106" fmla="*/ 2055466 w 2055466"/>
                <a:gd name="connsiteY106" fmla="*/ 0 h 438311"/>
                <a:gd name="connsiteX107" fmla="*/ 2038114 w 2055466"/>
                <a:gd name="connsiteY107" fmla="*/ 0 h 438311"/>
                <a:gd name="connsiteX108" fmla="*/ 2037566 w 2055466"/>
                <a:gd name="connsiteY108" fmla="*/ 0 h 438311"/>
                <a:gd name="connsiteX109" fmla="*/ 2004541 w 2055466"/>
                <a:gd name="connsiteY109" fmla="*/ 0 h 438311"/>
                <a:gd name="connsiteX110" fmla="*/ 1951247 w 2055466"/>
                <a:gd name="connsiteY110" fmla="*/ 0 h 438311"/>
                <a:gd name="connsiteX111" fmla="*/ 1938809 w 2055466"/>
                <a:gd name="connsiteY111" fmla="*/ 0 h 438311"/>
                <a:gd name="connsiteX112" fmla="*/ 1932288 w 2055466"/>
                <a:gd name="connsiteY112" fmla="*/ 0 h 438311"/>
                <a:gd name="connsiteX113" fmla="*/ 1919850 w 2055466"/>
                <a:gd name="connsiteY113" fmla="*/ 0 h 438311"/>
                <a:gd name="connsiteX114" fmla="*/ 1866556 w 2055466"/>
                <a:gd name="connsiteY114" fmla="*/ 0 h 438311"/>
                <a:gd name="connsiteX115" fmla="*/ 1685257 w 2055466"/>
                <a:gd name="connsiteY115" fmla="*/ 0 h 438311"/>
                <a:gd name="connsiteX116" fmla="*/ 1672820 w 2055466"/>
                <a:gd name="connsiteY116" fmla="*/ 0 h 438311"/>
                <a:gd name="connsiteX117" fmla="*/ 1667906 w 2055466"/>
                <a:gd name="connsiteY117" fmla="*/ 0 h 438311"/>
                <a:gd name="connsiteX118" fmla="*/ 1655468 w 2055466"/>
                <a:gd name="connsiteY118" fmla="*/ 0 h 438311"/>
                <a:gd name="connsiteX119" fmla="*/ 1654919 w 2055466"/>
                <a:gd name="connsiteY119" fmla="*/ 0 h 438311"/>
                <a:gd name="connsiteX120" fmla="*/ 1653722 w 2055466"/>
                <a:gd name="connsiteY120" fmla="*/ 0 h 438311"/>
                <a:gd name="connsiteX121" fmla="*/ 1648610 w 2055466"/>
                <a:gd name="connsiteY121" fmla="*/ 0 h 438311"/>
                <a:gd name="connsiteX122" fmla="*/ 1636370 w 2055466"/>
                <a:gd name="connsiteY122" fmla="*/ 0 h 438311"/>
                <a:gd name="connsiteX123" fmla="*/ 1631258 w 2055466"/>
                <a:gd name="connsiteY123" fmla="*/ 0 h 438311"/>
                <a:gd name="connsiteX124" fmla="*/ 1619525 w 2055466"/>
                <a:gd name="connsiteY124" fmla="*/ 0 h 438311"/>
                <a:gd name="connsiteX125" fmla="*/ 1602173 w 2055466"/>
                <a:gd name="connsiteY125" fmla="*/ 0 h 438311"/>
                <a:gd name="connsiteX126" fmla="*/ 1601626 w 2055466"/>
                <a:gd name="connsiteY126" fmla="*/ 0 h 438311"/>
                <a:gd name="connsiteX127" fmla="*/ 1595317 w 2055466"/>
                <a:gd name="connsiteY127" fmla="*/ 0 h 438311"/>
                <a:gd name="connsiteX128" fmla="*/ 1582879 w 2055466"/>
                <a:gd name="connsiteY128" fmla="*/ 0 h 438311"/>
                <a:gd name="connsiteX129" fmla="*/ 1577965 w 2055466"/>
                <a:gd name="connsiteY129" fmla="*/ 0 h 438311"/>
                <a:gd name="connsiteX130" fmla="*/ 1576358 w 2055466"/>
                <a:gd name="connsiteY130" fmla="*/ 0 h 438311"/>
                <a:gd name="connsiteX131" fmla="*/ 1568600 w 2055466"/>
                <a:gd name="connsiteY131" fmla="*/ 0 h 438311"/>
                <a:gd name="connsiteX132" fmla="*/ 1565527 w 2055466"/>
                <a:gd name="connsiteY132" fmla="*/ 0 h 438311"/>
                <a:gd name="connsiteX133" fmla="*/ 1562079 w 2055466"/>
                <a:gd name="connsiteY133" fmla="*/ 0 h 438311"/>
                <a:gd name="connsiteX134" fmla="*/ 1559006 w 2055466"/>
                <a:gd name="connsiteY134" fmla="*/ 0 h 438311"/>
                <a:gd name="connsiteX135" fmla="*/ 1549641 w 2055466"/>
                <a:gd name="connsiteY135" fmla="*/ 0 h 438311"/>
                <a:gd name="connsiteX136" fmla="*/ 1543332 w 2055466"/>
                <a:gd name="connsiteY136" fmla="*/ 0 h 438311"/>
                <a:gd name="connsiteX137" fmla="*/ 1525980 w 2055466"/>
                <a:gd name="connsiteY137" fmla="*/ 0 h 438311"/>
                <a:gd name="connsiteX138" fmla="*/ 1525432 w 2055466"/>
                <a:gd name="connsiteY138" fmla="*/ 0 h 438311"/>
                <a:gd name="connsiteX139" fmla="*/ 1496347 w 2055466"/>
                <a:gd name="connsiteY139" fmla="*/ 0 h 438311"/>
                <a:gd name="connsiteX140" fmla="*/ 1491236 w 2055466"/>
                <a:gd name="connsiteY140" fmla="*/ 0 h 438311"/>
                <a:gd name="connsiteX141" fmla="*/ 1490039 w 2055466"/>
                <a:gd name="connsiteY141" fmla="*/ 0 h 438311"/>
                <a:gd name="connsiteX142" fmla="*/ 1472687 w 2055466"/>
                <a:gd name="connsiteY142" fmla="*/ 0 h 438311"/>
                <a:gd name="connsiteX143" fmla="*/ 1472138 w 2055466"/>
                <a:gd name="connsiteY143" fmla="*/ 0 h 438311"/>
                <a:gd name="connsiteX144" fmla="*/ 1459700 w 2055466"/>
                <a:gd name="connsiteY144" fmla="*/ 0 h 438311"/>
                <a:gd name="connsiteX145" fmla="*/ 1315048 w 2055466"/>
                <a:gd name="connsiteY145" fmla="*/ 0 h 438311"/>
                <a:gd name="connsiteX146" fmla="*/ 1302610 w 2055466"/>
                <a:gd name="connsiteY146" fmla="*/ 0 h 438311"/>
                <a:gd name="connsiteX147" fmla="*/ 1297696 w 2055466"/>
                <a:gd name="connsiteY147" fmla="*/ 0 h 438311"/>
                <a:gd name="connsiteX148" fmla="*/ 1285258 w 2055466"/>
                <a:gd name="connsiteY148" fmla="*/ 0 h 438311"/>
                <a:gd name="connsiteX149" fmla="*/ 1278402 w 2055466"/>
                <a:gd name="connsiteY149" fmla="*/ 0 h 438311"/>
                <a:gd name="connsiteX150" fmla="*/ 1261050 w 2055466"/>
                <a:gd name="connsiteY150" fmla="*/ 0 h 438311"/>
                <a:gd name="connsiteX151" fmla="*/ 1249317 w 2055466"/>
                <a:gd name="connsiteY151" fmla="*/ 0 h 438311"/>
                <a:gd name="connsiteX152" fmla="*/ 1236879 w 2055466"/>
                <a:gd name="connsiteY152" fmla="*/ 0 h 438311"/>
                <a:gd name="connsiteX153" fmla="*/ 1231965 w 2055466"/>
                <a:gd name="connsiteY153" fmla="*/ 0 h 438311"/>
                <a:gd name="connsiteX154" fmla="*/ 1230357 w 2055466"/>
                <a:gd name="connsiteY154" fmla="*/ 0 h 438311"/>
                <a:gd name="connsiteX155" fmla="*/ 1225107 w 2055466"/>
                <a:gd name="connsiteY155" fmla="*/ 0 h 438311"/>
                <a:gd name="connsiteX156" fmla="*/ 1219527 w 2055466"/>
                <a:gd name="connsiteY156" fmla="*/ 0 h 438311"/>
                <a:gd name="connsiteX157" fmla="*/ 1213006 w 2055466"/>
                <a:gd name="connsiteY157" fmla="*/ 0 h 438311"/>
                <a:gd name="connsiteX158" fmla="*/ 1212669 w 2055466"/>
                <a:gd name="connsiteY158" fmla="*/ 0 h 438311"/>
                <a:gd name="connsiteX159" fmla="*/ 1207755 w 2055466"/>
                <a:gd name="connsiteY159" fmla="*/ 0 h 438311"/>
                <a:gd name="connsiteX160" fmla="*/ 1206149 w 2055466"/>
                <a:gd name="connsiteY160" fmla="*/ 0 h 438311"/>
                <a:gd name="connsiteX161" fmla="*/ 1195318 w 2055466"/>
                <a:gd name="connsiteY161" fmla="*/ 0 h 438311"/>
                <a:gd name="connsiteX162" fmla="*/ 1193711 w 2055466"/>
                <a:gd name="connsiteY162" fmla="*/ 0 h 438311"/>
                <a:gd name="connsiteX163" fmla="*/ 1188797 w 2055466"/>
                <a:gd name="connsiteY163" fmla="*/ 0 h 438311"/>
                <a:gd name="connsiteX164" fmla="*/ 1176359 w 2055466"/>
                <a:gd name="connsiteY164" fmla="*/ 0 h 438311"/>
                <a:gd name="connsiteX165" fmla="*/ 1140417 w 2055466"/>
                <a:gd name="connsiteY165" fmla="*/ 0 h 438311"/>
                <a:gd name="connsiteX166" fmla="*/ 1123065 w 2055466"/>
                <a:gd name="connsiteY166" fmla="*/ 0 h 438311"/>
                <a:gd name="connsiteX167" fmla="*/ 1107391 w 2055466"/>
                <a:gd name="connsiteY167" fmla="*/ 0 h 438311"/>
                <a:gd name="connsiteX168" fmla="*/ 1090039 w 2055466"/>
                <a:gd name="connsiteY168" fmla="*/ 0 h 438311"/>
                <a:gd name="connsiteX169" fmla="*/ 1089492 w 2055466"/>
                <a:gd name="connsiteY169" fmla="*/ 0 h 438311"/>
                <a:gd name="connsiteX170" fmla="*/ 965975 w 2055466"/>
                <a:gd name="connsiteY170" fmla="*/ 0 h 438311"/>
                <a:gd name="connsiteX171" fmla="*/ 965427 w 2055466"/>
                <a:gd name="connsiteY171" fmla="*/ 0 h 438311"/>
                <a:gd name="connsiteX172" fmla="*/ 948075 w 2055466"/>
                <a:gd name="connsiteY172" fmla="*/ 0 h 438311"/>
                <a:gd name="connsiteX173" fmla="*/ 932401 w 2055466"/>
                <a:gd name="connsiteY173" fmla="*/ 0 h 438311"/>
                <a:gd name="connsiteX174" fmla="*/ 915049 w 2055466"/>
                <a:gd name="connsiteY174" fmla="*/ 0 h 438311"/>
                <a:gd name="connsiteX175" fmla="*/ 879107 w 2055466"/>
                <a:gd name="connsiteY175" fmla="*/ 0 h 438311"/>
                <a:gd name="connsiteX176" fmla="*/ 866669 w 2055466"/>
                <a:gd name="connsiteY176" fmla="*/ 0 h 438311"/>
                <a:gd name="connsiteX177" fmla="*/ 861755 w 2055466"/>
                <a:gd name="connsiteY177" fmla="*/ 0 h 438311"/>
                <a:gd name="connsiteX178" fmla="*/ 860149 w 2055466"/>
                <a:gd name="connsiteY178" fmla="*/ 0 h 438311"/>
                <a:gd name="connsiteX179" fmla="*/ 849317 w 2055466"/>
                <a:gd name="connsiteY179" fmla="*/ 0 h 438311"/>
                <a:gd name="connsiteX180" fmla="*/ 847711 w 2055466"/>
                <a:gd name="connsiteY180" fmla="*/ 0 h 438311"/>
                <a:gd name="connsiteX181" fmla="*/ 842797 w 2055466"/>
                <a:gd name="connsiteY181" fmla="*/ 0 h 438311"/>
                <a:gd name="connsiteX182" fmla="*/ 842461 w 2055466"/>
                <a:gd name="connsiteY182" fmla="*/ 0 h 438311"/>
                <a:gd name="connsiteX183" fmla="*/ 835940 w 2055466"/>
                <a:gd name="connsiteY183" fmla="*/ 0 h 438311"/>
                <a:gd name="connsiteX184" fmla="*/ 830359 w 2055466"/>
                <a:gd name="connsiteY184" fmla="*/ 0 h 438311"/>
                <a:gd name="connsiteX185" fmla="*/ 825109 w 2055466"/>
                <a:gd name="connsiteY185" fmla="*/ 0 h 438311"/>
                <a:gd name="connsiteX186" fmla="*/ 823502 w 2055466"/>
                <a:gd name="connsiteY186" fmla="*/ 0 h 438311"/>
                <a:gd name="connsiteX187" fmla="*/ 818588 w 2055466"/>
                <a:gd name="connsiteY187" fmla="*/ 0 h 438311"/>
                <a:gd name="connsiteX188" fmla="*/ 806150 w 2055466"/>
                <a:gd name="connsiteY188" fmla="*/ 0 h 438311"/>
                <a:gd name="connsiteX189" fmla="*/ 794417 w 2055466"/>
                <a:gd name="connsiteY189" fmla="*/ 0 h 438311"/>
                <a:gd name="connsiteX190" fmla="*/ 777065 w 2055466"/>
                <a:gd name="connsiteY190" fmla="*/ 0 h 438311"/>
                <a:gd name="connsiteX191" fmla="*/ 770208 w 2055466"/>
                <a:gd name="connsiteY191" fmla="*/ 0 h 438311"/>
                <a:gd name="connsiteX192" fmla="*/ 757770 w 2055466"/>
                <a:gd name="connsiteY192" fmla="*/ 0 h 438311"/>
                <a:gd name="connsiteX193" fmla="*/ 752856 w 2055466"/>
                <a:gd name="connsiteY193" fmla="*/ 0 h 438311"/>
                <a:gd name="connsiteX194" fmla="*/ 740418 w 2055466"/>
                <a:gd name="connsiteY194" fmla="*/ 0 h 438311"/>
                <a:gd name="connsiteX195" fmla="*/ 595766 w 2055466"/>
                <a:gd name="connsiteY195" fmla="*/ 0 h 438311"/>
                <a:gd name="connsiteX196" fmla="*/ 583328 w 2055466"/>
                <a:gd name="connsiteY196" fmla="*/ 0 h 438311"/>
                <a:gd name="connsiteX197" fmla="*/ 582780 w 2055466"/>
                <a:gd name="connsiteY197" fmla="*/ 0 h 438311"/>
                <a:gd name="connsiteX198" fmla="*/ 565428 w 2055466"/>
                <a:gd name="connsiteY198" fmla="*/ 0 h 438311"/>
                <a:gd name="connsiteX199" fmla="*/ 564231 w 2055466"/>
                <a:gd name="connsiteY199" fmla="*/ 0 h 438311"/>
                <a:gd name="connsiteX200" fmla="*/ 559119 w 2055466"/>
                <a:gd name="connsiteY200" fmla="*/ 0 h 438311"/>
                <a:gd name="connsiteX201" fmla="*/ 530034 w 2055466"/>
                <a:gd name="connsiteY201" fmla="*/ 0 h 438311"/>
                <a:gd name="connsiteX202" fmla="*/ 529486 w 2055466"/>
                <a:gd name="connsiteY202" fmla="*/ 0 h 438311"/>
                <a:gd name="connsiteX203" fmla="*/ 512134 w 2055466"/>
                <a:gd name="connsiteY203" fmla="*/ 0 h 438311"/>
                <a:gd name="connsiteX204" fmla="*/ 505826 w 2055466"/>
                <a:gd name="connsiteY204" fmla="*/ 0 h 438311"/>
                <a:gd name="connsiteX205" fmla="*/ 496460 w 2055466"/>
                <a:gd name="connsiteY205" fmla="*/ 0 h 438311"/>
                <a:gd name="connsiteX206" fmla="*/ 493388 w 2055466"/>
                <a:gd name="connsiteY206" fmla="*/ 0 h 438311"/>
                <a:gd name="connsiteX207" fmla="*/ 489939 w 2055466"/>
                <a:gd name="connsiteY207" fmla="*/ 0 h 438311"/>
                <a:gd name="connsiteX208" fmla="*/ 486866 w 2055466"/>
                <a:gd name="connsiteY208" fmla="*/ 0 h 438311"/>
                <a:gd name="connsiteX209" fmla="*/ 479109 w 2055466"/>
                <a:gd name="connsiteY209" fmla="*/ 0 h 438311"/>
                <a:gd name="connsiteX210" fmla="*/ 477501 w 2055466"/>
                <a:gd name="connsiteY210" fmla="*/ 0 h 438311"/>
                <a:gd name="connsiteX211" fmla="*/ 472587 w 2055466"/>
                <a:gd name="connsiteY211" fmla="*/ 0 h 438311"/>
                <a:gd name="connsiteX212" fmla="*/ 460149 w 2055466"/>
                <a:gd name="connsiteY212" fmla="*/ 0 h 438311"/>
                <a:gd name="connsiteX213" fmla="*/ 453841 w 2055466"/>
                <a:gd name="connsiteY213" fmla="*/ 0 h 438311"/>
                <a:gd name="connsiteX214" fmla="*/ 453293 w 2055466"/>
                <a:gd name="connsiteY214" fmla="*/ 0 h 438311"/>
                <a:gd name="connsiteX215" fmla="*/ 435941 w 2055466"/>
                <a:gd name="connsiteY215" fmla="*/ 0 h 438311"/>
                <a:gd name="connsiteX216" fmla="*/ 424208 w 2055466"/>
                <a:gd name="connsiteY216" fmla="*/ 0 h 438311"/>
                <a:gd name="connsiteX217" fmla="*/ 419096 w 2055466"/>
                <a:gd name="connsiteY217" fmla="*/ 0 h 438311"/>
                <a:gd name="connsiteX218" fmla="*/ 406856 w 2055466"/>
                <a:gd name="connsiteY218" fmla="*/ 0 h 438311"/>
                <a:gd name="connsiteX219" fmla="*/ 401744 w 2055466"/>
                <a:gd name="connsiteY219" fmla="*/ 0 h 438311"/>
                <a:gd name="connsiteX220" fmla="*/ 400547 w 2055466"/>
                <a:gd name="connsiteY220" fmla="*/ 0 h 438311"/>
                <a:gd name="connsiteX221" fmla="*/ 399999 w 2055466"/>
                <a:gd name="connsiteY221" fmla="*/ 0 h 438311"/>
                <a:gd name="connsiteX222" fmla="*/ 387561 w 2055466"/>
                <a:gd name="connsiteY222" fmla="*/ 0 h 438311"/>
                <a:gd name="connsiteX223" fmla="*/ 382647 w 2055466"/>
                <a:gd name="connsiteY223" fmla="*/ 0 h 438311"/>
                <a:gd name="connsiteX224" fmla="*/ 370209 w 2055466"/>
                <a:gd name="connsiteY224" fmla="*/ 0 h 438311"/>
                <a:gd name="connsiteX225" fmla="*/ 188910 w 2055466"/>
                <a:gd name="connsiteY225" fmla="*/ 0 h 438311"/>
                <a:gd name="connsiteX226" fmla="*/ 135616 w 2055466"/>
                <a:gd name="connsiteY226" fmla="*/ 0 h 438311"/>
                <a:gd name="connsiteX227" fmla="*/ 123178 w 2055466"/>
                <a:gd name="connsiteY227" fmla="*/ 0 h 438311"/>
                <a:gd name="connsiteX228" fmla="*/ 116657 w 2055466"/>
                <a:gd name="connsiteY228" fmla="*/ 0 h 438311"/>
                <a:gd name="connsiteX229" fmla="*/ 104220 w 2055466"/>
                <a:gd name="connsiteY229" fmla="*/ 0 h 438311"/>
                <a:gd name="connsiteX230" fmla="*/ 50925 w 2055466"/>
                <a:gd name="connsiteY230" fmla="*/ 0 h 438311"/>
                <a:gd name="connsiteX231" fmla="*/ 17900 w 2055466"/>
                <a:gd name="connsiteY231" fmla="*/ 0 h 438311"/>
                <a:gd name="connsiteX232" fmla="*/ 17352 w 2055466"/>
                <a:gd name="connsiteY232" fmla="*/ 0 h 438311"/>
                <a:gd name="connsiteX233" fmla="*/ 0 w 2055466"/>
                <a:gd name="connsiteY233" fmla="*/ 0 h 438311"/>
                <a:gd name="connsiteX234" fmla="*/ 1369 w 2055466"/>
                <a:gd name="connsiteY234" fmla="*/ 6057 h 438311"/>
                <a:gd name="connsiteX235" fmla="*/ 62362 w 2055466"/>
                <a:gd name="connsiteY235" fmla="*/ 294667 h 438311"/>
                <a:gd name="connsiteX236" fmla="*/ 275618 w 2055466"/>
                <a:gd name="connsiteY236" fmla="*/ 438309 h 43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</a:cxnLst>
              <a:rect l="l" t="t" r="r" b="b"/>
              <a:pathLst>
                <a:path w="2055466" h="438311">
                  <a:moveTo>
                    <a:pt x="275618" y="438309"/>
                  </a:moveTo>
                  <a:lnTo>
                    <a:pt x="292970" y="438309"/>
                  </a:lnTo>
                  <a:lnTo>
                    <a:pt x="293514" y="438309"/>
                  </a:lnTo>
                  <a:lnTo>
                    <a:pt x="293518" y="438309"/>
                  </a:lnTo>
                  <a:lnTo>
                    <a:pt x="326534" y="438309"/>
                  </a:lnTo>
                  <a:lnTo>
                    <a:pt x="326544" y="438309"/>
                  </a:lnTo>
                  <a:lnTo>
                    <a:pt x="379828" y="438309"/>
                  </a:lnTo>
                  <a:lnTo>
                    <a:pt x="379838" y="438309"/>
                  </a:lnTo>
                  <a:lnTo>
                    <a:pt x="392271" y="438309"/>
                  </a:lnTo>
                  <a:lnTo>
                    <a:pt x="392276" y="438309"/>
                  </a:lnTo>
                  <a:lnTo>
                    <a:pt x="401744" y="438309"/>
                  </a:lnTo>
                  <a:lnTo>
                    <a:pt x="419096" y="438309"/>
                  </a:lnTo>
                  <a:lnTo>
                    <a:pt x="564231" y="438309"/>
                  </a:lnTo>
                  <a:lnTo>
                    <a:pt x="573699" y="438309"/>
                  </a:lnTo>
                  <a:lnTo>
                    <a:pt x="573703" y="438309"/>
                  </a:lnTo>
                  <a:lnTo>
                    <a:pt x="586137" y="438309"/>
                  </a:lnTo>
                  <a:lnTo>
                    <a:pt x="586147" y="438309"/>
                  </a:lnTo>
                  <a:lnTo>
                    <a:pt x="591051" y="438309"/>
                  </a:lnTo>
                  <a:lnTo>
                    <a:pt x="591055" y="438309"/>
                  </a:lnTo>
                  <a:lnTo>
                    <a:pt x="603489" y="438309"/>
                  </a:lnTo>
                  <a:lnTo>
                    <a:pt x="603499" y="438309"/>
                  </a:lnTo>
                  <a:lnTo>
                    <a:pt x="639431" y="438309"/>
                  </a:lnTo>
                  <a:lnTo>
                    <a:pt x="639440" y="438309"/>
                  </a:lnTo>
                  <a:lnTo>
                    <a:pt x="645823" y="438309"/>
                  </a:lnTo>
                  <a:lnTo>
                    <a:pt x="645827" y="438309"/>
                  </a:lnTo>
                  <a:lnTo>
                    <a:pt x="656783" y="438309"/>
                  </a:lnTo>
                  <a:lnTo>
                    <a:pt x="656792" y="438309"/>
                  </a:lnTo>
                  <a:lnTo>
                    <a:pt x="658266" y="438309"/>
                  </a:lnTo>
                  <a:lnTo>
                    <a:pt x="663175" y="438309"/>
                  </a:lnTo>
                  <a:lnTo>
                    <a:pt x="663179" y="438309"/>
                  </a:lnTo>
                  <a:lnTo>
                    <a:pt x="672457" y="438309"/>
                  </a:lnTo>
                  <a:lnTo>
                    <a:pt x="672460" y="438309"/>
                  </a:lnTo>
                  <a:lnTo>
                    <a:pt x="675618" y="438309"/>
                  </a:lnTo>
                  <a:lnTo>
                    <a:pt x="689808" y="438309"/>
                  </a:lnTo>
                  <a:lnTo>
                    <a:pt x="689812" y="438309"/>
                  </a:lnTo>
                  <a:lnTo>
                    <a:pt x="690356" y="438309"/>
                  </a:lnTo>
                  <a:lnTo>
                    <a:pt x="711559" y="438309"/>
                  </a:lnTo>
                  <a:lnTo>
                    <a:pt x="728911" y="438309"/>
                  </a:lnTo>
                  <a:lnTo>
                    <a:pt x="943908" y="438309"/>
                  </a:lnTo>
                  <a:lnTo>
                    <a:pt x="956346" y="438309"/>
                  </a:lnTo>
                  <a:lnTo>
                    <a:pt x="956351" y="438309"/>
                  </a:lnTo>
                  <a:lnTo>
                    <a:pt x="961259" y="438309"/>
                  </a:lnTo>
                  <a:lnTo>
                    <a:pt x="973698" y="438309"/>
                  </a:lnTo>
                  <a:lnTo>
                    <a:pt x="973703" y="438309"/>
                  </a:lnTo>
                  <a:lnTo>
                    <a:pt x="1009640" y="438309"/>
                  </a:lnTo>
                  <a:lnTo>
                    <a:pt x="1009644" y="438309"/>
                  </a:lnTo>
                  <a:lnTo>
                    <a:pt x="1016027" y="438309"/>
                  </a:lnTo>
                  <a:lnTo>
                    <a:pt x="1016037" y="438309"/>
                  </a:lnTo>
                  <a:lnTo>
                    <a:pt x="1022078" y="438309"/>
                  </a:lnTo>
                  <a:lnTo>
                    <a:pt x="1022088" y="438309"/>
                  </a:lnTo>
                  <a:lnTo>
                    <a:pt x="1026992" y="438309"/>
                  </a:lnTo>
                  <a:lnTo>
                    <a:pt x="1026996" y="438309"/>
                  </a:lnTo>
                  <a:lnTo>
                    <a:pt x="1028470" y="438309"/>
                  </a:lnTo>
                  <a:lnTo>
                    <a:pt x="1028475" y="438309"/>
                  </a:lnTo>
                  <a:lnTo>
                    <a:pt x="1033379" y="438309"/>
                  </a:lnTo>
                  <a:lnTo>
                    <a:pt x="1033389" y="438309"/>
                  </a:lnTo>
                  <a:lnTo>
                    <a:pt x="1039429" y="438309"/>
                  </a:lnTo>
                  <a:lnTo>
                    <a:pt x="1039440" y="438309"/>
                  </a:lnTo>
                  <a:lnTo>
                    <a:pt x="1045822" y="438309"/>
                  </a:lnTo>
                  <a:lnTo>
                    <a:pt x="1045827" y="438309"/>
                  </a:lnTo>
                  <a:lnTo>
                    <a:pt x="1081763" y="438309"/>
                  </a:lnTo>
                  <a:lnTo>
                    <a:pt x="1081768" y="438309"/>
                  </a:lnTo>
                  <a:lnTo>
                    <a:pt x="1094207" y="438309"/>
                  </a:lnTo>
                  <a:lnTo>
                    <a:pt x="1099115" y="438309"/>
                  </a:lnTo>
                  <a:lnTo>
                    <a:pt x="1099120" y="438309"/>
                  </a:lnTo>
                  <a:lnTo>
                    <a:pt x="1111559" y="438309"/>
                  </a:lnTo>
                  <a:lnTo>
                    <a:pt x="1326555" y="438309"/>
                  </a:lnTo>
                  <a:lnTo>
                    <a:pt x="1343907" y="438309"/>
                  </a:lnTo>
                  <a:lnTo>
                    <a:pt x="1365110" y="438309"/>
                  </a:lnTo>
                  <a:lnTo>
                    <a:pt x="1365654" y="438309"/>
                  </a:lnTo>
                  <a:lnTo>
                    <a:pt x="1365658" y="438309"/>
                  </a:lnTo>
                  <a:lnTo>
                    <a:pt x="1379848" y="438309"/>
                  </a:lnTo>
                  <a:lnTo>
                    <a:pt x="1383006" y="438309"/>
                  </a:lnTo>
                  <a:lnTo>
                    <a:pt x="1383010" y="438309"/>
                  </a:lnTo>
                  <a:lnTo>
                    <a:pt x="1392287" y="438309"/>
                  </a:lnTo>
                  <a:lnTo>
                    <a:pt x="1392292" y="438309"/>
                  </a:lnTo>
                  <a:lnTo>
                    <a:pt x="1397200" y="438309"/>
                  </a:lnTo>
                  <a:lnTo>
                    <a:pt x="1398674" y="438309"/>
                  </a:lnTo>
                  <a:lnTo>
                    <a:pt x="1398683" y="438309"/>
                  </a:lnTo>
                  <a:lnTo>
                    <a:pt x="1409639" y="438309"/>
                  </a:lnTo>
                  <a:lnTo>
                    <a:pt x="1409644" y="438309"/>
                  </a:lnTo>
                  <a:lnTo>
                    <a:pt x="1416026" y="438309"/>
                  </a:lnTo>
                  <a:lnTo>
                    <a:pt x="1416035" y="438309"/>
                  </a:lnTo>
                  <a:lnTo>
                    <a:pt x="1451967" y="438309"/>
                  </a:lnTo>
                  <a:lnTo>
                    <a:pt x="1451978" y="438309"/>
                  </a:lnTo>
                  <a:lnTo>
                    <a:pt x="1464411" y="438309"/>
                  </a:lnTo>
                  <a:lnTo>
                    <a:pt x="1464416" y="438309"/>
                  </a:lnTo>
                  <a:lnTo>
                    <a:pt x="1469319" y="438309"/>
                  </a:lnTo>
                  <a:lnTo>
                    <a:pt x="1469330" y="438309"/>
                  </a:lnTo>
                  <a:lnTo>
                    <a:pt x="1481763" y="438309"/>
                  </a:lnTo>
                  <a:lnTo>
                    <a:pt x="1481768" y="438309"/>
                  </a:lnTo>
                  <a:lnTo>
                    <a:pt x="1491236" y="438309"/>
                  </a:lnTo>
                  <a:lnTo>
                    <a:pt x="1636370" y="438309"/>
                  </a:lnTo>
                  <a:lnTo>
                    <a:pt x="1653722" y="438309"/>
                  </a:lnTo>
                  <a:lnTo>
                    <a:pt x="1663190" y="438309"/>
                  </a:lnTo>
                  <a:lnTo>
                    <a:pt x="1663195" y="438309"/>
                  </a:lnTo>
                  <a:lnTo>
                    <a:pt x="1675628" y="438309"/>
                  </a:lnTo>
                  <a:lnTo>
                    <a:pt x="1675638" y="438309"/>
                  </a:lnTo>
                  <a:lnTo>
                    <a:pt x="1728922" y="438309"/>
                  </a:lnTo>
                  <a:lnTo>
                    <a:pt x="1728932" y="438309"/>
                  </a:lnTo>
                  <a:lnTo>
                    <a:pt x="1761948" y="438309"/>
                  </a:lnTo>
                  <a:lnTo>
                    <a:pt x="1761952" y="438309"/>
                  </a:lnTo>
                  <a:lnTo>
                    <a:pt x="1762496" y="438309"/>
                  </a:lnTo>
                  <a:lnTo>
                    <a:pt x="1779848" y="438309"/>
                  </a:lnTo>
                  <a:cubicBezTo>
                    <a:pt x="1920583" y="438309"/>
                    <a:pt x="1958872" y="440580"/>
                    <a:pt x="1993104" y="294667"/>
                  </a:cubicBezTo>
                  <a:cubicBezTo>
                    <a:pt x="2019984" y="158492"/>
                    <a:pt x="2038828" y="73699"/>
                    <a:pt x="2054097" y="6057"/>
                  </a:cubicBezTo>
                  <a:lnTo>
                    <a:pt x="2055466" y="0"/>
                  </a:lnTo>
                  <a:lnTo>
                    <a:pt x="2038114" y="0"/>
                  </a:lnTo>
                  <a:lnTo>
                    <a:pt x="2037566" y="0"/>
                  </a:lnTo>
                  <a:lnTo>
                    <a:pt x="2004541" y="0"/>
                  </a:lnTo>
                  <a:lnTo>
                    <a:pt x="1951247" y="0"/>
                  </a:lnTo>
                  <a:lnTo>
                    <a:pt x="1938809" y="0"/>
                  </a:lnTo>
                  <a:lnTo>
                    <a:pt x="1932288" y="0"/>
                  </a:lnTo>
                  <a:lnTo>
                    <a:pt x="1919850" y="0"/>
                  </a:lnTo>
                  <a:lnTo>
                    <a:pt x="1866556" y="0"/>
                  </a:lnTo>
                  <a:lnTo>
                    <a:pt x="1685257" y="0"/>
                  </a:lnTo>
                  <a:lnTo>
                    <a:pt x="1672820" y="0"/>
                  </a:lnTo>
                  <a:lnTo>
                    <a:pt x="1667906" y="0"/>
                  </a:lnTo>
                  <a:lnTo>
                    <a:pt x="1655468" y="0"/>
                  </a:lnTo>
                  <a:lnTo>
                    <a:pt x="1654919" y="0"/>
                  </a:lnTo>
                  <a:lnTo>
                    <a:pt x="1653722" y="0"/>
                  </a:lnTo>
                  <a:lnTo>
                    <a:pt x="1648610" y="0"/>
                  </a:lnTo>
                  <a:lnTo>
                    <a:pt x="1636370" y="0"/>
                  </a:lnTo>
                  <a:lnTo>
                    <a:pt x="1631258" y="0"/>
                  </a:lnTo>
                  <a:lnTo>
                    <a:pt x="1619525" y="0"/>
                  </a:lnTo>
                  <a:lnTo>
                    <a:pt x="1602173" y="0"/>
                  </a:lnTo>
                  <a:lnTo>
                    <a:pt x="1601626" y="0"/>
                  </a:lnTo>
                  <a:lnTo>
                    <a:pt x="1595317" y="0"/>
                  </a:lnTo>
                  <a:lnTo>
                    <a:pt x="1582879" y="0"/>
                  </a:lnTo>
                  <a:lnTo>
                    <a:pt x="1577965" y="0"/>
                  </a:lnTo>
                  <a:lnTo>
                    <a:pt x="1576358" y="0"/>
                  </a:lnTo>
                  <a:lnTo>
                    <a:pt x="1568600" y="0"/>
                  </a:lnTo>
                  <a:lnTo>
                    <a:pt x="1565527" y="0"/>
                  </a:lnTo>
                  <a:lnTo>
                    <a:pt x="1562079" y="0"/>
                  </a:lnTo>
                  <a:lnTo>
                    <a:pt x="1559006" y="0"/>
                  </a:lnTo>
                  <a:lnTo>
                    <a:pt x="1549641" y="0"/>
                  </a:lnTo>
                  <a:lnTo>
                    <a:pt x="1543332" y="0"/>
                  </a:lnTo>
                  <a:lnTo>
                    <a:pt x="1525980" y="0"/>
                  </a:lnTo>
                  <a:lnTo>
                    <a:pt x="1525432" y="0"/>
                  </a:lnTo>
                  <a:lnTo>
                    <a:pt x="1496347" y="0"/>
                  </a:lnTo>
                  <a:lnTo>
                    <a:pt x="1491236" y="0"/>
                  </a:lnTo>
                  <a:lnTo>
                    <a:pt x="1490039" y="0"/>
                  </a:lnTo>
                  <a:lnTo>
                    <a:pt x="1472687" y="0"/>
                  </a:lnTo>
                  <a:lnTo>
                    <a:pt x="1472138" y="0"/>
                  </a:lnTo>
                  <a:lnTo>
                    <a:pt x="1459700" y="0"/>
                  </a:lnTo>
                  <a:lnTo>
                    <a:pt x="1315048" y="0"/>
                  </a:lnTo>
                  <a:lnTo>
                    <a:pt x="1302610" y="0"/>
                  </a:lnTo>
                  <a:lnTo>
                    <a:pt x="1297696" y="0"/>
                  </a:lnTo>
                  <a:lnTo>
                    <a:pt x="1285258" y="0"/>
                  </a:lnTo>
                  <a:lnTo>
                    <a:pt x="1278402" y="0"/>
                  </a:lnTo>
                  <a:lnTo>
                    <a:pt x="1261050" y="0"/>
                  </a:lnTo>
                  <a:lnTo>
                    <a:pt x="1249317" y="0"/>
                  </a:lnTo>
                  <a:lnTo>
                    <a:pt x="1236879" y="0"/>
                  </a:lnTo>
                  <a:lnTo>
                    <a:pt x="1231965" y="0"/>
                  </a:lnTo>
                  <a:lnTo>
                    <a:pt x="1230357" y="0"/>
                  </a:lnTo>
                  <a:lnTo>
                    <a:pt x="1225107" y="0"/>
                  </a:lnTo>
                  <a:lnTo>
                    <a:pt x="1219527" y="0"/>
                  </a:lnTo>
                  <a:lnTo>
                    <a:pt x="1213006" y="0"/>
                  </a:lnTo>
                  <a:lnTo>
                    <a:pt x="1212669" y="0"/>
                  </a:lnTo>
                  <a:lnTo>
                    <a:pt x="1207755" y="0"/>
                  </a:lnTo>
                  <a:lnTo>
                    <a:pt x="1206149" y="0"/>
                  </a:lnTo>
                  <a:lnTo>
                    <a:pt x="1195318" y="0"/>
                  </a:lnTo>
                  <a:lnTo>
                    <a:pt x="1193711" y="0"/>
                  </a:lnTo>
                  <a:lnTo>
                    <a:pt x="1188797" y="0"/>
                  </a:lnTo>
                  <a:lnTo>
                    <a:pt x="1176359" y="0"/>
                  </a:lnTo>
                  <a:lnTo>
                    <a:pt x="1140417" y="0"/>
                  </a:lnTo>
                  <a:lnTo>
                    <a:pt x="1123065" y="0"/>
                  </a:lnTo>
                  <a:lnTo>
                    <a:pt x="1107391" y="0"/>
                  </a:lnTo>
                  <a:lnTo>
                    <a:pt x="1090039" y="0"/>
                  </a:lnTo>
                  <a:lnTo>
                    <a:pt x="1089492" y="0"/>
                  </a:lnTo>
                  <a:lnTo>
                    <a:pt x="965975" y="0"/>
                  </a:lnTo>
                  <a:lnTo>
                    <a:pt x="965427" y="0"/>
                  </a:lnTo>
                  <a:lnTo>
                    <a:pt x="948075" y="0"/>
                  </a:lnTo>
                  <a:lnTo>
                    <a:pt x="932401" y="0"/>
                  </a:lnTo>
                  <a:lnTo>
                    <a:pt x="915049" y="0"/>
                  </a:lnTo>
                  <a:lnTo>
                    <a:pt x="879107" y="0"/>
                  </a:lnTo>
                  <a:lnTo>
                    <a:pt x="866669" y="0"/>
                  </a:lnTo>
                  <a:lnTo>
                    <a:pt x="861755" y="0"/>
                  </a:lnTo>
                  <a:lnTo>
                    <a:pt x="860149" y="0"/>
                  </a:lnTo>
                  <a:lnTo>
                    <a:pt x="849317" y="0"/>
                  </a:lnTo>
                  <a:lnTo>
                    <a:pt x="847711" y="0"/>
                  </a:lnTo>
                  <a:lnTo>
                    <a:pt x="842797" y="0"/>
                  </a:lnTo>
                  <a:lnTo>
                    <a:pt x="842461" y="0"/>
                  </a:lnTo>
                  <a:lnTo>
                    <a:pt x="835940" y="0"/>
                  </a:lnTo>
                  <a:lnTo>
                    <a:pt x="830359" y="0"/>
                  </a:lnTo>
                  <a:lnTo>
                    <a:pt x="825109" y="0"/>
                  </a:lnTo>
                  <a:lnTo>
                    <a:pt x="823502" y="0"/>
                  </a:lnTo>
                  <a:lnTo>
                    <a:pt x="818588" y="0"/>
                  </a:lnTo>
                  <a:lnTo>
                    <a:pt x="806150" y="0"/>
                  </a:lnTo>
                  <a:lnTo>
                    <a:pt x="794417" y="0"/>
                  </a:lnTo>
                  <a:lnTo>
                    <a:pt x="777065" y="0"/>
                  </a:lnTo>
                  <a:lnTo>
                    <a:pt x="770208" y="0"/>
                  </a:lnTo>
                  <a:lnTo>
                    <a:pt x="757770" y="0"/>
                  </a:lnTo>
                  <a:lnTo>
                    <a:pt x="752856" y="0"/>
                  </a:lnTo>
                  <a:lnTo>
                    <a:pt x="740418" y="0"/>
                  </a:lnTo>
                  <a:lnTo>
                    <a:pt x="595766" y="0"/>
                  </a:lnTo>
                  <a:lnTo>
                    <a:pt x="583328" y="0"/>
                  </a:lnTo>
                  <a:lnTo>
                    <a:pt x="582780" y="0"/>
                  </a:lnTo>
                  <a:lnTo>
                    <a:pt x="565428" y="0"/>
                  </a:lnTo>
                  <a:lnTo>
                    <a:pt x="564231" y="0"/>
                  </a:lnTo>
                  <a:lnTo>
                    <a:pt x="559119" y="0"/>
                  </a:lnTo>
                  <a:lnTo>
                    <a:pt x="530034" y="0"/>
                  </a:lnTo>
                  <a:lnTo>
                    <a:pt x="529486" y="0"/>
                  </a:lnTo>
                  <a:lnTo>
                    <a:pt x="512134" y="0"/>
                  </a:lnTo>
                  <a:lnTo>
                    <a:pt x="505826" y="0"/>
                  </a:lnTo>
                  <a:lnTo>
                    <a:pt x="496460" y="0"/>
                  </a:lnTo>
                  <a:lnTo>
                    <a:pt x="493388" y="0"/>
                  </a:lnTo>
                  <a:lnTo>
                    <a:pt x="489939" y="0"/>
                  </a:lnTo>
                  <a:lnTo>
                    <a:pt x="486866" y="0"/>
                  </a:lnTo>
                  <a:lnTo>
                    <a:pt x="479109" y="0"/>
                  </a:lnTo>
                  <a:lnTo>
                    <a:pt x="477501" y="0"/>
                  </a:lnTo>
                  <a:lnTo>
                    <a:pt x="472587" y="0"/>
                  </a:lnTo>
                  <a:lnTo>
                    <a:pt x="460149" y="0"/>
                  </a:lnTo>
                  <a:lnTo>
                    <a:pt x="453841" y="0"/>
                  </a:lnTo>
                  <a:lnTo>
                    <a:pt x="453293" y="0"/>
                  </a:lnTo>
                  <a:lnTo>
                    <a:pt x="435941" y="0"/>
                  </a:lnTo>
                  <a:lnTo>
                    <a:pt x="424208" y="0"/>
                  </a:lnTo>
                  <a:lnTo>
                    <a:pt x="419096" y="0"/>
                  </a:lnTo>
                  <a:lnTo>
                    <a:pt x="406856" y="0"/>
                  </a:lnTo>
                  <a:lnTo>
                    <a:pt x="401744" y="0"/>
                  </a:lnTo>
                  <a:lnTo>
                    <a:pt x="400547" y="0"/>
                  </a:lnTo>
                  <a:lnTo>
                    <a:pt x="399999" y="0"/>
                  </a:lnTo>
                  <a:lnTo>
                    <a:pt x="387561" y="0"/>
                  </a:lnTo>
                  <a:lnTo>
                    <a:pt x="382647" y="0"/>
                  </a:lnTo>
                  <a:lnTo>
                    <a:pt x="370209" y="0"/>
                  </a:lnTo>
                  <a:lnTo>
                    <a:pt x="188910" y="0"/>
                  </a:lnTo>
                  <a:lnTo>
                    <a:pt x="135616" y="0"/>
                  </a:lnTo>
                  <a:lnTo>
                    <a:pt x="123178" y="0"/>
                  </a:lnTo>
                  <a:lnTo>
                    <a:pt x="116657" y="0"/>
                  </a:lnTo>
                  <a:lnTo>
                    <a:pt x="104220" y="0"/>
                  </a:lnTo>
                  <a:lnTo>
                    <a:pt x="50925" y="0"/>
                  </a:lnTo>
                  <a:lnTo>
                    <a:pt x="17900" y="0"/>
                  </a:lnTo>
                  <a:lnTo>
                    <a:pt x="17352" y="0"/>
                  </a:lnTo>
                  <a:lnTo>
                    <a:pt x="0" y="0"/>
                  </a:lnTo>
                  <a:lnTo>
                    <a:pt x="1369" y="6057"/>
                  </a:lnTo>
                  <a:cubicBezTo>
                    <a:pt x="16638" y="73699"/>
                    <a:pt x="35483" y="158492"/>
                    <a:pt x="62362" y="294667"/>
                  </a:cubicBezTo>
                  <a:cubicBezTo>
                    <a:pt x="96594" y="440580"/>
                    <a:pt x="134883" y="438309"/>
                    <a:pt x="275618" y="438309"/>
                  </a:cubicBezTo>
                  <a:close/>
                </a:path>
              </a:pathLst>
            </a:custGeom>
            <a:solidFill>
              <a:srgbClr val="2C57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5231E4-941B-4AC2-9478-870CDC5718FB}"/>
                </a:ext>
              </a:extLst>
            </p:cNvPr>
            <p:cNvSpPr txBox="1"/>
            <p:nvPr/>
          </p:nvSpPr>
          <p:spPr>
            <a:xfrm>
              <a:off x="1834614" y="4691862"/>
              <a:ext cx="1599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097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AA789-AB29-CDA3-C08D-2D3843982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1380F134-435A-9D2F-2D06-DA6AF0676008}"/>
              </a:ext>
            </a:extLst>
          </p:cNvPr>
          <p:cNvSpPr txBox="1"/>
          <p:nvPr/>
        </p:nvSpPr>
        <p:spPr>
          <a:xfrm>
            <a:off x="211459" y="0"/>
            <a:ext cx="651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6AE18EC-E5DB-693F-AC8D-8AA725F0FE74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4403732" y="1643119"/>
            <a:ext cx="1083592" cy="372418"/>
          </a:xfrm>
          <a:custGeom>
            <a:avLst/>
            <a:gdLst>
              <a:gd name="connsiteX0" fmla="*/ 812800 w 812800"/>
              <a:gd name="connsiteY0" fmla="*/ 279400 h 279400"/>
              <a:gd name="connsiteX1" fmla="*/ 812800 w 812800"/>
              <a:gd name="connsiteY1" fmla="*/ 0 h 279400"/>
              <a:gd name="connsiteX2" fmla="*/ 0 w 8128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800" h="279400">
                <a:moveTo>
                  <a:pt x="812800" y="279400"/>
                </a:moveTo>
                <a:lnTo>
                  <a:pt x="81280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60000"/>
                <a:lumOff val="40000"/>
              </a:schemeClr>
            </a:solidFill>
            <a:prstDash val="lg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任意多边形 143"/>
          <p:cNvSpPr/>
          <p:nvPr/>
        </p:nvSpPr>
        <p:spPr>
          <a:xfrm flipH="1">
            <a:off x="6737110" y="1608847"/>
            <a:ext cx="1030875" cy="406690"/>
          </a:xfrm>
          <a:custGeom>
            <a:avLst/>
            <a:gdLst>
              <a:gd name="connsiteX0" fmla="*/ 812800 w 812800"/>
              <a:gd name="connsiteY0" fmla="*/ 279400 h 279400"/>
              <a:gd name="connsiteX1" fmla="*/ 812800 w 812800"/>
              <a:gd name="connsiteY1" fmla="*/ 0 h 279400"/>
              <a:gd name="connsiteX2" fmla="*/ 0 w 8128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800" h="279400">
                <a:moveTo>
                  <a:pt x="812800" y="279400"/>
                </a:moveTo>
                <a:lnTo>
                  <a:pt x="81280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60000"/>
                <a:lumOff val="40000"/>
              </a:schemeClr>
            </a:solidFill>
            <a:prstDash val="lg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任意多边形 144"/>
          <p:cNvSpPr/>
          <p:nvPr/>
        </p:nvSpPr>
        <p:spPr>
          <a:xfrm flipV="1">
            <a:off x="4403732" y="5094970"/>
            <a:ext cx="1083592" cy="353118"/>
          </a:xfrm>
          <a:custGeom>
            <a:avLst/>
            <a:gdLst>
              <a:gd name="connsiteX0" fmla="*/ 812800 w 812800"/>
              <a:gd name="connsiteY0" fmla="*/ 279400 h 279400"/>
              <a:gd name="connsiteX1" fmla="*/ 812800 w 812800"/>
              <a:gd name="connsiteY1" fmla="*/ 0 h 279400"/>
              <a:gd name="connsiteX2" fmla="*/ 0 w 8128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800" h="279400">
                <a:moveTo>
                  <a:pt x="812800" y="279400"/>
                </a:moveTo>
                <a:lnTo>
                  <a:pt x="81280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60000"/>
                <a:lumOff val="40000"/>
              </a:schemeClr>
            </a:solidFill>
            <a:prstDash val="lg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6" name="任意多边形 145"/>
          <p:cNvSpPr/>
          <p:nvPr/>
        </p:nvSpPr>
        <p:spPr>
          <a:xfrm flipH="1" flipV="1">
            <a:off x="6737109" y="5028202"/>
            <a:ext cx="1030875" cy="385614"/>
          </a:xfrm>
          <a:custGeom>
            <a:avLst/>
            <a:gdLst>
              <a:gd name="connsiteX0" fmla="*/ 812800 w 812800"/>
              <a:gd name="connsiteY0" fmla="*/ 279400 h 279400"/>
              <a:gd name="connsiteX1" fmla="*/ 812800 w 812800"/>
              <a:gd name="connsiteY1" fmla="*/ 0 h 279400"/>
              <a:gd name="connsiteX2" fmla="*/ 0 w 812800"/>
              <a:gd name="connsiteY2" fmla="*/ 0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800" h="279400">
                <a:moveTo>
                  <a:pt x="812800" y="279400"/>
                </a:moveTo>
                <a:lnTo>
                  <a:pt x="81280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60000"/>
                <a:lumOff val="40000"/>
              </a:schemeClr>
            </a:solidFill>
            <a:prstDash val="lg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116934" y="3528571"/>
            <a:ext cx="376500" cy="0"/>
          </a:xfrm>
          <a:prstGeom prst="line">
            <a:avLst/>
          </a:prstGeom>
          <a:ln w="3175">
            <a:solidFill>
              <a:schemeClr val="tx1">
                <a:lumMod val="60000"/>
                <a:lumOff val="40000"/>
              </a:schemeClr>
            </a:solidFill>
            <a:prstDash val="lg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7774864" y="3516321"/>
            <a:ext cx="277850" cy="0"/>
          </a:xfrm>
          <a:prstGeom prst="line">
            <a:avLst/>
          </a:prstGeom>
          <a:ln w="3175">
            <a:solidFill>
              <a:schemeClr val="tx1">
                <a:lumMod val="60000"/>
                <a:lumOff val="40000"/>
              </a:schemeClr>
            </a:solidFill>
            <a:prstDash val="lg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Shape 357"/>
          <p:cNvSpPr/>
          <p:nvPr/>
        </p:nvSpPr>
        <p:spPr>
          <a:xfrm>
            <a:off x="5071204" y="2324534"/>
            <a:ext cx="2108584" cy="239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>
              <a:solidFill>
                <a:schemeClr val="tx1"/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87" name="Shape 371"/>
          <p:cNvSpPr/>
          <p:nvPr/>
        </p:nvSpPr>
        <p:spPr>
          <a:xfrm>
            <a:off x="6387239" y="2046312"/>
            <a:ext cx="738785" cy="738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88" name="Shape 372"/>
          <p:cNvSpPr/>
          <p:nvPr/>
        </p:nvSpPr>
        <p:spPr>
          <a:xfrm>
            <a:off x="6610956" y="2246841"/>
            <a:ext cx="312769" cy="268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9" extrusionOk="0">
                <a:moveTo>
                  <a:pt x="18514" y="2240"/>
                </a:moveTo>
                <a:cubicBezTo>
                  <a:pt x="15368" y="5006"/>
                  <a:pt x="12319" y="6596"/>
                  <a:pt x="9257" y="6983"/>
                </a:cubicBezTo>
                <a:lnTo>
                  <a:pt x="9257" y="10717"/>
                </a:lnTo>
                <a:cubicBezTo>
                  <a:pt x="12319" y="11104"/>
                  <a:pt x="15368" y="12667"/>
                  <a:pt x="18514" y="15433"/>
                </a:cubicBezTo>
                <a:cubicBezTo>
                  <a:pt x="18514" y="15433"/>
                  <a:pt x="18514" y="2240"/>
                  <a:pt x="18514" y="2240"/>
                </a:cubicBezTo>
                <a:close/>
                <a:moveTo>
                  <a:pt x="21600" y="8850"/>
                </a:moveTo>
                <a:cubicBezTo>
                  <a:pt x="21600" y="9832"/>
                  <a:pt x="20913" y="10620"/>
                  <a:pt x="20057" y="10620"/>
                </a:cubicBezTo>
                <a:lnTo>
                  <a:pt x="20057" y="15930"/>
                </a:lnTo>
                <a:cubicBezTo>
                  <a:pt x="20057" y="16898"/>
                  <a:pt x="19358" y="17700"/>
                  <a:pt x="18514" y="17700"/>
                </a:cubicBezTo>
                <a:cubicBezTo>
                  <a:pt x="16369" y="15654"/>
                  <a:pt x="12909" y="12847"/>
                  <a:pt x="8727" y="12446"/>
                </a:cubicBezTo>
                <a:cubicBezTo>
                  <a:pt x="7292" y="12999"/>
                  <a:pt x="6798" y="14921"/>
                  <a:pt x="7738" y="16027"/>
                </a:cubicBezTo>
                <a:cubicBezTo>
                  <a:pt x="6895" y="17617"/>
                  <a:pt x="7979" y="18738"/>
                  <a:pt x="9257" y="19885"/>
                </a:cubicBezTo>
                <a:cubicBezTo>
                  <a:pt x="8510" y="21572"/>
                  <a:pt x="5400" y="21600"/>
                  <a:pt x="4291" y="20425"/>
                </a:cubicBezTo>
                <a:cubicBezTo>
                  <a:pt x="3592" y="17963"/>
                  <a:pt x="2555" y="15502"/>
                  <a:pt x="3399" y="12390"/>
                </a:cubicBezTo>
                <a:lnTo>
                  <a:pt x="1929" y="12390"/>
                </a:lnTo>
                <a:cubicBezTo>
                  <a:pt x="868" y="12390"/>
                  <a:pt x="0" y="11395"/>
                  <a:pt x="0" y="10178"/>
                </a:cubicBezTo>
                <a:lnTo>
                  <a:pt x="0" y="7523"/>
                </a:lnTo>
                <a:cubicBezTo>
                  <a:pt x="0" y="6306"/>
                  <a:pt x="868" y="5310"/>
                  <a:pt x="1929" y="5310"/>
                </a:cubicBezTo>
                <a:lnTo>
                  <a:pt x="7714" y="5310"/>
                </a:lnTo>
                <a:cubicBezTo>
                  <a:pt x="12343" y="5310"/>
                  <a:pt x="16200" y="2213"/>
                  <a:pt x="18514" y="0"/>
                </a:cubicBezTo>
                <a:cubicBezTo>
                  <a:pt x="19358" y="0"/>
                  <a:pt x="20057" y="802"/>
                  <a:pt x="20057" y="1770"/>
                </a:cubicBezTo>
                <a:lnTo>
                  <a:pt x="20057" y="7080"/>
                </a:lnTo>
                <a:cubicBezTo>
                  <a:pt x="20913" y="7080"/>
                  <a:pt x="21600" y="7868"/>
                  <a:pt x="21600" y="885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9" name="Shape 374"/>
          <p:cNvSpPr/>
          <p:nvPr/>
        </p:nvSpPr>
        <p:spPr>
          <a:xfrm>
            <a:off x="7029208" y="3137801"/>
            <a:ext cx="738777" cy="738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30" name="Shape 375" descr="D:\51PPT模板网\51pptmoban.com\图片.jpg"/>
          <p:cNvSpPr/>
          <p:nvPr/>
        </p:nvSpPr>
        <p:spPr>
          <a:xfrm>
            <a:off x="7233617" y="3382271"/>
            <a:ext cx="329958" cy="268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7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7"/>
                </a:cubicBezTo>
                <a:cubicBezTo>
                  <a:pt x="17312" y="337"/>
                  <a:pt x="21339" y="6984"/>
                  <a:pt x="21339" y="698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2" name="Shape 377"/>
          <p:cNvSpPr/>
          <p:nvPr/>
        </p:nvSpPr>
        <p:spPr>
          <a:xfrm>
            <a:off x="6397940" y="4229291"/>
            <a:ext cx="738805" cy="738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33" name="Shape 378"/>
          <p:cNvSpPr/>
          <p:nvPr/>
        </p:nvSpPr>
        <p:spPr>
          <a:xfrm>
            <a:off x="6601814" y="4465449"/>
            <a:ext cx="309637" cy="262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7" y="21600"/>
                </a:moveTo>
                <a:cubicBezTo>
                  <a:pt x="17368" y="21600"/>
                  <a:pt x="16615" y="20710"/>
                  <a:pt x="16615" y="19636"/>
                </a:cubicBezTo>
                <a:cubicBezTo>
                  <a:pt x="16615" y="18562"/>
                  <a:pt x="17368" y="17673"/>
                  <a:pt x="18277" y="17673"/>
                </a:cubicBezTo>
                <a:cubicBezTo>
                  <a:pt x="19186" y="17673"/>
                  <a:pt x="19938" y="18562"/>
                  <a:pt x="19938" y="19636"/>
                </a:cubicBezTo>
                <a:cubicBezTo>
                  <a:pt x="19938" y="20710"/>
                  <a:pt x="19186" y="21600"/>
                  <a:pt x="18277" y="21600"/>
                </a:cubicBezTo>
                <a:close/>
                <a:moveTo>
                  <a:pt x="6646" y="21600"/>
                </a:moveTo>
                <a:cubicBezTo>
                  <a:pt x="5738" y="21600"/>
                  <a:pt x="4985" y="20710"/>
                  <a:pt x="4985" y="19636"/>
                </a:cubicBezTo>
                <a:cubicBezTo>
                  <a:pt x="4985" y="18562"/>
                  <a:pt x="5738" y="17673"/>
                  <a:pt x="6646" y="17673"/>
                </a:cubicBezTo>
                <a:cubicBezTo>
                  <a:pt x="7555" y="17673"/>
                  <a:pt x="8308" y="18562"/>
                  <a:pt x="8308" y="19636"/>
                </a:cubicBezTo>
                <a:cubicBezTo>
                  <a:pt x="8308" y="20710"/>
                  <a:pt x="7555" y="21600"/>
                  <a:pt x="6646" y="21600"/>
                </a:cubicBezTo>
                <a:close/>
                <a:moveTo>
                  <a:pt x="21600" y="10800"/>
                </a:moveTo>
                <a:cubicBezTo>
                  <a:pt x="21600" y="11291"/>
                  <a:pt x="21275" y="11720"/>
                  <a:pt x="20860" y="11782"/>
                </a:cubicBezTo>
                <a:lnTo>
                  <a:pt x="7308" y="13653"/>
                </a:lnTo>
                <a:cubicBezTo>
                  <a:pt x="7373" y="14006"/>
                  <a:pt x="7477" y="14359"/>
                  <a:pt x="7477" y="14727"/>
                </a:cubicBezTo>
                <a:cubicBezTo>
                  <a:pt x="7477" y="15080"/>
                  <a:pt x="7295" y="15402"/>
                  <a:pt x="7165" y="15709"/>
                </a:cubicBezTo>
                <a:lnTo>
                  <a:pt x="19108" y="15709"/>
                </a:lnTo>
                <a:cubicBezTo>
                  <a:pt x="19562" y="15709"/>
                  <a:pt x="19938" y="16154"/>
                  <a:pt x="19938" y="16691"/>
                </a:cubicBezTo>
                <a:cubicBezTo>
                  <a:pt x="19938" y="17228"/>
                  <a:pt x="19562" y="17673"/>
                  <a:pt x="19108" y="17673"/>
                </a:cubicBezTo>
                <a:lnTo>
                  <a:pt x="5815" y="17673"/>
                </a:lnTo>
                <a:cubicBezTo>
                  <a:pt x="5361" y="17673"/>
                  <a:pt x="4985" y="17228"/>
                  <a:pt x="4985" y="16691"/>
                </a:cubicBezTo>
                <a:cubicBezTo>
                  <a:pt x="4985" y="16215"/>
                  <a:pt x="5569" y="15065"/>
                  <a:pt x="5776" y="14589"/>
                </a:cubicBezTo>
                <a:lnTo>
                  <a:pt x="3479" y="1964"/>
                </a:lnTo>
                <a:lnTo>
                  <a:pt x="831" y="1964"/>
                </a:lnTo>
                <a:cubicBezTo>
                  <a:pt x="376" y="1964"/>
                  <a:pt x="0" y="1519"/>
                  <a:pt x="0" y="982"/>
                </a:cubicBezTo>
                <a:cubicBezTo>
                  <a:pt x="0" y="445"/>
                  <a:pt x="376" y="0"/>
                  <a:pt x="831" y="0"/>
                </a:cubicBezTo>
                <a:lnTo>
                  <a:pt x="4154" y="0"/>
                </a:lnTo>
                <a:cubicBezTo>
                  <a:pt x="5024" y="0"/>
                  <a:pt x="5050" y="1227"/>
                  <a:pt x="5179" y="1964"/>
                </a:cubicBezTo>
                <a:lnTo>
                  <a:pt x="20769" y="1964"/>
                </a:lnTo>
                <a:cubicBezTo>
                  <a:pt x="21224" y="1964"/>
                  <a:pt x="21600" y="2409"/>
                  <a:pt x="21600" y="2945"/>
                </a:cubicBezTo>
                <a:cubicBezTo>
                  <a:pt x="21600" y="2945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5" name="Shape 380"/>
          <p:cNvSpPr/>
          <p:nvPr/>
        </p:nvSpPr>
        <p:spPr>
          <a:xfrm>
            <a:off x="5135403" y="4229291"/>
            <a:ext cx="738777" cy="7388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36" name="Shape 381"/>
          <p:cNvSpPr/>
          <p:nvPr/>
        </p:nvSpPr>
        <p:spPr>
          <a:xfrm>
            <a:off x="5373260" y="4464682"/>
            <a:ext cx="263064" cy="268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5" h="19900" extrusionOk="0">
                <a:moveTo>
                  <a:pt x="13723" y="10461"/>
                </a:moveTo>
                <a:cubicBezTo>
                  <a:pt x="12293" y="10461"/>
                  <a:pt x="11128" y="9451"/>
                  <a:pt x="11128" y="8218"/>
                </a:cubicBezTo>
                <a:cubicBezTo>
                  <a:pt x="11128" y="6974"/>
                  <a:pt x="12293" y="5975"/>
                  <a:pt x="13723" y="5975"/>
                </a:cubicBezTo>
                <a:cubicBezTo>
                  <a:pt x="15164" y="5975"/>
                  <a:pt x="16317" y="6974"/>
                  <a:pt x="16317" y="8218"/>
                </a:cubicBezTo>
                <a:cubicBezTo>
                  <a:pt x="16317" y="9451"/>
                  <a:pt x="15164" y="10461"/>
                  <a:pt x="13723" y="10461"/>
                </a:cubicBezTo>
                <a:close/>
                <a:moveTo>
                  <a:pt x="7692" y="10461"/>
                </a:moveTo>
                <a:cubicBezTo>
                  <a:pt x="6262" y="10461"/>
                  <a:pt x="5097" y="9451"/>
                  <a:pt x="5097" y="8218"/>
                </a:cubicBezTo>
                <a:cubicBezTo>
                  <a:pt x="5097" y="6974"/>
                  <a:pt x="6262" y="5975"/>
                  <a:pt x="7692" y="5975"/>
                </a:cubicBezTo>
                <a:cubicBezTo>
                  <a:pt x="9121" y="5975"/>
                  <a:pt x="10287" y="6974"/>
                  <a:pt x="10287" y="8218"/>
                </a:cubicBezTo>
                <a:cubicBezTo>
                  <a:pt x="10287" y="9451"/>
                  <a:pt x="9121" y="10461"/>
                  <a:pt x="7692" y="10461"/>
                </a:cubicBezTo>
                <a:close/>
                <a:moveTo>
                  <a:pt x="19020" y="2810"/>
                </a:moveTo>
                <a:cubicBezTo>
                  <a:pt x="19020" y="1533"/>
                  <a:pt x="18576" y="1033"/>
                  <a:pt x="17302" y="1033"/>
                </a:cubicBezTo>
                <a:lnTo>
                  <a:pt x="3944" y="1033"/>
                </a:lnTo>
                <a:cubicBezTo>
                  <a:pt x="2610" y="1033"/>
                  <a:pt x="2238" y="1455"/>
                  <a:pt x="2238" y="2810"/>
                </a:cubicBezTo>
                <a:lnTo>
                  <a:pt x="2238" y="10284"/>
                </a:lnTo>
                <a:cubicBezTo>
                  <a:pt x="5085" y="11661"/>
                  <a:pt x="7524" y="11416"/>
                  <a:pt x="8857" y="11372"/>
                </a:cubicBezTo>
                <a:cubicBezTo>
                  <a:pt x="9422" y="11361"/>
                  <a:pt x="9782" y="11461"/>
                  <a:pt x="9998" y="11672"/>
                </a:cubicBezTo>
                <a:cubicBezTo>
                  <a:pt x="10034" y="11705"/>
                  <a:pt x="10070" y="11738"/>
                  <a:pt x="10119" y="11772"/>
                </a:cubicBezTo>
                <a:cubicBezTo>
                  <a:pt x="10371" y="11994"/>
                  <a:pt x="10611" y="12172"/>
                  <a:pt x="10851" y="12338"/>
                </a:cubicBezTo>
                <a:cubicBezTo>
                  <a:pt x="10899" y="11727"/>
                  <a:pt x="11272" y="11339"/>
                  <a:pt x="12269" y="11372"/>
                </a:cubicBezTo>
                <a:cubicBezTo>
                  <a:pt x="13626" y="11427"/>
                  <a:pt x="16125" y="11672"/>
                  <a:pt x="19020" y="10217"/>
                </a:cubicBezTo>
                <a:cubicBezTo>
                  <a:pt x="19020" y="10217"/>
                  <a:pt x="19020" y="2810"/>
                  <a:pt x="19020" y="2810"/>
                </a:cubicBezTo>
                <a:close/>
                <a:moveTo>
                  <a:pt x="16510" y="12960"/>
                </a:moveTo>
                <a:cubicBezTo>
                  <a:pt x="18876" y="20412"/>
                  <a:pt x="10731" y="21600"/>
                  <a:pt x="10863" y="17780"/>
                </a:cubicBezTo>
                <a:cubicBezTo>
                  <a:pt x="10863" y="17846"/>
                  <a:pt x="10851" y="15725"/>
                  <a:pt x="10851" y="14148"/>
                </a:cubicBezTo>
                <a:cubicBezTo>
                  <a:pt x="10671" y="14115"/>
                  <a:pt x="10491" y="14071"/>
                  <a:pt x="10275" y="14026"/>
                </a:cubicBezTo>
                <a:cubicBezTo>
                  <a:pt x="10275" y="15614"/>
                  <a:pt x="10263" y="17846"/>
                  <a:pt x="10263" y="17780"/>
                </a:cubicBezTo>
                <a:cubicBezTo>
                  <a:pt x="10395" y="21600"/>
                  <a:pt x="2250" y="20412"/>
                  <a:pt x="4616" y="12960"/>
                </a:cubicBezTo>
                <a:cubicBezTo>
                  <a:pt x="2382" y="12116"/>
                  <a:pt x="916" y="11039"/>
                  <a:pt x="147" y="10161"/>
                </a:cubicBezTo>
                <a:cubicBezTo>
                  <a:pt x="-237" y="9628"/>
                  <a:pt x="183" y="9062"/>
                  <a:pt x="820" y="9473"/>
                </a:cubicBezTo>
                <a:cubicBezTo>
                  <a:pt x="904" y="9528"/>
                  <a:pt x="1000" y="9584"/>
                  <a:pt x="1084" y="9639"/>
                </a:cubicBezTo>
                <a:lnTo>
                  <a:pt x="1084" y="1932"/>
                </a:lnTo>
                <a:cubicBezTo>
                  <a:pt x="1084" y="866"/>
                  <a:pt x="1949" y="0"/>
                  <a:pt x="3019" y="0"/>
                </a:cubicBezTo>
                <a:lnTo>
                  <a:pt x="18119" y="0"/>
                </a:lnTo>
                <a:cubicBezTo>
                  <a:pt x="19189" y="0"/>
                  <a:pt x="20054" y="866"/>
                  <a:pt x="20054" y="1932"/>
                </a:cubicBezTo>
                <a:lnTo>
                  <a:pt x="20054" y="9639"/>
                </a:lnTo>
                <a:cubicBezTo>
                  <a:pt x="20138" y="9584"/>
                  <a:pt x="20222" y="9528"/>
                  <a:pt x="20306" y="9473"/>
                </a:cubicBezTo>
                <a:cubicBezTo>
                  <a:pt x="20943" y="9062"/>
                  <a:pt x="21363" y="9628"/>
                  <a:pt x="20979" y="10161"/>
                </a:cubicBezTo>
                <a:cubicBezTo>
                  <a:pt x="20210" y="11039"/>
                  <a:pt x="18744" y="12116"/>
                  <a:pt x="16510" y="1296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8" name="Shape 383"/>
          <p:cNvSpPr/>
          <p:nvPr/>
        </p:nvSpPr>
        <p:spPr>
          <a:xfrm>
            <a:off x="5124701" y="2046310"/>
            <a:ext cx="738790" cy="738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39" name="Shape 384"/>
          <p:cNvSpPr/>
          <p:nvPr/>
        </p:nvSpPr>
        <p:spPr>
          <a:xfrm>
            <a:off x="5374029" y="2295676"/>
            <a:ext cx="240134" cy="240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1" h="21600" extrusionOk="0">
                <a:moveTo>
                  <a:pt x="12441" y="612"/>
                </a:moveTo>
                <a:lnTo>
                  <a:pt x="12459" y="8296"/>
                </a:lnTo>
                <a:lnTo>
                  <a:pt x="15229" y="5238"/>
                </a:lnTo>
                <a:cubicBezTo>
                  <a:pt x="17945" y="8444"/>
                  <a:pt x="17897" y="13464"/>
                  <a:pt x="15076" y="16579"/>
                </a:cubicBezTo>
                <a:cubicBezTo>
                  <a:pt x="13922" y="17856"/>
                  <a:pt x="12477" y="18617"/>
                  <a:pt x="10977" y="18866"/>
                </a:cubicBezTo>
                <a:lnTo>
                  <a:pt x="11059" y="21600"/>
                </a:lnTo>
                <a:cubicBezTo>
                  <a:pt x="13167" y="21320"/>
                  <a:pt x="15204" y="20288"/>
                  <a:pt x="16820" y="18505"/>
                </a:cubicBezTo>
                <a:cubicBezTo>
                  <a:pt x="20600" y="14327"/>
                  <a:pt x="20645" y="7585"/>
                  <a:pt x="16966" y="3318"/>
                </a:cubicBezTo>
                <a:lnTo>
                  <a:pt x="19057" y="1008"/>
                </a:lnTo>
                <a:cubicBezTo>
                  <a:pt x="19057" y="1008"/>
                  <a:pt x="12441" y="612"/>
                  <a:pt x="12441" y="612"/>
                </a:cubicBezTo>
                <a:close/>
                <a:moveTo>
                  <a:pt x="4461" y="16363"/>
                </a:moveTo>
                <a:cubicBezTo>
                  <a:pt x="1745" y="13160"/>
                  <a:pt x="1793" y="8139"/>
                  <a:pt x="4614" y="5022"/>
                </a:cubicBezTo>
                <a:cubicBezTo>
                  <a:pt x="5769" y="3746"/>
                  <a:pt x="7213" y="2985"/>
                  <a:pt x="8713" y="2735"/>
                </a:cubicBezTo>
                <a:lnTo>
                  <a:pt x="8631" y="0"/>
                </a:lnTo>
                <a:cubicBezTo>
                  <a:pt x="6524" y="280"/>
                  <a:pt x="4486" y="1312"/>
                  <a:pt x="2871" y="3096"/>
                </a:cubicBezTo>
                <a:cubicBezTo>
                  <a:pt x="-909" y="7272"/>
                  <a:pt x="-955" y="14014"/>
                  <a:pt x="2724" y="18284"/>
                </a:cubicBezTo>
                <a:lnTo>
                  <a:pt x="633" y="20591"/>
                </a:lnTo>
                <a:lnTo>
                  <a:pt x="7249" y="20988"/>
                </a:lnTo>
                <a:lnTo>
                  <a:pt x="7231" y="13304"/>
                </a:lnTo>
                <a:cubicBezTo>
                  <a:pt x="7231" y="13304"/>
                  <a:pt x="4461" y="16363"/>
                  <a:pt x="4461" y="1636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Shape 386"/>
          <p:cNvSpPr/>
          <p:nvPr/>
        </p:nvSpPr>
        <p:spPr>
          <a:xfrm>
            <a:off x="4493434" y="3137800"/>
            <a:ext cx="738805" cy="738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42" name="Shape 387" descr="D:\51PPT模板网\51pptmoban.com\图片.jpg"/>
          <p:cNvSpPr/>
          <p:nvPr/>
        </p:nvSpPr>
        <p:spPr>
          <a:xfrm>
            <a:off x="4716327" y="3390710"/>
            <a:ext cx="291324" cy="233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" name="文本框 57"/>
          <p:cNvSpPr txBox="1"/>
          <p:nvPr/>
        </p:nvSpPr>
        <p:spPr>
          <a:xfrm>
            <a:off x="5232259" y="3316272"/>
            <a:ext cx="1796901" cy="346548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6E13A0-E002-C3C8-B063-5A404B917D3E}"/>
              </a:ext>
            </a:extLst>
          </p:cNvPr>
          <p:cNvGrpSpPr/>
          <p:nvPr/>
        </p:nvGrpSpPr>
        <p:grpSpPr>
          <a:xfrm>
            <a:off x="7888101" y="1282495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B5743E4-A1AB-B51B-8F89-62CD4D366F8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1617B35-ABE5-4A60-AB0D-7562B0255FF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AE34980-D85D-0523-044D-F18D88C025B8}"/>
              </a:ext>
            </a:extLst>
          </p:cNvPr>
          <p:cNvGrpSpPr/>
          <p:nvPr/>
        </p:nvGrpSpPr>
        <p:grpSpPr>
          <a:xfrm>
            <a:off x="1337474" y="1282495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04003B2-5736-E88E-63EC-860EB6583C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9D3E1F4-2896-4830-720A-D3C3499A331B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04989D3-B0B3-815D-60E5-623B4B85D6AF}"/>
              </a:ext>
            </a:extLst>
          </p:cNvPr>
          <p:cNvGrpSpPr/>
          <p:nvPr/>
        </p:nvGrpSpPr>
        <p:grpSpPr>
          <a:xfrm>
            <a:off x="7888101" y="5119563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1C87D02-BBE4-8CD9-2351-6CC29E0C89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688313C-B3EB-D2FB-732E-869CF3949D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D7B74B6-6222-74EA-149F-EFCCC357B72E}"/>
              </a:ext>
            </a:extLst>
          </p:cNvPr>
          <p:cNvGrpSpPr/>
          <p:nvPr/>
        </p:nvGrpSpPr>
        <p:grpSpPr>
          <a:xfrm>
            <a:off x="1337474" y="5119563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665764-58C9-D90C-4A6E-DC1AB3A9AC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4E7CEC7-82A6-678E-684F-55E3285D527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A66DA9-8514-A8AA-9FBD-692798345187}"/>
              </a:ext>
            </a:extLst>
          </p:cNvPr>
          <p:cNvGrpSpPr/>
          <p:nvPr/>
        </p:nvGrpSpPr>
        <p:grpSpPr>
          <a:xfrm>
            <a:off x="8160973" y="3157336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41FC0DC-5584-9CC2-7BE0-D732CC164D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2C385ED-B4E8-641B-D39A-B27066440D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92B164-2882-AADB-9884-6899845F5C45}"/>
              </a:ext>
            </a:extLst>
          </p:cNvPr>
          <p:cNvGrpSpPr/>
          <p:nvPr/>
        </p:nvGrpSpPr>
        <p:grpSpPr>
          <a:xfrm>
            <a:off x="1123594" y="3157336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519F98B-B31A-02D7-3EAD-7211FB554A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2FE4340-21B2-3A2D-2FF5-BCEC15C9981E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41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184CC-6A68-9CD2-D073-24C70464A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E029FFA9-AA9A-7EA5-535E-73A14822E2A1}"/>
              </a:ext>
            </a:extLst>
          </p:cNvPr>
          <p:cNvSpPr txBox="1"/>
          <p:nvPr/>
        </p:nvSpPr>
        <p:spPr>
          <a:xfrm>
            <a:off x="211459" y="0"/>
            <a:ext cx="651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70CA9909-830A-B11C-6B67-E713A4F323BC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06B1D1C-AEFE-B8B3-5DA4-C33D97C8F242}"/>
              </a:ext>
            </a:extLst>
          </p:cNvPr>
          <p:cNvSpPr/>
          <p:nvPr/>
        </p:nvSpPr>
        <p:spPr>
          <a:xfrm>
            <a:off x="947738" y="1371597"/>
            <a:ext cx="4557488" cy="4557488"/>
          </a:xfrm>
          <a:prstGeom prst="ellipse">
            <a:avLst/>
          </a:prstGeom>
          <a:noFill/>
          <a:ln>
            <a:solidFill>
              <a:srgbClr val="13BA39"/>
            </a:solidFill>
            <a:prstDash val="dash"/>
          </a:ln>
        </p:spPr>
        <p:txBody>
          <a:bodyPr/>
          <a:lstStyle/>
          <a:p>
            <a:endParaRPr lang="zh-CN" altLang="en-US" sz="1600" kern="0">
              <a:solidFill>
                <a:prstClr val="black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F27F089-7F01-FA1A-FA36-F30B12FBEBCD}"/>
              </a:ext>
            </a:extLst>
          </p:cNvPr>
          <p:cNvSpPr/>
          <p:nvPr/>
        </p:nvSpPr>
        <p:spPr>
          <a:xfrm>
            <a:off x="1303339" y="1727198"/>
            <a:ext cx="3846285" cy="38462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01600" sx="102000" sy="102000" algn="ctr" rotWithShape="0">
              <a:srgbClr val="13BA39">
                <a:alpha val="14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0" hangingPunct="0"/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图形 7" descr="D:\51PPT模板网\51pptmoban.com\图片.jpg">
            <a:extLst>
              <a:ext uri="{FF2B5EF4-FFF2-40B4-BE49-F238E27FC236}">
                <a16:creationId xmlns:a16="http://schemas.microsoft.com/office/drawing/2014/main" id="{32C4F35E-7D39-1A2E-6A5C-FF8947589460}"/>
              </a:ext>
            </a:extLst>
          </p:cNvPr>
          <p:cNvGrpSpPr/>
          <p:nvPr/>
        </p:nvGrpSpPr>
        <p:grpSpPr>
          <a:xfrm>
            <a:off x="2080155" y="2450337"/>
            <a:ext cx="2623106" cy="2400006"/>
            <a:chOff x="5004420" y="2535599"/>
            <a:chExt cx="1659647" cy="1518491"/>
          </a:xfrm>
          <a:solidFill>
            <a:srgbClr val="2C57FF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A65FDB6-BCA1-D140-60A7-F31C29E69B57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7C8176C-8BFE-C3CD-BFAC-2801C913FC07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A0B3A329-677A-B7A8-3874-A4F49B6EBE7C}"/>
              </a:ext>
            </a:extLst>
          </p:cNvPr>
          <p:cNvSpPr/>
          <p:nvPr/>
        </p:nvSpPr>
        <p:spPr>
          <a:xfrm>
            <a:off x="5860827" y="1864647"/>
            <a:ext cx="568233" cy="568233"/>
          </a:xfrm>
          <a:prstGeom prst="ellipse">
            <a:avLst/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F0CBDF6-60B5-A95A-D6EF-BADF64CD968E}"/>
              </a:ext>
            </a:extLst>
          </p:cNvPr>
          <p:cNvGrpSpPr/>
          <p:nvPr/>
        </p:nvGrpSpPr>
        <p:grpSpPr>
          <a:xfrm>
            <a:off x="6525593" y="1864647"/>
            <a:ext cx="5375522" cy="585690"/>
            <a:chOff x="-328895" y="1906534"/>
            <a:chExt cx="5375522" cy="58569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9D9C957-76DF-60B7-4A46-394E1324270D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5AF2AA8-C37B-3A63-7813-9ED1D4C5D5C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verification-sign_57061">
            <a:extLst>
              <a:ext uri="{FF2B5EF4-FFF2-40B4-BE49-F238E27FC236}">
                <a16:creationId xmlns:a16="http://schemas.microsoft.com/office/drawing/2014/main" id="{84231CAC-695F-CCF8-44FE-823DC07140CE}"/>
              </a:ext>
            </a:extLst>
          </p:cNvPr>
          <p:cNvSpPr/>
          <p:nvPr/>
        </p:nvSpPr>
        <p:spPr>
          <a:xfrm>
            <a:off x="6001088" y="2034868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6968767-6554-11C9-4F92-54383A0C72F8}"/>
              </a:ext>
            </a:extLst>
          </p:cNvPr>
          <p:cNvSpPr/>
          <p:nvPr/>
        </p:nvSpPr>
        <p:spPr>
          <a:xfrm>
            <a:off x="5860827" y="2843988"/>
            <a:ext cx="568233" cy="568233"/>
          </a:xfrm>
          <a:prstGeom prst="ellipse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6B4395C-419B-1FFF-383F-69ECB34129A5}"/>
              </a:ext>
            </a:extLst>
          </p:cNvPr>
          <p:cNvGrpSpPr/>
          <p:nvPr/>
        </p:nvGrpSpPr>
        <p:grpSpPr>
          <a:xfrm>
            <a:off x="6525593" y="2843988"/>
            <a:ext cx="5375522" cy="585690"/>
            <a:chOff x="-328895" y="1906534"/>
            <a:chExt cx="5375522" cy="58569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5D036B9-F03A-5AAB-07E3-7949B612E69B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FB09D9-5869-36C8-03D7-F98C826FE17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verification-sign_57061">
            <a:extLst>
              <a:ext uri="{FF2B5EF4-FFF2-40B4-BE49-F238E27FC236}">
                <a16:creationId xmlns:a16="http://schemas.microsoft.com/office/drawing/2014/main" id="{EB7F0344-81A1-28A2-40BB-C1FC84CDAD85}"/>
              </a:ext>
            </a:extLst>
          </p:cNvPr>
          <p:cNvSpPr/>
          <p:nvPr/>
        </p:nvSpPr>
        <p:spPr>
          <a:xfrm>
            <a:off x="6001088" y="3014209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0B413B5-2B32-DA7C-A37E-82BFD1063ECC}"/>
              </a:ext>
            </a:extLst>
          </p:cNvPr>
          <p:cNvSpPr/>
          <p:nvPr/>
        </p:nvSpPr>
        <p:spPr>
          <a:xfrm>
            <a:off x="5860827" y="3823329"/>
            <a:ext cx="568233" cy="568233"/>
          </a:xfrm>
          <a:prstGeom prst="ellipse">
            <a:avLst/>
          </a:pr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4914CF3-34F9-2E58-EE5F-6F81FAE4E195}"/>
              </a:ext>
            </a:extLst>
          </p:cNvPr>
          <p:cNvGrpSpPr/>
          <p:nvPr/>
        </p:nvGrpSpPr>
        <p:grpSpPr>
          <a:xfrm>
            <a:off x="6525593" y="3823329"/>
            <a:ext cx="5375522" cy="585690"/>
            <a:chOff x="-328895" y="1906534"/>
            <a:chExt cx="5375522" cy="58569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6B53C8-4B98-9415-FFCD-3136B2D7978B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6FBF986-5B05-3C29-D538-DBA0579B288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verification-sign_57061">
            <a:extLst>
              <a:ext uri="{FF2B5EF4-FFF2-40B4-BE49-F238E27FC236}">
                <a16:creationId xmlns:a16="http://schemas.microsoft.com/office/drawing/2014/main" id="{12F31494-9C9F-3B23-0E88-69E397B06E4D}"/>
              </a:ext>
            </a:extLst>
          </p:cNvPr>
          <p:cNvSpPr/>
          <p:nvPr/>
        </p:nvSpPr>
        <p:spPr>
          <a:xfrm>
            <a:off x="6001088" y="3993550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E37D0DA-0531-A76C-6EE2-A428F60FC11A}"/>
              </a:ext>
            </a:extLst>
          </p:cNvPr>
          <p:cNvSpPr/>
          <p:nvPr/>
        </p:nvSpPr>
        <p:spPr>
          <a:xfrm>
            <a:off x="5860827" y="4802670"/>
            <a:ext cx="568233" cy="568233"/>
          </a:xfrm>
          <a:prstGeom prst="ellipse">
            <a:avLst/>
          </a:pr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C435FA3-7726-B6B2-80BB-6A8E65151B77}"/>
              </a:ext>
            </a:extLst>
          </p:cNvPr>
          <p:cNvGrpSpPr/>
          <p:nvPr/>
        </p:nvGrpSpPr>
        <p:grpSpPr>
          <a:xfrm>
            <a:off x="6525593" y="4802670"/>
            <a:ext cx="5375522" cy="585690"/>
            <a:chOff x="-328895" y="1906534"/>
            <a:chExt cx="5375522" cy="58569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F78ED6B-B613-EAC0-7157-2D20B83E25ED}"/>
                </a:ext>
              </a:extLst>
            </p:cNvPr>
            <p:cNvSpPr txBox="1"/>
            <p:nvPr/>
          </p:nvSpPr>
          <p:spPr>
            <a:xfrm>
              <a:off x="-316195" y="2190603"/>
              <a:ext cx="536282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7FD1B43-A7F3-CF59-3A03-BC30B31E13F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verification-sign_57061">
            <a:extLst>
              <a:ext uri="{FF2B5EF4-FFF2-40B4-BE49-F238E27FC236}">
                <a16:creationId xmlns:a16="http://schemas.microsoft.com/office/drawing/2014/main" id="{CD0A9C43-3A72-19CE-B7D2-34892FF0B8BF}"/>
              </a:ext>
            </a:extLst>
          </p:cNvPr>
          <p:cNvSpPr/>
          <p:nvPr/>
        </p:nvSpPr>
        <p:spPr>
          <a:xfrm>
            <a:off x="6001088" y="4972891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58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3108F-E282-1FA4-C145-D92CEA913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37A03B24-5C78-50BB-8E2D-7C7542FB0598}"/>
              </a:ext>
            </a:extLst>
          </p:cNvPr>
          <p:cNvSpPr/>
          <p:nvPr/>
        </p:nvSpPr>
        <p:spPr>
          <a:xfrm>
            <a:off x="1" y="0"/>
            <a:ext cx="10574555" cy="6359392"/>
          </a:xfrm>
          <a:custGeom>
            <a:avLst/>
            <a:gdLst>
              <a:gd name="connsiteX0" fmla="*/ 0 w 10574555"/>
              <a:gd name="connsiteY0" fmla="*/ 0 h 6359392"/>
              <a:gd name="connsiteX1" fmla="*/ 10574555 w 10574555"/>
              <a:gd name="connsiteY1" fmla="*/ 0 h 6359392"/>
              <a:gd name="connsiteX2" fmla="*/ 10568524 w 10574555"/>
              <a:gd name="connsiteY2" fmla="*/ 26683 h 6359392"/>
              <a:gd name="connsiteX3" fmla="*/ 10454177 w 10574555"/>
              <a:gd name="connsiteY3" fmla="*/ 536194 h 6359392"/>
              <a:gd name="connsiteX4" fmla="*/ 10398410 w 10574555"/>
              <a:gd name="connsiteY4" fmla="*/ 787849 h 6359392"/>
              <a:gd name="connsiteX5" fmla="*/ 10401686 w 10574555"/>
              <a:gd name="connsiteY5" fmla="*/ 787849 h 6359392"/>
              <a:gd name="connsiteX6" fmla="*/ 10384283 w 10574555"/>
              <a:gd name="connsiteY6" fmla="*/ 864841 h 6359392"/>
              <a:gd name="connsiteX7" fmla="*/ 9608977 w 10574555"/>
              <a:gd name="connsiteY7" fmla="*/ 4533478 h 6359392"/>
              <a:gd name="connsiteX8" fmla="*/ 6898181 w 10574555"/>
              <a:gd name="connsiteY8" fmla="*/ 6359366 h 6359392"/>
              <a:gd name="connsiteX9" fmla="*/ 4879719 w 10574555"/>
              <a:gd name="connsiteY9" fmla="*/ 6359366 h 6359392"/>
              <a:gd name="connsiteX10" fmla="*/ 4878962 w 10574555"/>
              <a:gd name="connsiteY10" fmla="*/ 6359366 h 6359392"/>
              <a:gd name="connsiteX11" fmla="*/ 0 w 10574555"/>
              <a:gd name="connsiteY11" fmla="*/ 6359366 h 635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4555" h="6359392">
                <a:moveTo>
                  <a:pt x="0" y="0"/>
                </a:moveTo>
                <a:lnTo>
                  <a:pt x="10574555" y="0"/>
                </a:lnTo>
                <a:lnTo>
                  <a:pt x="10568524" y="26683"/>
                </a:lnTo>
                <a:cubicBezTo>
                  <a:pt x="10532131" y="187899"/>
                  <a:pt x="10494140" y="356780"/>
                  <a:pt x="10454177" y="536194"/>
                </a:cubicBezTo>
                <a:lnTo>
                  <a:pt x="10398410" y="787849"/>
                </a:lnTo>
                <a:lnTo>
                  <a:pt x="10401686" y="787849"/>
                </a:lnTo>
                <a:lnTo>
                  <a:pt x="10384283" y="864841"/>
                </a:lnTo>
                <a:cubicBezTo>
                  <a:pt x="10190185" y="1724659"/>
                  <a:pt x="9950646" y="2802506"/>
                  <a:pt x="9608977" y="4533478"/>
                </a:cubicBezTo>
                <a:cubicBezTo>
                  <a:pt x="9173836" y="6388249"/>
                  <a:pt x="8687132" y="6359366"/>
                  <a:pt x="6898181" y="6359366"/>
                </a:cubicBezTo>
                <a:lnTo>
                  <a:pt x="4879719" y="6359366"/>
                </a:lnTo>
                <a:lnTo>
                  <a:pt x="4878962" y="6359366"/>
                </a:lnTo>
                <a:lnTo>
                  <a:pt x="0" y="6359366"/>
                </a:lnTo>
                <a:close/>
              </a:path>
            </a:pathLst>
          </a:custGeom>
          <a:solidFill>
            <a:srgbClr val="13BA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B7DAB91-2F1F-70F4-EDE7-12C4B4A2B38A}"/>
              </a:ext>
            </a:extLst>
          </p:cNvPr>
          <p:cNvSpPr/>
          <p:nvPr/>
        </p:nvSpPr>
        <p:spPr>
          <a:xfrm>
            <a:off x="1" y="0"/>
            <a:ext cx="10407779" cy="5528764"/>
          </a:xfrm>
          <a:custGeom>
            <a:avLst/>
            <a:gdLst>
              <a:gd name="connsiteX0" fmla="*/ 0 w 10407779"/>
              <a:gd name="connsiteY0" fmla="*/ 0 h 5528764"/>
              <a:gd name="connsiteX1" fmla="*/ 10407779 w 10407779"/>
              <a:gd name="connsiteY1" fmla="*/ 0 h 5528764"/>
              <a:gd name="connsiteX2" fmla="*/ 10390510 w 10407779"/>
              <a:gd name="connsiteY2" fmla="*/ 76401 h 5528764"/>
              <a:gd name="connsiteX3" fmla="*/ 9621157 w 10407779"/>
              <a:gd name="connsiteY3" fmla="*/ 3716869 h 5528764"/>
              <a:gd name="connsiteX4" fmla="*/ 6931174 w 10407779"/>
              <a:gd name="connsiteY4" fmla="*/ 5528738 h 5528764"/>
              <a:gd name="connsiteX5" fmla="*/ 0 w 10407779"/>
              <a:gd name="connsiteY5" fmla="*/ 5528737 h 55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7779" h="5528764">
                <a:moveTo>
                  <a:pt x="0" y="0"/>
                </a:moveTo>
                <a:lnTo>
                  <a:pt x="10407779" y="0"/>
                </a:lnTo>
                <a:lnTo>
                  <a:pt x="10390510" y="76401"/>
                </a:lnTo>
                <a:cubicBezTo>
                  <a:pt x="10197902" y="929617"/>
                  <a:pt x="9960202" y="1999188"/>
                  <a:pt x="9621157" y="3716869"/>
                </a:cubicBezTo>
                <a:cubicBezTo>
                  <a:pt x="9189357" y="5557399"/>
                  <a:pt x="8706389" y="5528738"/>
                  <a:pt x="6931174" y="5528738"/>
                </a:cubicBezTo>
                <a:lnTo>
                  <a:pt x="0" y="5528737"/>
                </a:ln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8BA9FF-A90B-A015-F83F-FF5E77E5ABA1}"/>
              </a:ext>
            </a:extLst>
          </p:cNvPr>
          <p:cNvSpPr txBox="1"/>
          <p:nvPr/>
        </p:nvSpPr>
        <p:spPr>
          <a:xfrm>
            <a:off x="1010041" y="902334"/>
            <a:ext cx="26212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349FAF-6316-3AC0-492B-05017B821A1F}"/>
              </a:ext>
            </a:extLst>
          </p:cNvPr>
          <p:cNvGrpSpPr/>
          <p:nvPr/>
        </p:nvGrpSpPr>
        <p:grpSpPr>
          <a:xfrm>
            <a:off x="3468137" y="1999753"/>
            <a:ext cx="1143262" cy="687868"/>
            <a:chOff x="2178195" y="699700"/>
            <a:chExt cx="1143262" cy="68786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EDAF0C0-A8C6-BB9E-EFF6-619FABF7252D}"/>
                </a:ext>
              </a:extLst>
            </p:cNvPr>
            <p:cNvGrpSpPr/>
            <p:nvPr/>
          </p:nvGrpSpPr>
          <p:grpSpPr>
            <a:xfrm>
              <a:off x="2267496" y="1162363"/>
              <a:ext cx="399725" cy="225205"/>
              <a:chOff x="6096000" y="1437693"/>
              <a:chExt cx="1026111" cy="1102768"/>
            </a:xfrm>
          </p:grpSpPr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F3F933B0-1814-CE3E-F28F-B2D4C8C4A72F}"/>
                  </a:ext>
                </a:extLst>
              </p:cNvPr>
              <p:cNvSpPr/>
              <p:nvPr/>
            </p:nvSpPr>
            <p:spPr>
              <a:xfrm>
                <a:off x="6096000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951C6B5D-FD24-D02F-2E2A-82F24BD1DACF}"/>
                  </a:ext>
                </a:extLst>
              </p:cNvPr>
              <p:cNvSpPr/>
              <p:nvPr/>
            </p:nvSpPr>
            <p:spPr>
              <a:xfrm>
                <a:off x="6445774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87E72DBD-3E9B-C237-8A9F-A84444EDA2A9}"/>
                  </a:ext>
                </a:extLst>
              </p:cNvPr>
              <p:cNvSpPr/>
              <p:nvPr/>
            </p:nvSpPr>
            <p:spPr>
              <a:xfrm>
                <a:off x="6795548" y="1437693"/>
                <a:ext cx="326563" cy="1102768"/>
              </a:xfrm>
              <a:prstGeom prst="chevron">
                <a:avLst>
                  <a:gd name="adj" fmla="val 66255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30F5979-4405-8693-0E70-BB2F752B342A}"/>
                </a:ext>
              </a:extLst>
            </p:cNvPr>
            <p:cNvSpPr txBox="1"/>
            <p:nvPr/>
          </p:nvSpPr>
          <p:spPr>
            <a:xfrm>
              <a:off x="2178195" y="699700"/>
              <a:ext cx="11432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峰广明锐体" panose="02000503000000000000" pitchFamily="2" charset="-122"/>
                  <a:ea typeface="峰广明锐体" panose="02000503000000000000" pitchFamily="2" charset="-122"/>
                </a:rPr>
                <a:t>PART</a:t>
              </a:r>
              <a:endParaRPr lang="zh-CN" altLang="en-US" sz="20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</a:endParaRP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0C711354-8912-5633-4501-3DFCBA19368F}"/>
              </a:ext>
            </a:extLst>
          </p:cNvPr>
          <p:cNvGrpSpPr/>
          <p:nvPr/>
        </p:nvGrpSpPr>
        <p:grpSpPr>
          <a:xfrm>
            <a:off x="11077482" y="4920243"/>
            <a:ext cx="705926" cy="1641136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07F53667-5923-BACD-5A5D-681992AFBF00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F78C6650-387C-9DB9-538F-7193A6AAFAB2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BD23391E-75C1-D9BD-E748-7520FEDFD0F9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E627223D-52D9-2F73-4859-40B16E47776B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760CB96E-9A58-973A-EBB3-89FBC124F1FB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F5A4D42B-53D0-F0D9-7DBE-5E291E6E097A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5396093E-6F63-EC78-FB5D-3F12E18F8BC0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26151987-A975-895E-4802-2069236A7FBD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7F03ACE3-2924-EC86-14DF-12A4F764990B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636FF57E-3429-E856-8944-29B6A75870CB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B5DE359F-BE98-5CA0-58DC-AC9D9472D2FD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A528D52D-CEC2-48AA-E4CF-5CB847339E04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3ED1BB90-1329-ABE3-926A-37CCBA69569E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2BFF97D4-7FC4-741B-9574-2C186B881145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75CD2D8F-1D63-0D6E-DD83-5502146520E2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D4F54589-EFFD-C684-86B8-4F27DE922F2F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2E310319-0575-470C-6044-54E2B5B2E5AA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78F12F44-FE30-03A1-7C37-6006AF78C00F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8F9423BE-B3DA-D2B1-06E6-78991EB9702C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AC40B54E-3293-FC1C-DDC4-391475B291E9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777A98ED-B1A5-1BC6-6F76-A17EE1B1BE76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D004DC56-4CD6-9533-C8BE-9AFD5C8A4668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DEC7F82A-A9F9-EFCB-A2E2-9C6305D39B04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65BE2A31-96EC-3A23-077B-CF89E935A995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CB73D549-53EA-6728-CF9E-FA609BE15A11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F391A0CB-5C6D-40C2-9920-37AD7FB6B407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2984B655-FEA5-1A3A-A320-91E30C586F2C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9BD64727-26AE-7AAD-C063-E519EE99DDF4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4D259E1E-C593-B822-04BD-EDC3B72970C2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2B951A70-0009-4105-27FC-FC2CCB3729EE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68E270C9-E532-7270-819E-58C3F4A3849A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937D55B4-BA63-DFC6-CDDF-47AF2A9211DF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792C05C6-99C4-4247-9F02-BD6F9777AC03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87739C5-AC72-7C8A-64B8-63B2EA99AFDE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B380853C-DC69-7F98-7650-C968C10000B1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024E04BC-052A-0C4A-2665-C687630909F1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C7E9B273-828C-239B-8FCD-CDA4D691574C}"/>
              </a:ext>
            </a:extLst>
          </p:cNvPr>
          <p:cNvSpPr txBox="1"/>
          <p:nvPr/>
        </p:nvSpPr>
        <p:spPr>
          <a:xfrm rot="16200000">
            <a:off x="9279604" y="2515841"/>
            <a:ext cx="43396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n>
                  <a:solidFill>
                    <a:srgbClr val="13BA39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述职报告</a:t>
            </a:r>
          </a:p>
        </p:txBody>
      </p:sp>
      <p:sp>
        <p:nvSpPr>
          <p:cNvPr id="221" name="缺角矩形 220">
            <a:extLst>
              <a:ext uri="{FF2B5EF4-FFF2-40B4-BE49-F238E27FC236}">
                <a16:creationId xmlns:a16="http://schemas.microsoft.com/office/drawing/2014/main" id="{9E485D09-C82D-6D9D-D686-1B877D6B024D}"/>
              </a:ext>
            </a:extLst>
          </p:cNvPr>
          <p:cNvSpPr/>
          <p:nvPr/>
        </p:nvSpPr>
        <p:spPr>
          <a:xfrm>
            <a:off x="11342456" y="1260731"/>
            <a:ext cx="914400" cy="914400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缺角矩形 221">
            <a:extLst>
              <a:ext uri="{FF2B5EF4-FFF2-40B4-BE49-F238E27FC236}">
                <a16:creationId xmlns:a16="http://schemas.microsoft.com/office/drawing/2014/main" id="{9E0DF5DC-6C37-6F9A-0A92-00D1FE38B043}"/>
              </a:ext>
            </a:extLst>
          </p:cNvPr>
          <p:cNvSpPr/>
          <p:nvPr/>
        </p:nvSpPr>
        <p:spPr>
          <a:xfrm>
            <a:off x="10863313" y="2470714"/>
            <a:ext cx="318646" cy="318646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缺角矩形 222">
            <a:extLst>
              <a:ext uri="{FF2B5EF4-FFF2-40B4-BE49-F238E27FC236}">
                <a16:creationId xmlns:a16="http://schemas.microsoft.com/office/drawing/2014/main" id="{B3AA0C54-F8E1-416D-5C12-62B7C471B1EA}"/>
              </a:ext>
            </a:extLst>
          </p:cNvPr>
          <p:cNvSpPr/>
          <p:nvPr/>
        </p:nvSpPr>
        <p:spPr>
          <a:xfrm>
            <a:off x="11515021" y="3855029"/>
            <a:ext cx="588028" cy="588028"/>
          </a:xfrm>
          <a:prstGeom prst="plaque">
            <a:avLst>
              <a:gd name="adj" fmla="val 50000"/>
            </a:avLst>
          </a:prstGeom>
          <a:solidFill>
            <a:srgbClr val="2C57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缺角矩形 223">
            <a:extLst>
              <a:ext uri="{FF2B5EF4-FFF2-40B4-BE49-F238E27FC236}">
                <a16:creationId xmlns:a16="http://schemas.microsoft.com/office/drawing/2014/main" id="{2F28B0A7-2763-2142-E2C5-FA80A6591D5C}"/>
              </a:ext>
            </a:extLst>
          </p:cNvPr>
          <p:cNvSpPr/>
          <p:nvPr/>
        </p:nvSpPr>
        <p:spPr>
          <a:xfrm>
            <a:off x="10624300" y="4969039"/>
            <a:ext cx="804403" cy="804403"/>
          </a:xfrm>
          <a:prstGeom prst="plaque">
            <a:avLst>
              <a:gd name="adj" fmla="val 50000"/>
            </a:avLst>
          </a:prstGeom>
          <a:solidFill>
            <a:srgbClr val="13BA3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44F0DA17-8DD1-4415-9FC6-08D5110BAAB3}"/>
              </a:ext>
            </a:extLst>
          </p:cNvPr>
          <p:cNvGrpSpPr/>
          <p:nvPr/>
        </p:nvGrpSpPr>
        <p:grpSpPr>
          <a:xfrm flipH="1">
            <a:off x="10911039" y="4822759"/>
            <a:ext cx="1239036" cy="2880510"/>
            <a:chOff x="10316993" y="3667464"/>
            <a:chExt cx="1222396" cy="2841823"/>
          </a:xfrm>
          <a:gradFill>
            <a:gsLst>
              <a:gs pos="0">
                <a:srgbClr val="13BA39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</p:grpSpPr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D52D99C8-71A4-19DC-9E1F-43FEDE54CDAD}"/>
                </a:ext>
              </a:extLst>
            </p:cNvPr>
            <p:cNvSpPr/>
            <p:nvPr/>
          </p:nvSpPr>
          <p:spPr>
            <a:xfrm rot="5400000">
              <a:off x="1135847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E7DDC23B-59BF-8CD4-2797-209DD8F2FB7F}"/>
                </a:ext>
              </a:extLst>
            </p:cNvPr>
            <p:cNvSpPr/>
            <p:nvPr/>
          </p:nvSpPr>
          <p:spPr>
            <a:xfrm rot="5400000">
              <a:off x="1135847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E6CC14AB-A74A-B339-E924-871C3DBAB19D}"/>
                </a:ext>
              </a:extLst>
            </p:cNvPr>
            <p:cNvSpPr/>
            <p:nvPr/>
          </p:nvSpPr>
          <p:spPr>
            <a:xfrm rot="5400000">
              <a:off x="1135847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D1ECF9D3-0E07-7212-969F-D3260B550ED5}"/>
                </a:ext>
              </a:extLst>
            </p:cNvPr>
            <p:cNvSpPr/>
            <p:nvPr/>
          </p:nvSpPr>
          <p:spPr>
            <a:xfrm rot="5400000">
              <a:off x="11011314" y="565689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859F7C82-E48B-BB96-1545-3F7E45F7CD90}"/>
                </a:ext>
              </a:extLst>
            </p:cNvPr>
            <p:cNvSpPr/>
            <p:nvPr/>
          </p:nvSpPr>
          <p:spPr>
            <a:xfrm rot="5400000">
              <a:off x="1101131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D19195E9-3B7C-7E62-4F32-11A5A83A5A09}"/>
                </a:ext>
              </a:extLst>
            </p:cNvPr>
            <p:cNvSpPr/>
            <p:nvPr/>
          </p:nvSpPr>
          <p:spPr>
            <a:xfrm rot="5400000">
              <a:off x="1101131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DEDC7AA1-3BEC-A5AF-DB6F-3E49E52BAFB1}"/>
                </a:ext>
              </a:extLst>
            </p:cNvPr>
            <p:cNvSpPr/>
            <p:nvPr/>
          </p:nvSpPr>
          <p:spPr>
            <a:xfrm rot="5400000">
              <a:off x="10664154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B60C28FF-F9A5-09BE-3DA2-4C838B38A214}"/>
                </a:ext>
              </a:extLst>
            </p:cNvPr>
            <p:cNvSpPr/>
            <p:nvPr/>
          </p:nvSpPr>
          <p:spPr>
            <a:xfrm rot="5400000">
              <a:off x="10664154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F7A67E15-328E-7A15-6871-1C475E6730C0}"/>
                </a:ext>
              </a:extLst>
            </p:cNvPr>
            <p:cNvSpPr/>
            <p:nvPr/>
          </p:nvSpPr>
          <p:spPr>
            <a:xfrm rot="5400000">
              <a:off x="10664154" y="632837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30E48DE9-4B7D-7892-0203-FCA08C6A0B3D}"/>
                </a:ext>
              </a:extLst>
            </p:cNvPr>
            <p:cNvSpPr/>
            <p:nvPr/>
          </p:nvSpPr>
          <p:spPr>
            <a:xfrm rot="5400000">
              <a:off x="10316993" y="565689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5E082D8F-6B42-B034-F6D4-6D986F6BE28A}"/>
                </a:ext>
              </a:extLst>
            </p:cNvPr>
            <p:cNvSpPr/>
            <p:nvPr/>
          </p:nvSpPr>
          <p:spPr>
            <a:xfrm rot="5400000">
              <a:off x="10316993" y="5992632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6558AECA-45E8-7C6A-323B-11A32C21F802}"/>
                </a:ext>
              </a:extLst>
            </p:cNvPr>
            <p:cNvSpPr/>
            <p:nvPr/>
          </p:nvSpPr>
          <p:spPr>
            <a:xfrm rot="5400000">
              <a:off x="10316993" y="6328372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167C35C0-05C9-EF73-88FB-BFFF0AC4E548}"/>
                </a:ext>
              </a:extLst>
            </p:cNvPr>
            <p:cNvSpPr/>
            <p:nvPr/>
          </p:nvSpPr>
          <p:spPr>
            <a:xfrm rot="5400000">
              <a:off x="11358474" y="4668528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F1CAA352-92E8-2E3E-4A42-531FDBA482AE}"/>
                </a:ext>
              </a:extLst>
            </p:cNvPr>
            <p:cNvSpPr/>
            <p:nvPr/>
          </p:nvSpPr>
          <p:spPr>
            <a:xfrm rot="5400000">
              <a:off x="1135847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093A1A7B-BBBA-ADA1-3787-975FC7178307}"/>
                </a:ext>
              </a:extLst>
            </p:cNvPr>
            <p:cNvSpPr/>
            <p:nvPr/>
          </p:nvSpPr>
          <p:spPr>
            <a:xfrm rot="5400000">
              <a:off x="1135847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D95CC4D4-9099-3B9D-FB73-A5E1A1D0E947}"/>
                </a:ext>
              </a:extLst>
            </p:cNvPr>
            <p:cNvSpPr/>
            <p:nvPr/>
          </p:nvSpPr>
          <p:spPr>
            <a:xfrm rot="5400000">
              <a:off x="1101131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294835D2-0286-D146-FAB4-77A3990EB7F6}"/>
                </a:ext>
              </a:extLst>
            </p:cNvPr>
            <p:cNvSpPr/>
            <p:nvPr/>
          </p:nvSpPr>
          <p:spPr>
            <a:xfrm rot="5400000">
              <a:off x="11011314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E6F7B46A-8590-2F9A-DB9A-E61CE3E31675}"/>
                </a:ext>
              </a:extLst>
            </p:cNvPr>
            <p:cNvSpPr/>
            <p:nvPr/>
          </p:nvSpPr>
          <p:spPr>
            <a:xfrm rot="5400000">
              <a:off x="11011314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AD2A8AD3-6D47-D4C1-4A30-71006511688B}"/>
                </a:ext>
              </a:extLst>
            </p:cNvPr>
            <p:cNvSpPr/>
            <p:nvPr/>
          </p:nvSpPr>
          <p:spPr>
            <a:xfrm rot="5400000">
              <a:off x="10664154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45329CA5-6A7A-D7F6-9933-3A0D329A66B2}"/>
                </a:ext>
              </a:extLst>
            </p:cNvPr>
            <p:cNvSpPr/>
            <p:nvPr/>
          </p:nvSpPr>
          <p:spPr>
            <a:xfrm rot="5400000">
              <a:off x="10664154" y="500426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1B442A66-AC1C-17D9-5319-9557DF67C63A}"/>
                </a:ext>
              </a:extLst>
            </p:cNvPr>
            <p:cNvSpPr/>
            <p:nvPr/>
          </p:nvSpPr>
          <p:spPr>
            <a:xfrm rot="5400000">
              <a:off x="10664154" y="5340007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41604D58-6A6E-1388-8060-6B14841C0D3B}"/>
                </a:ext>
              </a:extLst>
            </p:cNvPr>
            <p:cNvSpPr/>
            <p:nvPr/>
          </p:nvSpPr>
          <p:spPr>
            <a:xfrm rot="5400000">
              <a:off x="10316993" y="4668528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9FC82FDF-1B38-1F63-D117-7B7E2501D57A}"/>
                </a:ext>
              </a:extLst>
            </p:cNvPr>
            <p:cNvSpPr/>
            <p:nvPr/>
          </p:nvSpPr>
          <p:spPr>
            <a:xfrm rot="5400000">
              <a:off x="10316993" y="500426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9AB3149D-0371-13DF-6F63-CC1DF3D1BB07}"/>
                </a:ext>
              </a:extLst>
            </p:cNvPr>
            <p:cNvSpPr/>
            <p:nvPr/>
          </p:nvSpPr>
          <p:spPr>
            <a:xfrm rot="5400000">
              <a:off x="10316993" y="5340007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91831411-0BAF-6029-5D6C-D95EA7552830}"/>
                </a:ext>
              </a:extLst>
            </p:cNvPr>
            <p:cNvSpPr/>
            <p:nvPr/>
          </p:nvSpPr>
          <p:spPr>
            <a:xfrm rot="5400000">
              <a:off x="1135847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1EC01411-9050-4914-01C9-57CF5A5E037B}"/>
                </a:ext>
              </a:extLst>
            </p:cNvPr>
            <p:cNvSpPr/>
            <p:nvPr/>
          </p:nvSpPr>
          <p:spPr>
            <a:xfrm rot="5400000">
              <a:off x="1135847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94E7E2C2-9A95-B4D3-BBFC-236ED906DD35}"/>
                </a:ext>
              </a:extLst>
            </p:cNvPr>
            <p:cNvSpPr/>
            <p:nvPr/>
          </p:nvSpPr>
          <p:spPr>
            <a:xfrm rot="5400000">
              <a:off x="1135847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99FCC22F-EDEC-5363-FA53-74D349B99891}"/>
                </a:ext>
              </a:extLst>
            </p:cNvPr>
            <p:cNvSpPr/>
            <p:nvPr/>
          </p:nvSpPr>
          <p:spPr>
            <a:xfrm rot="5400000">
              <a:off x="1101131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7B5CD2FD-52EB-7FF5-18CC-F880A009EE20}"/>
                </a:ext>
              </a:extLst>
            </p:cNvPr>
            <p:cNvSpPr/>
            <p:nvPr/>
          </p:nvSpPr>
          <p:spPr>
            <a:xfrm rot="5400000">
              <a:off x="1101131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73EC9A64-A260-2C7C-58C7-72D9E9B8498D}"/>
                </a:ext>
              </a:extLst>
            </p:cNvPr>
            <p:cNvSpPr/>
            <p:nvPr/>
          </p:nvSpPr>
          <p:spPr>
            <a:xfrm rot="5400000">
              <a:off x="1101131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D8E355ED-DDEB-A73C-FE2A-36CDF05A0907}"/>
                </a:ext>
              </a:extLst>
            </p:cNvPr>
            <p:cNvSpPr/>
            <p:nvPr/>
          </p:nvSpPr>
          <p:spPr>
            <a:xfrm rot="5400000">
              <a:off x="10664154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772F59C2-5FF0-88C6-AF96-6F5809F1EA7B}"/>
                </a:ext>
              </a:extLst>
            </p:cNvPr>
            <p:cNvSpPr/>
            <p:nvPr/>
          </p:nvSpPr>
          <p:spPr>
            <a:xfrm rot="5400000">
              <a:off x="10664154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DA71BF5-A07D-D111-28A2-252EEC7EA67C}"/>
                </a:ext>
              </a:extLst>
            </p:cNvPr>
            <p:cNvSpPr/>
            <p:nvPr/>
          </p:nvSpPr>
          <p:spPr>
            <a:xfrm rot="5400000">
              <a:off x="10664154" y="433894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0D9D91EA-4607-DC70-96BE-15DF6A29547C}"/>
                </a:ext>
              </a:extLst>
            </p:cNvPr>
            <p:cNvSpPr/>
            <p:nvPr/>
          </p:nvSpPr>
          <p:spPr>
            <a:xfrm rot="5400000">
              <a:off x="10316993" y="3667464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5CFC0E99-FAC2-26A8-3671-64B44D273DD6}"/>
                </a:ext>
              </a:extLst>
            </p:cNvPr>
            <p:cNvSpPr/>
            <p:nvPr/>
          </p:nvSpPr>
          <p:spPr>
            <a:xfrm rot="5400000">
              <a:off x="10316993" y="4003203"/>
              <a:ext cx="180915" cy="180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A1F033CD-8FF2-C55C-C679-EEAF77FA7BF3}"/>
                </a:ext>
              </a:extLst>
            </p:cNvPr>
            <p:cNvSpPr/>
            <p:nvPr/>
          </p:nvSpPr>
          <p:spPr>
            <a:xfrm rot="5400000">
              <a:off x="10316993" y="4338943"/>
              <a:ext cx="180915" cy="180915"/>
            </a:xfrm>
            <a:prstGeom prst="ellipse">
              <a:avLst/>
            </a:prstGeom>
            <a:noFill/>
            <a:ln>
              <a:solidFill>
                <a:srgbClr val="13BA3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471879-9CA4-17DC-3A83-59C48F887571}"/>
              </a:ext>
            </a:extLst>
          </p:cNvPr>
          <p:cNvSpPr txBox="1"/>
          <p:nvPr/>
        </p:nvSpPr>
        <p:spPr>
          <a:xfrm>
            <a:off x="2083572" y="33615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04802EE-6EC6-0242-C098-A43E5F8B3EC5}"/>
              </a:ext>
            </a:extLst>
          </p:cNvPr>
          <p:cNvSpPr/>
          <p:nvPr/>
        </p:nvSpPr>
        <p:spPr>
          <a:xfrm>
            <a:off x="1222540" y="3264386"/>
            <a:ext cx="3458081" cy="556048"/>
          </a:xfrm>
          <a:custGeom>
            <a:avLst/>
            <a:gdLst>
              <a:gd name="connsiteX0" fmla="*/ 0 w 3458081"/>
              <a:gd name="connsiteY0" fmla="*/ 0 h 556048"/>
              <a:gd name="connsiteX1" fmla="*/ 6485 w 3458081"/>
              <a:gd name="connsiteY1" fmla="*/ 0 h 556048"/>
              <a:gd name="connsiteX2" fmla="*/ 74094 w 3458081"/>
              <a:gd name="connsiteY2" fmla="*/ 0 h 556048"/>
              <a:gd name="connsiteX3" fmla="*/ 89873 w 3458081"/>
              <a:gd name="connsiteY3" fmla="*/ 0 h 556048"/>
              <a:gd name="connsiteX4" fmla="*/ 98146 w 3458081"/>
              <a:gd name="connsiteY4" fmla="*/ 0 h 556048"/>
              <a:gd name="connsiteX5" fmla="*/ 140043 w 3458081"/>
              <a:gd name="connsiteY5" fmla="*/ 0 h 556048"/>
              <a:gd name="connsiteX6" fmla="*/ 207652 w 3458081"/>
              <a:gd name="connsiteY6" fmla="*/ 0 h 556048"/>
              <a:gd name="connsiteX7" fmla="*/ 476139 w 3458081"/>
              <a:gd name="connsiteY7" fmla="*/ 0 h 556048"/>
              <a:gd name="connsiteX8" fmla="*/ 543749 w 3458081"/>
              <a:gd name="connsiteY8" fmla="*/ 0 h 556048"/>
              <a:gd name="connsiteX9" fmla="*/ 559528 w 3458081"/>
              <a:gd name="connsiteY9" fmla="*/ 0 h 556048"/>
              <a:gd name="connsiteX10" fmla="*/ 567800 w 3458081"/>
              <a:gd name="connsiteY10" fmla="*/ 0 h 556048"/>
              <a:gd name="connsiteX11" fmla="*/ 583579 w 3458081"/>
              <a:gd name="connsiteY11" fmla="*/ 0 h 556048"/>
              <a:gd name="connsiteX12" fmla="*/ 651189 w 3458081"/>
              <a:gd name="connsiteY12" fmla="*/ 0 h 556048"/>
              <a:gd name="connsiteX13" fmla="*/ 693086 w 3458081"/>
              <a:gd name="connsiteY13" fmla="*/ 0 h 556048"/>
              <a:gd name="connsiteX14" fmla="*/ 1029182 w 3458081"/>
              <a:gd name="connsiteY14" fmla="*/ 0 h 556048"/>
              <a:gd name="connsiteX15" fmla="*/ 1037455 w 3458081"/>
              <a:gd name="connsiteY15" fmla="*/ 0 h 556048"/>
              <a:gd name="connsiteX16" fmla="*/ 1053234 w 3458081"/>
              <a:gd name="connsiteY16" fmla="*/ 0 h 556048"/>
              <a:gd name="connsiteX17" fmla="*/ 1120843 w 3458081"/>
              <a:gd name="connsiteY17" fmla="*/ 0 h 556048"/>
              <a:gd name="connsiteX18" fmla="*/ 1136622 w 3458081"/>
              <a:gd name="connsiteY18" fmla="*/ 0 h 556048"/>
              <a:gd name="connsiteX19" fmla="*/ 1382150 w 3458081"/>
              <a:gd name="connsiteY19" fmla="*/ 0 h 556048"/>
              <a:gd name="connsiteX20" fmla="*/ 1388635 w 3458081"/>
              <a:gd name="connsiteY20" fmla="*/ 0 h 556048"/>
              <a:gd name="connsiteX21" fmla="*/ 1456244 w 3458081"/>
              <a:gd name="connsiteY21" fmla="*/ 0 h 556048"/>
              <a:gd name="connsiteX22" fmla="*/ 1472023 w 3458081"/>
              <a:gd name="connsiteY22" fmla="*/ 0 h 556048"/>
              <a:gd name="connsiteX23" fmla="*/ 1480296 w 3458081"/>
              <a:gd name="connsiteY23" fmla="*/ 0 h 556048"/>
              <a:gd name="connsiteX24" fmla="*/ 1522193 w 3458081"/>
              <a:gd name="connsiteY24" fmla="*/ 0 h 556048"/>
              <a:gd name="connsiteX25" fmla="*/ 1522888 w 3458081"/>
              <a:gd name="connsiteY25" fmla="*/ 0 h 556048"/>
              <a:gd name="connsiteX26" fmla="*/ 1589802 w 3458081"/>
              <a:gd name="connsiteY26" fmla="*/ 0 h 556048"/>
              <a:gd name="connsiteX27" fmla="*/ 1590498 w 3458081"/>
              <a:gd name="connsiteY27" fmla="*/ 0 h 556048"/>
              <a:gd name="connsiteX28" fmla="*/ 1606277 w 3458081"/>
              <a:gd name="connsiteY28" fmla="*/ 0 h 556048"/>
              <a:gd name="connsiteX29" fmla="*/ 1858289 w 3458081"/>
              <a:gd name="connsiteY29" fmla="*/ 0 h 556048"/>
              <a:gd name="connsiteX30" fmla="*/ 1925899 w 3458081"/>
              <a:gd name="connsiteY30" fmla="*/ 0 h 556048"/>
              <a:gd name="connsiteX31" fmla="*/ 1941678 w 3458081"/>
              <a:gd name="connsiteY31" fmla="*/ 0 h 556048"/>
              <a:gd name="connsiteX32" fmla="*/ 1949950 w 3458081"/>
              <a:gd name="connsiteY32" fmla="*/ 0 h 556048"/>
              <a:gd name="connsiteX33" fmla="*/ 1965729 w 3458081"/>
              <a:gd name="connsiteY33" fmla="*/ 0 h 556048"/>
              <a:gd name="connsiteX34" fmla="*/ 2033339 w 3458081"/>
              <a:gd name="connsiteY34" fmla="*/ 0 h 556048"/>
              <a:gd name="connsiteX35" fmla="*/ 2075236 w 3458081"/>
              <a:gd name="connsiteY35" fmla="*/ 0 h 556048"/>
              <a:gd name="connsiteX36" fmla="*/ 2075931 w 3458081"/>
              <a:gd name="connsiteY36" fmla="*/ 0 h 556048"/>
              <a:gd name="connsiteX37" fmla="*/ 2411332 w 3458081"/>
              <a:gd name="connsiteY37" fmla="*/ 0 h 556048"/>
              <a:gd name="connsiteX38" fmla="*/ 2419605 w 3458081"/>
              <a:gd name="connsiteY38" fmla="*/ 0 h 556048"/>
              <a:gd name="connsiteX39" fmla="*/ 2435384 w 3458081"/>
              <a:gd name="connsiteY39" fmla="*/ 0 h 556048"/>
              <a:gd name="connsiteX40" fmla="*/ 2502993 w 3458081"/>
              <a:gd name="connsiteY40" fmla="*/ 0 h 556048"/>
              <a:gd name="connsiteX41" fmla="*/ 2518772 w 3458081"/>
              <a:gd name="connsiteY41" fmla="*/ 0 h 556048"/>
              <a:gd name="connsiteX42" fmla="*/ 2905038 w 3458081"/>
              <a:gd name="connsiteY42" fmla="*/ 0 h 556048"/>
              <a:gd name="connsiteX43" fmla="*/ 2972648 w 3458081"/>
              <a:gd name="connsiteY43" fmla="*/ 0 h 556048"/>
              <a:gd name="connsiteX44" fmla="*/ 2988427 w 3458081"/>
              <a:gd name="connsiteY44" fmla="*/ 0 h 556048"/>
              <a:gd name="connsiteX45" fmla="*/ 3458081 w 3458081"/>
              <a:gd name="connsiteY45" fmla="*/ 0 h 556048"/>
              <a:gd name="connsiteX46" fmla="*/ 3456344 w 3458081"/>
              <a:gd name="connsiteY46" fmla="*/ 7684 h 556048"/>
              <a:gd name="connsiteX47" fmla="*/ 3378967 w 3458081"/>
              <a:gd name="connsiteY47" fmla="*/ 373819 h 556048"/>
              <a:gd name="connsiteX48" fmla="*/ 3108426 w 3458081"/>
              <a:gd name="connsiteY48" fmla="*/ 556046 h 556048"/>
              <a:gd name="connsiteX49" fmla="*/ 2638778 w 3458081"/>
              <a:gd name="connsiteY49" fmla="*/ 556046 h 556048"/>
              <a:gd name="connsiteX50" fmla="*/ 2638772 w 3458081"/>
              <a:gd name="connsiteY50" fmla="*/ 556046 h 556048"/>
              <a:gd name="connsiteX51" fmla="*/ 2622992 w 3458081"/>
              <a:gd name="connsiteY51" fmla="*/ 556046 h 556048"/>
              <a:gd name="connsiteX52" fmla="*/ 2555383 w 3458081"/>
              <a:gd name="connsiteY52" fmla="*/ 556046 h 556048"/>
              <a:gd name="connsiteX53" fmla="*/ 2169130 w 3458081"/>
              <a:gd name="connsiteY53" fmla="*/ 556046 h 556048"/>
              <a:gd name="connsiteX54" fmla="*/ 2169117 w 3458081"/>
              <a:gd name="connsiteY54" fmla="*/ 556046 h 556048"/>
              <a:gd name="connsiteX55" fmla="*/ 2153344 w 3458081"/>
              <a:gd name="connsiteY55" fmla="*/ 556046 h 556048"/>
              <a:gd name="connsiteX56" fmla="*/ 2153338 w 3458081"/>
              <a:gd name="connsiteY56" fmla="*/ 556046 h 556048"/>
              <a:gd name="connsiteX57" fmla="*/ 2085735 w 3458081"/>
              <a:gd name="connsiteY57" fmla="*/ 556046 h 556048"/>
              <a:gd name="connsiteX58" fmla="*/ 2085729 w 3458081"/>
              <a:gd name="connsiteY58" fmla="*/ 556046 h 556048"/>
              <a:gd name="connsiteX59" fmla="*/ 2069949 w 3458081"/>
              <a:gd name="connsiteY59" fmla="*/ 556046 h 556048"/>
              <a:gd name="connsiteX60" fmla="*/ 1726276 w 3458081"/>
              <a:gd name="connsiteY60" fmla="*/ 556046 h 556048"/>
              <a:gd name="connsiteX61" fmla="*/ 1725586 w 3458081"/>
              <a:gd name="connsiteY61" fmla="*/ 556046 h 556048"/>
              <a:gd name="connsiteX62" fmla="*/ 1725581 w 3458081"/>
              <a:gd name="connsiteY62" fmla="*/ 556046 h 556048"/>
              <a:gd name="connsiteX63" fmla="*/ 1683696 w 3458081"/>
              <a:gd name="connsiteY63" fmla="*/ 556046 h 556048"/>
              <a:gd name="connsiteX64" fmla="*/ 1683684 w 3458081"/>
              <a:gd name="connsiteY64" fmla="*/ 556046 h 556048"/>
              <a:gd name="connsiteX65" fmla="*/ 1616087 w 3458081"/>
              <a:gd name="connsiteY65" fmla="*/ 556046 h 556048"/>
              <a:gd name="connsiteX66" fmla="*/ 1616074 w 3458081"/>
              <a:gd name="connsiteY66" fmla="*/ 556046 h 556048"/>
              <a:gd name="connsiteX67" fmla="*/ 1600301 w 3458081"/>
              <a:gd name="connsiteY67" fmla="*/ 556046 h 556048"/>
              <a:gd name="connsiteX68" fmla="*/ 1600295 w 3458081"/>
              <a:gd name="connsiteY68" fmla="*/ 556046 h 556048"/>
              <a:gd name="connsiteX69" fmla="*/ 1382150 w 3458081"/>
              <a:gd name="connsiteY69" fmla="*/ 556046 h 556048"/>
              <a:gd name="connsiteX70" fmla="*/ 1256628 w 3458081"/>
              <a:gd name="connsiteY70" fmla="*/ 556046 h 556048"/>
              <a:gd name="connsiteX71" fmla="*/ 1256622 w 3458081"/>
              <a:gd name="connsiteY71" fmla="*/ 556046 h 556048"/>
              <a:gd name="connsiteX72" fmla="*/ 1240842 w 3458081"/>
              <a:gd name="connsiteY72" fmla="*/ 556046 h 556048"/>
              <a:gd name="connsiteX73" fmla="*/ 1173233 w 3458081"/>
              <a:gd name="connsiteY73" fmla="*/ 556046 h 556048"/>
              <a:gd name="connsiteX74" fmla="*/ 786980 w 3458081"/>
              <a:gd name="connsiteY74" fmla="*/ 556046 h 556048"/>
              <a:gd name="connsiteX75" fmla="*/ 786967 w 3458081"/>
              <a:gd name="connsiteY75" fmla="*/ 556046 h 556048"/>
              <a:gd name="connsiteX76" fmla="*/ 771194 w 3458081"/>
              <a:gd name="connsiteY76" fmla="*/ 556046 h 556048"/>
              <a:gd name="connsiteX77" fmla="*/ 771188 w 3458081"/>
              <a:gd name="connsiteY77" fmla="*/ 556046 h 556048"/>
              <a:gd name="connsiteX78" fmla="*/ 703585 w 3458081"/>
              <a:gd name="connsiteY78" fmla="*/ 556046 h 556048"/>
              <a:gd name="connsiteX79" fmla="*/ 703579 w 3458081"/>
              <a:gd name="connsiteY79" fmla="*/ 556046 h 556048"/>
              <a:gd name="connsiteX80" fmla="*/ 687799 w 3458081"/>
              <a:gd name="connsiteY80" fmla="*/ 556046 h 556048"/>
              <a:gd name="connsiteX81" fmla="*/ 343436 w 3458081"/>
              <a:gd name="connsiteY81" fmla="*/ 556046 h 556048"/>
              <a:gd name="connsiteX82" fmla="*/ 343431 w 3458081"/>
              <a:gd name="connsiteY82" fmla="*/ 556046 h 556048"/>
              <a:gd name="connsiteX83" fmla="*/ 301546 w 3458081"/>
              <a:gd name="connsiteY83" fmla="*/ 556046 h 556048"/>
              <a:gd name="connsiteX84" fmla="*/ 301534 w 3458081"/>
              <a:gd name="connsiteY84" fmla="*/ 556046 h 556048"/>
              <a:gd name="connsiteX85" fmla="*/ 233937 w 3458081"/>
              <a:gd name="connsiteY85" fmla="*/ 556046 h 556048"/>
              <a:gd name="connsiteX86" fmla="*/ 233924 w 3458081"/>
              <a:gd name="connsiteY86" fmla="*/ 556046 h 556048"/>
              <a:gd name="connsiteX87" fmla="*/ 218151 w 3458081"/>
              <a:gd name="connsiteY87" fmla="*/ 556046 h 556048"/>
              <a:gd name="connsiteX88" fmla="*/ 218145 w 3458081"/>
              <a:gd name="connsiteY88" fmla="*/ 556046 h 556048"/>
              <a:gd name="connsiteX89" fmla="*/ 0 w 3458081"/>
              <a:gd name="connsiteY89" fmla="*/ 556046 h 5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458081" h="556048">
                <a:moveTo>
                  <a:pt x="0" y="0"/>
                </a:moveTo>
                <a:lnTo>
                  <a:pt x="6485" y="0"/>
                </a:lnTo>
                <a:lnTo>
                  <a:pt x="74094" y="0"/>
                </a:lnTo>
                <a:lnTo>
                  <a:pt x="89873" y="0"/>
                </a:lnTo>
                <a:lnTo>
                  <a:pt x="98146" y="0"/>
                </a:lnTo>
                <a:lnTo>
                  <a:pt x="140043" y="0"/>
                </a:lnTo>
                <a:lnTo>
                  <a:pt x="207652" y="0"/>
                </a:lnTo>
                <a:lnTo>
                  <a:pt x="476139" y="0"/>
                </a:lnTo>
                <a:lnTo>
                  <a:pt x="543749" y="0"/>
                </a:lnTo>
                <a:lnTo>
                  <a:pt x="559528" y="0"/>
                </a:lnTo>
                <a:lnTo>
                  <a:pt x="567800" y="0"/>
                </a:lnTo>
                <a:lnTo>
                  <a:pt x="583579" y="0"/>
                </a:lnTo>
                <a:lnTo>
                  <a:pt x="651189" y="0"/>
                </a:lnTo>
                <a:lnTo>
                  <a:pt x="693086" y="0"/>
                </a:lnTo>
                <a:lnTo>
                  <a:pt x="1029182" y="0"/>
                </a:lnTo>
                <a:lnTo>
                  <a:pt x="1037455" y="0"/>
                </a:lnTo>
                <a:lnTo>
                  <a:pt x="1053234" y="0"/>
                </a:lnTo>
                <a:lnTo>
                  <a:pt x="1120843" y="0"/>
                </a:lnTo>
                <a:lnTo>
                  <a:pt x="1136622" y="0"/>
                </a:lnTo>
                <a:lnTo>
                  <a:pt x="1382150" y="0"/>
                </a:lnTo>
                <a:lnTo>
                  <a:pt x="1388635" y="0"/>
                </a:lnTo>
                <a:lnTo>
                  <a:pt x="1456244" y="0"/>
                </a:lnTo>
                <a:lnTo>
                  <a:pt x="1472023" y="0"/>
                </a:lnTo>
                <a:lnTo>
                  <a:pt x="1480296" y="0"/>
                </a:lnTo>
                <a:lnTo>
                  <a:pt x="1522193" y="0"/>
                </a:lnTo>
                <a:lnTo>
                  <a:pt x="1522888" y="0"/>
                </a:lnTo>
                <a:lnTo>
                  <a:pt x="1589802" y="0"/>
                </a:lnTo>
                <a:lnTo>
                  <a:pt x="1590498" y="0"/>
                </a:lnTo>
                <a:lnTo>
                  <a:pt x="1606277" y="0"/>
                </a:lnTo>
                <a:lnTo>
                  <a:pt x="1858289" y="0"/>
                </a:lnTo>
                <a:lnTo>
                  <a:pt x="1925899" y="0"/>
                </a:lnTo>
                <a:lnTo>
                  <a:pt x="1941678" y="0"/>
                </a:lnTo>
                <a:lnTo>
                  <a:pt x="1949950" y="0"/>
                </a:lnTo>
                <a:lnTo>
                  <a:pt x="1965729" y="0"/>
                </a:lnTo>
                <a:lnTo>
                  <a:pt x="2033339" y="0"/>
                </a:lnTo>
                <a:lnTo>
                  <a:pt x="2075236" y="0"/>
                </a:lnTo>
                <a:lnTo>
                  <a:pt x="2075931" y="0"/>
                </a:lnTo>
                <a:lnTo>
                  <a:pt x="2411332" y="0"/>
                </a:lnTo>
                <a:lnTo>
                  <a:pt x="2419605" y="0"/>
                </a:lnTo>
                <a:lnTo>
                  <a:pt x="2435384" y="0"/>
                </a:lnTo>
                <a:lnTo>
                  <a:pt x="2502993" y="0"/>
                </a:lnTo>
                <a:lnTo>
                  <a:pt x="2518772" y="0"/>
                </a:lnTo>
                <a:lnTo>
                  <a:pt x="2905038" y="0"/>
                </a:lnTo>
                <a:lnTo>
                  <a:pt x="2972648" y="0"/>
                </a:lnTo>
                <a:lnTo>
                  <a:pt x="2988427" y="0"/>
                </a:lnTo>
                <a:lnTo>
                  <a:pt x="3458081" y="0"/>
                </a:lnTo>
                <a:lnTo>
                  <a:pt x="3456344" y="7684"/>
                </a:lnTo>
                <a:cubicBezTo>
                  <a:pt x="3436974" y="93496"/>
                  <a:pt x="3413067" y="201066"/>
                  <a:pt x="3378967" y="373819"/>
                </a:cubicBezTo>
                <a:cubicBezTo>
                  <a:pt x="3335540" y="558928"/>
                  <a:pt x="3286966" y="556046"/>
                  <a:pt x="3108426" y="556046"/>
                </a:cubicBezTo>
                <a:lnTo>
                  <a:pt x="2638778" y="556046"/>
                </a:lnTo>
                <a:lnTo>
                  <a:pt x="2638772" y="556046"/>
                </a:lnTo>
                <a:lnTo>
                  <a:pt x="2622992" y="556046"/>
                </a:lnTo>
                <a:lnTo>
                  <a:pt x="2555383" y="556046"/>
                </a:lnTo>
                <a:lnTo>
                  <a:pt x="2169130" y="556046"/>
                </a:lnTo>
                <a:lnTo>
                  <a:pt x="2169117" y="556046"/>
                </a:lnTo>
                <a:lnTo>
                  <a:pt x="2153344" y="556046"/>
                </a:lnTo>
                <a:lnTo>
                  <a:pt x="2153338" y="556046"/>
                </a:lnTo>
                <a:lnTo>
                  <a:pt x="2085735" y="556046"/>
                </a:lnTo>
                <a:lnTo>
                  <a:pt x="2085729" y="556046"/>
                </a:lnTo>
                <a:lnTo>
                  <a:pt x="2069949" y="556046"/>
                </a:lnTo>
                <a:lnTo>
                  <a:pt x="1726276" y="556046"/>
                </a:lnTo>
                <a:lnTo>
                  <a:pt x="1725586" y="556046"/>
                </a:lnTo>
                <a:lnTo>
                  <a:pt x="1725581" y="556046"/>
                </a:lnTo>
                <a:lnTo>
                  <a:pt x="1683696" y="556046"/>
                </a:lnTo>
                <a:lnTo>
                  <a:pt x="1683684" y="556046"/>
                </a:lnTo>
                <a:lnTo>
                  <a:pt x="1616087" y="556046"/>
                </a:lnTo>
                <a:lnTo>
                  <a:pt x="1616074" y="556046"/>
                </a:lnTo>
                <a:lnTo>
                  <a:pt x="1600301" y="556046"/>
                </a:lnTo>
                <a:lnTo>
                  <a:pt x="1600295" y="556046"/>
                </a:lnTo>
                <a:lnTo>
                  <a:pt x="1382150" y="556046"/>
                </a:lnTo>
                <a:lnTo>
                  <a:pt x="1256628" y="556046"/>
                </a:lnTo>
                <a:lnTo>
                  <a:pt x="1256622" y="556046"/>
                </a:lnTo>
                <a:lnTo>
                  <a:pt x="1240842" y="556046"/>
                </a:lnTo>
                <a:lnTo>
                  <a:pt x="1173233" y="556046"/>
                </a:lnTo>
                <a:lnTo>
                  <a:pt x="786980" y="556046"/>
                </a:lnTo>
                <a:lnTo>
                  <a:pt x="786967" y="556046"/>
                </a:lnTo>
                <a:lnTo>
                  <a:pt x="771194" y="556046"/>
                </a:lnTo>
                <a:lnTo>
                  <a:pt x="771188" y="556046"/>
                </a:lnTo>
                <a:lnTo>
                  <a:pt x="703585" y="556046"/>
                </a:lnTo>
                <a:lnTo>
                  <a:pt x="703579" y="556046"/>
                </a:lnTo>
                <a:lnTo>
                  <a:pt x="687799" y="556046"/>
                </a:lnTo>
                <a:lnTo>
                  <a:pt x="343436" y="556046"/>
                </a:lnTo>
                <a:lnTo>
                  <a:pt x="343431" y="556046"/>
                </a:lnTo>
                <a:lnTo>
                  <a:pt x="301546" y="556046"/>
                </a:lnTo>
                <a:lnTo>
                  <a:pt x="301534" y="556046"/>
                </a:lnTo>
                <a:lnTo>
                  <a:pt x="233937" y="556046"/>
                </a:lnTo>
                <a:lnTo>
                  <a:pt x="233924" y="556046"/>
                </a:lnTo>
                <a:lnTo>
                  <a:pt x="218151" y="556046"/>
                </a:lnTo>
                <a:lnTo>
                  <a:pt x="218145" y="556046"/>
                </a:lnTo>
                <a:lnTo>
                  <a:pt x="0" y="55604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A5D982-98CC-7E42-8F23-11869ED7C537}"/>
              </a:ext>
            </a:extLst>
          </p:cNvPr>
          <p:cNvSpPr txBox="1"/>
          <p:nvPr/>
        </p:nvSpPr>
        <p:spPr>
          <a:xfrm>
            <a:off x="1163172" y="4093619"/>
            <a:ext cx="575832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</a:rPr>
              <a:t>5</a:t>
            </a:r>
            <a:r>
              <a:rPr lang="zh-CN" altLang="en-US" sz="1050" dirty="0">
                <a:solidFill>
                  <a:schemeClr val="bg1"/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0193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45480-9A01-F06B-B78C-EFA25D907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>
            <a:extLst>
              <a:ext uri="{FF2B5EF4-FFF2-40B4-BE49-F238E27FC236}">
                <a16:creationId xmlns:a16="http://schemas.microsoft.com/office/drawing/2014/main" id="{F18F3BFC-4AA8-DE3F-6DE9-3100C3810BCD}"/>
              </a:ext>
            </a:extLst>
          </p:cNvPr>
          <p:cNvSpPr txBox="1"/>
          <p:nvPr/>
        </p:nvSpPr>
        <p:spPr>
          <a:xfrm>
            <a:off x="211459" y="0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峰广明锐体" panose="02000503000000000000" pitchFamily="2" charset="-122"/>
                <a:ea typeface="峰广明锐体" panose="02000503000000000000" pitchFamily="2" charset="-122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峰广明锐体" panose="02000503000000000000" pitchFamily="2" charset="-122"/>
              <a:ea typeface="峰广明锐体" panose="02000503000000000000" pitchFamily="2" charset="-122"/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EC0AAB0D-EC35-6224-0904-967902969F47}"/>
              </a:ext>
            </a:extLst>
          </p:cNvPr>
          <p:cNvSpPr txBox="1"/>
          <p:nvPr/>
        </p:nvSpPr>
        <p:spPr>
          <a:xfrm>
            <a:off x="1718849" y="82601"/>
            <a:ext cx="17575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16" name="Shape 726"/>
          <p:cNvSpPr/>
          <p:nvPr/>
        </p:nvSpPr>
        <p:spPr>
          <a:xfrm>
            <a:off x="6358920" y="3161592"/>
            <a:ext cx="1292082" cy="1292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500"/>
                  <a:pt x="10800" y="5500"/>
                </a:cubicBezTo>
                <a:cubicBezTo>
                  <a:pt x="13728" y="5500"/>
                  <a:pt x="16101" y="7872"/>
                  <a:pt x="16101" y="10800"/>
                </a:cubicBezTo>
                <a:cubicBezTo>
                  <a:pt x="16101" y="13728"/>
                  <a:pt x="13728" y="16101"/>
                  <a:pt x="10800" y="16101"/>
                </a:cubicBezTo>
                <a:cubicBezTo>
                  <a:pt x="7872" y="16101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2" y="12601"/>
                </a:cubicBezTo>
                <a:lnTo>
                  <a:pt x="1963" y="12601"/>
                </a:lnTo>
                <a:cubicBezTo>
                  <a:pt x="2448" y="12601"/>
                  <a:pt x="2965" y="12978"/>
                  <a:pt x="3113" y="13439"/>
                </a:cubicBezTo>
                <a:lnTo>
                  <a:pt x="3495" y="14371"/>
                </a:lnTo>
                <a:cubicBezTo>
                  <a:pt x="3719" y="14800"/>
                  <a:pt x="3621" y="15433"/>
                  <a:pt x="3279" y="15776"/>
                </a:cubicBezTo>
                <a:lnTo>
                  <a:pt x="2514" y="16541"/>
                </a:lnTo>
                <a:cubicBezTo>
                  <a:pt x="2170" y="16884"/>
                  <a:pt x="2170" y="17444"/>
                  <a:pt x="2514" y="17787"/>
                </a:cubicBezTo>
                <a:lnTo>
                  <a:pt x="3812" y="19087"/>
                </a:lnTo>
                <a:cubicBezTo>
                  <a:pt x="4156" y="19430"/>
                  <a:pt x="4716" y="19430"/>
                  <a:pt x="5059" y="19087"/>
                </a:cubicBezTo>
                <a:lnTo>
                  <a:pt x="5824" y="18321"/>
                </a:lnTo>
                <a:cubicBezTo>
                  <a:pt x="6167" y="17979"/>
                  <a:pt x="6800" y="17882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1" y="19152"/>
                  <a:pt x="9001" y="19637"/>
                </a:cubicBezTo>
                <a:lnTo>
                  <a:pt x="9001" y="20718"/>
                </a:lnTo>
                <a:cubicBezTo>
                  <a:pt x="9001" y="21203"/>
                  <a:pt x="9398" y="21600"/>
                  <a:pt x="9882" y="21600"/>
                </a:cubicBezTo>
                <a:lnTo>
                  <a:pt x="11718" y="21600"/>
                </a:lnTo>
                <a:cubicBezTo>
                  <a:pt x="12204" y="21600"/>
                  <a:pt x="12601" y="21203"/>
                  <a:pt x="12601" y="20718"/>
                </a:cubicBezTo>
                <a:lnTo>
                  <a:pt x="12601" y="19637"/>
                </a:lnTo>
                <a:cubicBezTo>
                  <a:pt x="12601" y="19152"/>
                  <a:pt x="12978" y="18635"/>
                  <a:pt x="13440" y="18487"/>
                </a:cubicBezTo>
                <a:lnTo>
                  <a:pt x="14370" y="18105"/>
                </a:lnTo>
                <a:cubicBezTo>
                  <a:pt x="14800" y="17882"/>
                  <a:pt x="15433" y="17979"/>
                  <a:pt x="15775" y="18321"/>
                </a:cubicBezTo>
                <a:lnTo>
                  <a:pt x="16541" y="19087"/>
                </a:lnTo>
                <a:cubicBezTo>
                  <a:pt x="16884" y="19430"/>
                  <a:pt x="17444" y="19430"/>
                  <a:pt x="17788" y="19087"/>
                </a:cubicBezTo>
                <a:lnTo>
                  <a:pt x="19087" y="17787"/>
                </a:lnTo>
                <a:cubicBezTo>
                  <a:pt x="19430" y="17444"/>
                  <a:pt x="19430" y="16884"/>
                  <a:pt x="19087" y="16541"/>
                </a:cubicBezTo>
                <a:lnTo>
                  <a:pt x="18321" y="15776"/>
                </a:lnTo>
                <a:cubicBezTo>
                  <a:pt x="17979" y="15433"/>
                  <a:pt x="17882" y="14801"/>
                  <a:pt x="18105" y="14371"/>
                </a:cubicBezTo>
                <a:lnTo>
                  <a:pt x="18487" y="13439"/>
                </a:lnTo>
                <a:cubicBezTo>
                  <a:pt x="18635" y="12978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6"/>
                  <a:pt x="21203" y="8999"/>
                  <a:pt x="20718" y="8999"/>
                </a:cubicBezTo>
                <a:lnTo>
                  <a:pt x="19637" y="8999"/>
                </a:lnTo>
                <a:cubicBezTo>
                  <a:pt x="19152" y="8999"/>
                  <a:pt x="18635" y="8623"/>
                  <a:pt x="18487" y="8161"/>
                </a:cubicBezTo>
                <a:lnTo>
                  <a:pt x="18105" y="7229"/>
                </a:lnTo>
                <a:cubicBezTo>
                  <a:pt x="17882" y="6800"/>
                  <a:pt x="17979" y="6167"/>
                  <a:pt x="18321" y="5825"/>
                </a:cubicBezTo>
                <a:lnTo>
                  <a:pt x="19087" y="5060"/>
                </a:lnTo>
                <a:cubicBezTo>
                  <a:pt x="19430" y="4718"/>
                  <a:pt x="19430" y="4156"/>
                  <a:pt x="19087" y="3813"/>
                </a:cubicBezTo>
                <a:lnTo>
                  <a:pt x="17788" y="2514"/>
                </a:lnTo>
                <a:cubicBezTo>
                  <a:pt x="17444" y="2171"/>
                  <a:pt x="16884" y="2171"/>
                  <a:pt x="16541" y="2514"/>
                </a:cubicBezTo>
                <a:lnTo>
                  <a:pt x="15775" y="3279"/>
                </a:lnTo>
                <a:cubicBezTo>
                  <a:pt x="15433" y="3621"/>
                  <a:pt x="14800" y="3718"/>
                  <a:pt x="14370" y="3495"/>
                </a:cubicBezTo>
                <a:lnTo>
                  <a:pt x="13440" y="3114"/>
                </a:lnTo>
                <a:cubicBezTo>
                  <a:pt x="12978" y="2965"/>
                  <a:pt x="12601" y="2448"/>
                  <a:pt x="12601" y="1963"/>
                </a:cubicBezTo>
                <a:lnTo>
                  <a:pt x="12601" y="882"/>
                </a:lnTo>
                <a:cubicBezTo>
                  <a:pt x="12601" y="397"/>
                  <a:pt x="12204" y="0"/>
                  <a:pt x="11718" y="0"/>
                </a:cubicBezTo>
                <a:lnTo>
                  <a:pt x="9882" y="0"/>
                </a:lnTo>
                <a:cubicBezTo>
                  <a:pt x="9398" y="0"/>
                  <a:pt x="9001" y="397"/>
                  <a:pt x="9001" y="882"/>
                </a:cubicBezTo>
                <a:lnTo>
                  <a:pt x="9001" y="1963"/>
                </a:lnTo>
                <a:cubicBezTo>
                  <a:pt x="9001" y="2448"/>
                  <a:pt x="8622" y="2965"/>
                  <a:pt x="8160" y="3114"/>
                </a:cubicBezTo>
                <a:lnTo>
                  <a:pt x="7230" y="3495"/>
                </a:lnTo>
                <a:cubicBezTo>
                  <a:pt x="6800" y="3718"/>
                  <a:pt x="6167" y="3621"/>
                  <a:pt x="5824" y="3279"/>
                </a:cubicBezTo>
                <a:lnTo>
                  <a:pt x="5059" y="2514"/>
                </a:lnTo>
                <a:cubicBezTo>
                  <a:pt x="4716" y="2171"/>
                  <a:pt x="4156" y="2171"/>
                  <a:pt x="3812" y="2514"/>
                </a:cubicBezTo>
                <a:lnTo>
                  <a:pt x="2514" y="3813"/>
                </a:lnTo>
                <a:cubicBezTo>
                  <a:pt x="2170" y="4156"/>
                  <a:pt x="2170" y="4718"/>
                  <a:pt x="2514" y="5060"/>
                </a:cubicBezTo>
                <a:lnTo>
                  <a:pt x="3279" y="5825"/>
                </a:lnTo>
                <a:cubicBezTo>
                  <a:pt x="3621" y="6167"/>
                  <a:pt x="3719" y="6800"/>
                  <a:pt x="3495" y="7229"/>
                </a:cubicBezTo>
                <a:lnTo>
                  <a:pt x="3113" y="8161"/>
                </a:lnTo>
                <a:cubicBezTo>
                  <a:pt x="2965" y="8623"/>
                  <a:pt x="2448" y="8999"/>
                  <a:pt x="1963" y="8999"/>
                </a:cubicBezTo>
                <a:lnTo>
                  <a:pt x="882" y="8999"/>
                </a:lnTo>
                <a:cubicBezTo>
                  <a:pt x="397" y="8999"/>
                  <a:pt x="0" y="9396"/>
                  <a:pt x="0" y="9882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17" name="Shape 727"/>
          <p:cNvSpPr/>
          <p:nvPr/>
        </p:nvSpPr>
        <p:spPr>
          <a:xfrm>
            <a:off x="5445434" y="1601557"/>
            <a:ext cx="1657834" cy="1657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3"/>
                  <a:pt x="7872" y="5499"/>
                  <a:pt x="10800" y="5499"/>
                </a:cubicBezTo>
                <a:cubicBezTo>
                  <a:pt x="13728" y="5499"/>
                  <a:pt x="16100" y="7873"/>
                  <a:pt x="16100" y="10800"/>
                </a:cubicBezTo>
                <a:cubicBezTo>
                  <a:pt x="16100" y="13728"/>
                  <a:pt x="13728" y="16102"/>
                  <a:pt x="10800" y="16102"/>
                </a:cubicBezTo>
                <a:cubicBezTo>
                  <a:pt x="7872" y="16102"/>
                  <a:pt x="5499" y="13728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4"/>
                  <a:pt x="397" y="12601"/>
                  <a:pt x="881" y="12601"/>
                </a:cubicBezTo>
                <a:lnTo>
                  <a:pt x="1963" y="12601"/>
                </a:lnTo>
                <a:cubicBezTo>
                  <a:pt x="2448" y="12601"/>
                  <a:pt x="2966" y="12979"/>
                  <a:pt x="3113" y="13440"/>
                </a:cubicBezTo>
                <a:lnTo>
                  <a:pt x="3495" y="14370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3"/>
                  <a:pt x="2171" y="17445"/>
                  <a:pt x="2514" y="17788"/>
                </a:cubicBezTo>
                <a:lnTo>
                  <a:pt x="3813" y="19087"/>
                </a:lnTo>
                <a:cubicBezTo>
                  <a:pt x="4155" y="19429"/>
                  <a:pt x="4717" y="19429"/>
                  <a:pt x="5060" y="19087"/>
                </a:cubicBezTo>
                <a:lnTo>
                  <a:pt x="5825" y="18321"/>
                </a:lnTo>
                <a:cubicBezTo>
                  <a:pt x="6167" y="17979"/>
                  <a:pt x="6800" y="17881"/>
                  <a:pt x="7230" y="18105"/>
                </a:cubicBezTo>
                <a:lnTo>
                  <a:pt x="8160" y="18487"/>
                </a:lnTo>
                <a:cubicBezTo>
                  <a:pt x="8622" y="18635"/>
                  <a:pt x="9000" y="19153"/>
                  <a:pt x="9000" y="19638"/>
                </a:cubicBezTo>
                <a:lnTo>
                  <a:pt x="9000" y="20720"/>
                </a:lnTo>
                <a:cubicBezTo>
                  <a:pt x="9000" y="21204"/>
                  <a:pt x="9397" y="21600"/>
                  <a:pt x="9881" y="21600"/>
                </a:cubicBezTo>
                <a:lnTo>
                  <a:pt x="11719" y="21600"/>
                </a:lnTo>
                <a:cubicBezTo>
                  <a:pt x="12203" y="21600"/>
                  <a:pt x="12600" y="21204"/>
                  <a:pt x="12600" y="20720"/>
                </a:cubicBezTo>
                <a:lnTo>
                  <a:pt x="12600" y="19638"/>
                </a:lnTo>
                <a:cubicBezTo>
                  <a:pt x="12600" y="19153"/>
                  <a:pt x="12978" y="18635"/>
                  <a:pt x="13439" y="18487"/>
                </a:cubicBezTo>
                <a:lnTo>
                  <a:pt x="14370" y="18105"/>
                </a:lnTo>
                <a:cubicBezTo>
                  <a:pt x="14801" y="17881"/>
                  <a:pt x="15432" y="17979"/>
                  <a:pt x="15775" y="18321"/>
                </a:cubicBezTo>
                <a:lnTo>
                  <a:pt x="16540" y="19087"/>
                </a:lnTo>
                <a:cubicBezTo>
                  <a:pt x="16883" y="19429"/>
                  <a:pt x="17444" y="19429"/>
                  <a:pt x="17787" y="19087"/>
                </a:cubicBezTo>
                <a:lnTo>
                  <a:pt x="19086" y="17788"/>
                </a:lnTo>
                <a:cubicBezTo>
                  <a:pt x="19429" y="17445"/>
                  <a:pt x="19429" y="16883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0" y="14800"/>
                  <a:pt x="18104" y="14370"/>
                </a:cubicBezTo>
                <a:lnTo>
                  <a:pt x="18487" y="13440"/>
                </a:lnTo>
                <a:cubicBezTo>
                  <a:pt x="18634" y="12979"/>
                  <a:pt x="19152" y="12601"/>
                  <a:pt x="19637" y="12601"/>
                </a:cubicBezTo>
                <a:lnTo>
                  <a:pt x="20718" y="12601"/>
                </a:lnTo>
                <a:cubicBezTo>
                  <a:pt x="21203" y="12601"/>
                  <a:pt x="21600" y="12204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7" y="8160"/>
                </a:cubicBezTo>
                <a:lnTo>
                  <a:pt x="18104" y="7230"/>
                </a:lnTo>
                <a:cubicBezTo>
                  <a:pt x="17880" y="6800"/>
                  <a:pt x="17978" y="6168"/>
                  <a:pt x="18321" y="5824"/>
                </a:cubicBezTo>
                <a:lnTo>
                  <a:pt x="19086" y="5060"/>
                </a:lnTo>
                <a:cubicBezTo>
                  <a:pt x="19429" y="4717"/>
                  <a:pt x="19429" y="4156"/>
                  <a:pt x="19086" y="3813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1" y="3719"/>
                  <a:pt x="14370" y="3495"/>
                </a:cubicBezTo>
                <a:lnTo>
                  <a:pt x="13439" y="3113"/>
                </a:lnTo>
                <a:cubicBezTo>
                  <a:pt x="12978" y="2966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7"/>
                  <a:pt x="12203" y="0"/>
                  <a:pt x="11719" y="0"/>
                </a:cubicBezTo>
                <a:lnTo>
                  <a:pt x="9881" y="0"/>
                </a:lnTo>
                <a:cubicBezTo>
                  <a:pt x="9397" y="0"/>
                  <a:pt x="9000" y="397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6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7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3" y="2514"/>
                </a:cubicBezTo>
                <a:lnTo>
                  <a:pt x="2514" y="3813"/>
                </a:lnTo>
                <a:cubicBezTo>
                  <a:pt x="2171" y="4156"/>
                  <a:pt x="2171" y="4717"/>
                  <a:pt x="2514" y="5060"/>
                </a:cubicBezTo>
                <a:lnTo>
                  <a:pt x="3279" y="5824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0"/>
                </a:lnTo>
                <a:cubicBezTo>
                  <a:pt x="2966" y="8622"/>
                  <a:pt x="2448" y="9000"/>
                  <a:pt x="1963" y="9000"/>
                </a:cubicBezTo>
                <a:lnTo>
                  <a:pt x="881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" name="Shape 728"/>
          <p:cNvSpPr/>
          <p:nvPr/>
        </p:nvSpPr>
        <p:spPr>
          <a:xfrm>
            <a:off x="4290755" y="3224567"/>
            <a:ext cx="2072221" cy="2072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99" y="10800"/>
                </a:moveTo>
                <a:cubicBezTo>
                  <a:pt x="5499" y="7872"/>
                  <a:pt x="7872" y="5499"/>
                  <a:pt x="10800" y="5499"/>
                </a:cubicBezTo>
                <a:cubicBezTo>
                  <a:pt x="13727" y="5499"/>
                  <a:pt x="16101" y="7872"/>
                  <a:pt x="16101" y="10800"/>
                </a:cubicBezTo>
                <a:cubicBezTo>
                  <a:pt x="16101" y="13727"/>
                  <a:pt x="13727" y="16101"/>
                  <a:pt x="10800" y="16101"/>
                </a:cubicBezTo>
                <a:cubicBezTo>
                  <a:pt x="7872" y="16101"/>
                  <a:pt x="5499" y="13727"/>
                  <a:pt x="5499" y="10800"/>
                </a:cubicBezTo>
                <a:close/>
                <a:moveTo>
                  <a:pt x="0" y="9882"/>
                </a:moveTo>
                <a:lnTo>
                  <a:pt x="0" y="11719"/>
                </a:lnTo>
                <a:cubicBezTo>
                  <a:pt x="0" y="12203"/>
                  <a:pt x="397" y="12600"/>
                  <a:pt x="882" y="12600"/>
                </a:cubicBezTo>
                <a:lnTo>
                  <a:pt x="1963" y="12600"/>
                </a:lnTo>
                <a:cubicBezTo>
                  <a:pt x="2448" y="12600"/>
                  <a:pt x="2965" y="12978"/>
                  <a:pt x="3113" y="13440"/>
                </a:cubicBezTo>
                <a:lnTo>
                  <a:pt x="3495" y="14369"/>
                </a:lnTo>
                <a:cubicBezTo>
                  <a:pt x="3719" y="14800"/>
                  <a:pt x="3622" y="15433"/>
                  <a:pt x="3279" y="15776"/>
                </a:cubicBezTo>
                <a:lnTo>
                  <a:pt x="2514" y="16541"/>
                </a:lnTo>
                <a:cubicBezTo>
                  <a:pt x="2171" y="16884"/>
                  <a:pt x="2171" y="17444"/>
                  <a:pt x="2514" y="17788"/>
                </a:cubicBezTo>
                <a:lnTo>
                  <a:pt x="3812" y="19086"/>
                </a:lnTo>
                <a:cubicBezTo>
                  <a:pt x="4155" y="19429"/>
                  <a:pt x="4717" y="19429"/>
                  <a:pt x="5060" y="19086"/>
                </a:cubicBezTo>
                <a:lnTo>
                  <a:pt x="5825" y="18321"/>
                </a:lnTo>
                <a:cubicBezTo>
                  <a:pt x="6168" y="17978"/>
                  <a:pt x="6800" y="17880"/>
                  <a:pt x="7230" y="18105"/>
                </a:cubicBezTo>
                <a:lnTo>
                  <a:pt x="8160" y="18487"/>
                </a:lnTo>
                <a:cubicBezTo>
                  <a:pt x="8622" y="18634"/>
                  <a:pt x="9000" y="19152"/>
                  <a:pt x="9000" y="19637"/>
                </a:cubicBezTo>
                <a:lnTo>
                  <a:pt x="9000" y="20719"/>
                </a:lnTo>
                <a:cubicBezTo>
                  <a:pt x="9000" y="21203"/>
                  <a:pt x="9396" y="21600"/>
                  <a:pt x="9881" y="21600"/>
                </a:cubicBezTo>
                <a:lnTo>
                  <a:pt x="11718" y="21600"/>
                </a:lnTo>
                <a:cubicBezTo>
                  <a:pt x="12203" y="21600"/>
                  <a:pt x="12600" y="21203"/>
                  <a:pt x="12600" y="20719"/>
                </a:cubicBezTo>
                <a:lnTo>
                  <a:pt x="12600" y="19637"/>
                </a:lnTo>
                <a:cubicBezTo>
                  <a:pt x="12600" y="19152"/>
                  <a:pt x="12978" y="18634"/>
                  <a:pt x="13439" y="18487"/>
                </a:cubicBezTo>
                <a:lnTo>
                  <a:pt x="14370" y="18105"/>
                </a:lnTo>
                <a:cubicBezTo>
                  <a:pt x="14800" y="17880"/>
                  <a:pt x="15432" y="17978"/>
                  <a:pt x="15775" y="18321"/>
                </a:cubicBezTo>
                <a:lnTo>
                  <a:pt x="16540" y="19086"/>
                </a:lnTo>
                <a:cubicBezTo>
                  <a:pt x="16883" y="19429"/>
                  <a:pt x="17444" y="19429"/>
                  <a:pt x="17787" y="19086"/>
                </a:cubicBezTo>
                <a:lnTo>
                  <a:pt x="19086" y="17788"/>
                </a:lnTo>
                <a:cubicBezTo>
                  <a:pt x="19429" y="17444"/>
                  <a:pt x="19429" y="16884"/>
                  <a:pt x="19086" y="16541"/>
                </a:cubicBezTo>
                <a:lnTo>
                  <a:pt x="18321" y="15776"/>
                </a:lnTo>
                <a:cubicBezTo>
                  <a:pt x="17978" y="15433"/>
                  <a:pt x="17881" y="14800"/>
                  <a:pt x="18105" y="14369"/>
                </a:cubicBezTo>
                <a:lnTo>
                  <a:pt x="18486" y="13440"/>
                </a:lnTo>
                <a:cubicBezTo>
                  <a:pt x="18634" y="12978"/>
                  <a:pt x="19152" y="12600"/>
                  <a:pt x="19637" y="12600"/>
                </a:cubicBezTo>
                <a:lnTo>
                  <a:pt x="20718" y="12600"/>
                </a:lnTo>
                <a:cubicBezTo>
                  <a:pt x="21203" y="12600"/>
                  <a:pt x="21600" y="12203"/>
                  <a:pt x="21600" y="11719"/>
                </a:cubicBezTo>
                <a:lnTo>
                  <a:pt x="21600" y="9882"/>
                </a:lnTo>
                <a:cubicBezTo>
                  <a:pt x="21600" y="9397"/>
                  <a:pt x="21203" y="9000"/>
                  <a:pt x="20718" y="9000"/>
                </a:cubicBezTo>
                <a:lnTo>
                  <a:pt x="19637" y="9000"/>
                </a:lnTo>
                <a:cubicBezTo>
                  <a:pt x="19152" y="9000"/>
                  <a:pt x="18634" y="8622"/>
                  <a:pt x="18486" y="8161"/>
                </a:cubicBezTo>
                <a:lnTo>
                  <a:pt x="18105" y="7230"/>
                </a:lnTo>
                <a:cubicBezTo>
                  <a:pt x="17881" y="6800"/>
                  <a:pt x="17978" y="6168"/>
                  <a:pt x="18321" y="5825"/>
                </a:cubicBezTo>
                <a:lnTo>
                  <a:pt x="19086" y="5059"/>
                </a:lnTo>
                <a:cubicBezTo>
                  <a:pt x="19429" y="4717"/>
                  <a:pt x="19429" y="4156"/>
                  <a:pt x="19086" y="3812"/>
                </a:cubicBezTo>
                <a:lnTo>
                  <a:pt x="17787" y="2514"/>
                </a:lnTo>
                <a:cubicBezTo>
                  <a:pt x="17444" y="2171"/>
                  <a:pt x="16883" y="2171"/>
                  <a:pt x="16540" y="2514"/>
                </a:cubicBezTo>
                <a:lnTo>
                  <a:pt x="15775" y="3279"/>
                </a:lnTo>
                <a:cubicBezTo>
                  <a:pt x="15432" y="3622"/>
                  <a:pt x="14800" y="3719"/>
                  <a:pt x="14370" y="3495"/>
                </a:cubicBezTo>
                <a:lnTo>
                  <a:pt x="13439" y="3113"/>
                </a:lnTo>
                <a:cubicBezTo>
                  <a:pt x="12978" y="2965"/>
                  <a:pt x="12600" y="2448"/>
                  <a:pt x="12600" y="1963"/>
                </a:cubicBezTo>
                <a:lnTo>
                  <a:pt x="12600" y="882"/>
                </a:lnTo>
                <a:cubicBezTo>
                  <a:pt x="12600" y="396"/>
                  <a:pt x="12203" y="0"/>
                  <a:pt x="11718" y="0"/>
                </a:cubicBezTo>
                <a:lnTo>
                  <a:pt x="9881" y="0"/>
                </a:lnTo>
                <a:cubicBezTo>
                  <a:pt x="9396" y="0"/>
                  <a:pt x="9000" y="396"/>
                  <a:pt x="9000" y="882"/>
                </a:cubicBezTo>
                <a:lnTo>
                  <a:pt x="9000" y="1963"/>
                </a:lnTo>
                <a:cubicBezTo>
                  <a:pt x="9000" y="2448"/>
                  <a:pt x="8622" y="2965"/>
                  <a:pt x="8160" y="3113"/>
                </a:cubicBezTo>
                <a:lnTo>
                  <a:pt x="7230" y="3495"/>
                </a:lnTo>
                <a:cubicBezTo>
                  <a:pt x="6800" y="3719"/>
                  <a:pt x="6168" y="3622"/>
                  <a:pt x="5825" y="3279"/>
                </a:cubicBezTo>
                <a:lnTo>
                  <a:pt x="5060" y="2514"/>
                </a:lnTo>
                <a:cubicBezTo>
                  <a:pt x="4717" y="2171"/>
                  <a:pt x="4155" y="2171"/>
                  <a:pt x="3812" y="2514"/>
                </a:cubicBezTo>
                <a:lnTo>
                  <a:pt x="2514" y="3812"/>
                </a:lnTo>
                <a:cubicBezTo>
                  <a:pt x="2171" y="4156"/>
                  <a:pt x="2171" y="4717"/>
                  <a:pt x="2514" y="5059"/>
                </a:cubicBezTo>
                <a:lnTo>
                  <a:pt x="3279" y="5825"/>
                </a:lnTo>
                <a:cubicBezTo>
                  <a:pt x="3622" y="6168"/>
                  <a:pt x="3719" y="6800"/>
                  <a:pt x="3495" y="7230"/>
                </a:cubicBezTo>
                <a:lnTo>
                  <a:pt x="3113" y="8161"/>
                </a:lnTo>
                <a:cubicBezTo>
                  <a:pt x="2965" y="8622"/>
                  <a:pt x="2448" y="9000"/>
                  <a:pt x="1963" y="9000"/>
                </a:cubicBezTo>
                <a:lnTo>
                  <a:pt x="882" y="9000"/>
                </a:lnTo>
                <a:cubicBezTo>
                  <a:pt x="397" y="9000"/>
                  <a:pt x="0" y="9397"/>
                  <a:pt x="0" y="9882"/>
                </a:cubicBezTo>
                <a:close/>
              </a:path>
            </a:pathLst>
          </a:custGeom>
          <a:solidFill>
            <a:srgbClr val="2C5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3" name="Group 737"/>
          <p:cNvGrpSpPr/>
          <p:nvPr/>
        </p:nvGrpSpPr>
        <p:grpSpPr>
          <a:xfrm>
            <a:off x="5868055" y="2025068"/>
            <a:ext cx="812588" cy="812697"/>
            <a:chOff x="0" y="0"/>
            <a:chExt cx="1559789" cy="1559789"/>
          </a:xfrm>
        </p:grpSpPr>
        <p:sp>
          <p:nvSpPr>
            <p:cNvPr id="120" name="Shape 735"/>
            <p:cNvSpPr/>
            <p:nvPr/>
          </p:nvSpPr>
          <p:spPr>
            <a:xfrm>
              <a:off x="0" y="0"/>
              <a:ext cx="1559789" cy="155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01600" sx="102000" sy="102000" algn="ctr" rotWithShape="0">
                <a:srgbClr val="13BA39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21" name="Shape 736" descr="D:\51PPT模板网\51pptmoban.com\图片.jpg"/>
            <p:cNvSpPr/>
            <p:nvPr/>
          </p:nvSpPr>
          <p:spPr>
            <a:xfrm>
              <a:off x="412252" y="499678"/>
              <a:ext cx="735285" cy="558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2" y="19451"/>
                  </a:moveTo>
                  <a:cubicBezTo>
                    <a:pt x="17963" y="19995"/>
                    <a:pt x="19395" y="20889"/>
                    <a:pt x="19531" y="19300"/>
                  </a:cubicBezTo>
                  <a:cubicBezTo>
                    <a:pt x="20147" y="12135"/>
                    <a:pt x="19089" y="10074"/>
                    <a:pt x="19089" y="10074"/>
                  </a:cubicBezTo>
                  <a:lnTo>
                    <a:pt x="17607" y="11177"/>
                  </a:lnTo>
                  <a:cubicBezTo>
                    <a:pt x="17607" y="11176"/>
                    <a:pt x="18864" y="12766"/>
                    <a:pt x="18032" y="19451"/>
                  </a:cubicBezTo>
                  <a:close/>
                  <a:moveTo>
                    <a:pt x="20735" y="6972"/>
                  </a:moveTo>
                  <a:lnTo>
                    <a:pt x="11888" y="386"/>
                  </a:lnTo>
                  <a:cubicBezTo>
                    <a:pt x="11196" y="-129"/>
                    <a:pt x="10061" y="-129"/>
                    <a:pt x="9368" y="386"/>
                  </a:cubicBezTo>
                  <a:lnTo>
                    <a:pt x="520" y="6972"/>
                  </a:lnTo>
                  <a:cubicBezTo>
                    <a:pt x="-173" y="7488"/>
                    <a:pt x="-173" y="8332"/>
                    <a:pt x="520" y="8848"/>
                  </a:cubicBezTo>
                  <a:lnTo>
                    <a:pt x="9367" y="15434"/>
                  </a:lnTo>
                  <a:cubicBezTo>
                    <a:pt x="10060" y="15949"/>
                    <a:pt x="11195" y="15949"/>
                    <a:pt x="11887" y="15434"/>
                  </a:cubicBezTo>
                  <a:lnTo>
                    <a:pt x="17607" y="11176"/>
                  </a:lnTo>
                  <a:lnTo>
                    <a:pt x="11405" y="9245"/>
                  </a:lnTo>
                  <a:cubicBezTo>
                    <a:pt x="11166" y="9323"/>
                    <a:pt x="10903" y="9366"/>
                    <a:pt x="10628" y="9366"/>
                  </a:cubicBezTo>
                  <a:cubicBezTo>
                    <a:pt x="9510" y="9366"/>
                    <a:pt x="8605" y="8652"/>
                    <a:pt x="8605" y="7769"/>
                  </a:cubicBezTo>
                  <a:cubicBezTo>
                    <a:pt x="8605" y="6883"/>
                    <a:pt x="9511" y="6168"/>
                    <a:pt x="10628" y="6168"/>
                  </a:cubicBezTo>
                  <a:cubicBezTo>
                    <a:pt x="11495" y="6168"/>
                    <a:pt x="12233" y="6602"/>
                    <a:pt x="12520" y="7205"/>
                  </a:cubicBezTo>
                  <a:lnTo>
                    <a:pt x="19089" y="10071"/>
                  </a:lnTo>
                  <a:lnTo>
                    <a:pt x="20735" y="8847"/>
                  </a:lnTo>
                  <a:cubicBezTo>
                    <a:pt x="21427" y="8332"/>
                    <a:pt x="21427" y="7488"/>
                    <a:pt x="20735" y="6972"/>
                  </a:cubicBezTo>
                  <a:close/>
                  <a:moveTo>
                    <a:pt x="3510" y="13897"/>
                  </a:moveTo>
                  <a:cubicBezTo>
                    <a:pt x="4003" y="16551"/>
                    <a:pt x="4630" y="17712"/>
                    <a:pt x="6722" y="18928"/>
                  </a:cubicBezTo>
                  <a:cubicBezTo>
                    <a:pt x="8814" y="20143"/>
                    <a:pt x="9808" y="21471"/>
                    <a:pt x="10628" y="21471"/>
                  </a:cubicBezTo>
                  <a:cubicBezTo>
                    <a:pt x="11448" y="21471"/>
                    <a:pt x="12379" y="20310"/>
                    <a:pt x="14471" y="19092"/>
                  </a:cubicBezTo>
                  <a:cubicBezTo>
                    <a:pt x="16563" y="17876"/>
                    <a:pt x="16004" y="17506"/>
                    <a:pt x="16497" y="14852"/>
                  </a:cubicBezTo>
                  <a:lnTo>
                    <a:pt x="10628" y="18646"/>
                  </a:lnTo>
                  <a:cubicBezTo>
                    <a:pt x="10628" y="18646"/>
                    <a:pt x="3510" y="13897"/>
                    <a:pt x="3510" y="13897"/>
                  </a:cubicBezTo>
                  <a:close/>
                </a:path>
              </a:pathLst>
            </a:custGeom>
            <a:solidFill>
              <a:srgbClr val="13BA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/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2" name="Group 740"/>
          <p:cNvGrpSpPr/>
          <p:nvPr/>
        </p:nvGrpSpPr>
        <p:grpSpPr>
          <a:xfrm>
            <a:off x="6680894" y="3490983"/>
            <a:ext cx="648154" cy="648243"/>
            <a:chOff x="-942137" y="323015"/>
            <a:chExt cx="1244155" cy="1244155"/>
          </a:xfrm>
        </p:grpSpPr>
        <p:sp>
          <p:nvSpPr>
            <p:cNvPr id="123" name="Shape 738"/>
            <p:cNvSpPr/>
            <p:nvPr/>
          </p:nvSpPr>
          <p:spPr>
            <a:xfrm>
              <a:off x="-942137" y="323015"/>
              <a:ext cx="1244155" cy="1244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64"/>
                    <a:pt x="4836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cubicBezTo>
                    <a:pt x="4836" y="0"/>
                    <a:pt x="0" y="4836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01600" sx="102000" sy="102000" algn="ctr" rotWithShape="0">
                <a:srgbClr val="13BA39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24" name="Shape 739"/>
            <p:cNvSpPr/>
            <p:nvPr/>
          </p:nvSpPr>
          <p:spPr>
            <a:xfrm>
              <a:off x="-465403" y="668734"/>
              <a:ext cx="290682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600" extrusionOk="0">
                  <a:moveTo>
                    <a:pt x="13265" y="19105"/>
                  </a:moveTo>
                  <a:lnTo>
                    <a:pt x="13265" y="21214"/>
                  </a:lnTo>
                  <a:cubicBezTo>
                    <a:pt x="13265" y="21431"/>
                    <a:pt x="12941" y="21600"/>
                    <a:pt x="12525" y="21600"/>
                  </a:cubicBezTo>
                  <a:lnTo>
                    <a:pt x="9407" y="21600"/>
                  </a:lnTo>
                  <a:cubicBezTo>
                    <a:pt x="9014" y="21600"/>
                    <a:pt x="8667" y="21431"/>
                    <a:pt x="8667" y="21214"/>
                  </a:cubicBezTo>
                  <a:lnTo>
                    <a:pt x="8667" y="19105"/>
                  </a:lnTo>
                  <a:cubicBezTo>
                    <a:pt x="3262" y="18707"/>
                    <a:pt x="305" y="17020"/>
                    <a:pt x="189" y="16947"/>
                  </a:cubicBezTo>
                  <a:cubicBezTo>
                    <a:pt x="-42" y="16803"/>
                    <a:pt x="-65" y="16598"/>
                    <a:pt x="143" y="16453"/>
                  </a:cubicBezTo>
                  <a:lnTo>
                    <a:pt x="2522" y="14826"/>
                  </a:lnTo>
                  <a:cubicBezTo>
                    <a:pt x="2638" y="14742"/>
                    <a:pt x="2846" y="14693"/>
                    <a:pt x="3054" y="14681"/>
                  </a:cubicBezTo>
                  <a:cubicBezTo>
                    <a:pt x="3262" y="14669"/>
                    <a:pt x="3470" y="14705"/>
                    <a:pt x="3608" y="14790"/>
                  </a:cubicBezTo>
                  <a:cubicBezTo>
                    <a:pt x="3654" y="14802"/>
                    <a:pt x="6889" y="16417"/>
                    <a:pt x="10978" y="16417"/>
                  </a:cubicBezTo>
                  <a:cubicBezTo>
                    <a:pt x="13242" y="16417"/>
                    <a:pt x="15690" y="15790"/>
                    <a:pt x="15690" y="14428"/>
                  </a:cubicBezTo>
                  <a:cubicBezTo>
                    <a:pt x="15690" y="13271"/>
                    <a:pt x="12964" y="12704"/>
                    <a:pt x="9846" y="12054"/>
                  </a:cubicBezTo>
                  <a:cubicBezTo>
                    <a:pt x="5687" y="11198"/>
                    <a:pt x="513" y="10113"/>
                    <a:pt x="513" y="7087"/>
                  </a:cubicBezTo>
                  <a:cubicBezTo>
                    <a:pt x="513" y="4870"/>
                    <a:pt x="3839" y="3037"/>
                    <a:pt x="8667" y="2555"/>
                  </a:cubicBezTo>
                  <a:lnTo>
                    <a:pt x="8667" y="386"/>
                  </a:lnTo>
                  <a:cubicBezTo>
                    <a:pt x="8667" y="169"/>
                    <a:pt x="9014" y="0"/>
                    <a:pt x="9407" y="0"/>
                  </a:cubicBezTo>
                  <a:lnTo>
                    <a:pt x="12525" y="0"/>
                  </a:lnTo>
                  <a:cubicBezTo>
                    <a:pt x="12941" y="0"/>
                    <a:pt x="13265" y="169"/>
                    <a:pt x="13265" y="386"/>
                  </a:cubicBezTo>
                  <a:lnTo>
                    <a:pt x="13265" y="2507"/>
                  </a:lnTo>
                  <a:cubicBezTo>
                    <a:pt x="17954" y="2784"/>
                    <a:pt x="20449" y="4110"/>
                    <a:pt x="20542" y="4158"/>
                  </a:cubicBezTo>
                  <a:cubicBezTo>
                    <a:pt x="20773" y="4291"/>
                    <a:pt x="20819" y="4472"/>
                    <a:pt x="20657" y="4617"/>
                  </a:cubicBezTo>
                  <a:lnTo>
                    <a:pt x="18786" y="6376"/>
                  </a:lnTo>
                  <a:cubicBezTo>
                    <a:pt x="18670" y="6485"/>
                    <a:pt x="18486" y="6557"/>
                    <a:pt x="18255" y="6569"/>
                  </a:cubicBezTo>
                  <a:cubicBezTo>
                    <a:pt x="18024" y="6593"/>
                    <a:pt x="17816" y="6557"/>
                    <a:pt x="17631" y="6485"/>
                  </a:cubicBezTo>
                  <a:cubicBezTo>
                    <a:pt x="17608" y="6473"/>
                    <a:pt x="14812" y="5183"/>
                    <a:pt x="11347" y="5183"/>
                  </a:cubicBezTo>
                  <a:cubicBezTo>
                    <a:pt x="8413" y="5183"/>
                    <a:pt x="6380" y="5942"/>
                    <a:pt x="6380" y="7039"/>
                  </a:cubicBezTo>
                  <a:cubicBezTo>
                    <a:pt x="6380" y="8317"/>
                    <a:pt x="9199" y="8883"/>
                    <a:pt x="12479" y="9546"/>
                  </a:cubicBezTo>
                  <a:cubicBezTo>
                    <a:pt x="16730" y="10402"/>
                    <a:pt x="21535" y="11379"/>
                    <a:pt x="21535" y="14283"/>
                  </a:cubicBezTo>
                  <a:cubicBezTo>
                    <a:pt x="21535" y="16742"/>
                    <a:pt x="18162" y="18683"/>
                    <a:pt x="13265" y="19105"/>
                  </a:cubicBezTo>
                  <a:close/>
                </a:path>
              </a:pathLst>
            </a:custGeom>
            <a:solidFill>
              <a:srgbClr val="13BA39"/>
            </a:solidFill>
            <a:ln>
              <a:solidFill>
                <a:schemeClr val="bg1"/>
              </a:solidFill>
            </a:ln>
            <a:effectLst>
              <a:outerShdw blurRad="101600" sx="102000" sy="102000" algn="ctr" rotWithShape="0">
                <a:srgbClr val="13BA39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25" name="Group 743"/>
          <p:cNvGrpSpPr/>
          <p:nvPr/>
        </p:nvGrpSpPr>
        <p:grpSpPr>
          <a:xfrm>
            <a:off x="4812783" y="3746649"/>
            <a:ext cx="1028166" cy="1028304"/>
            <a:chOff x="-942136" y="-242262"/>
            <a:chExt cx="1973599" cy="1973600"/>
          </a:xfrm>
        </p:grpSpPr>
        <p:sp>
          <p:nvSpPr>
            <p:cNvPr id="126" name="Shape 741"/>
            <p:cNvSpPr/>
            <p:nvPr/>
          </p:nvSpPr>
          <p:spPr>
            <a:xfrm>
              <a:off x="-942136" y="-242262"/>
              <a:ext cx="1973599" cy="197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01600" sx="102000" sy="102000" algn="ctr" rotWithShape="0">
                <a:srgbClr val="13BA39">
                  <a:alpha val="14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eaLnBrk="0" hangingPunct="0"/>
              <a:endParaRPr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27" name="Shape 742" descr="D:\51PPT模板网\51pptmoban.com\图片.jpg"/>
            <p:cNvSpPr/>
            <p:nvPr/>
          </p:nvSpPr>
          <p:spPr>
            <a:xfrm>
              <a:off x="-374433" y="465138"/>
              <a:ext cx="838196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0" y="19710"/>
                  </a:moveTo>
                  <a:cubicBezTo>
                    <a:pt x="11880" y="19558"/>
                    <a:pt x="11801" y="19440"/>
                    <a:pt x="11700" y="19440"/>
                  </a:cubicBezTo>
                  <a:lnTo>
                    <a:pt x="9900" y="19440"/>
                  </a:lnTo>
                  <a:cubicBezTo>
                    <a:pt x="9799" y="19440"/>
                    <a:pt x="9720" y="19558"/>
                    <a:pt x="9720" y="19710"/>
                  </a:cubicBezTo>
                  <a:cubicBezTo>
                    <a:pt x="9720" y="19862"/>
                    <a:pt x="9799" y="19980"/>
                    <a:pt x="9900" y="19980"/>
                  </a:cubicBezTo>
                  <a:lnTo>
                    <a:pt x="11700" y="19980"/>
                  </a:lnTo>
                  <a:cubicBezTo>
                    <a:pt x="11801" y="19980"/>
                    <a:pt x="11880" y="19862"/>
                    <a:pt x="11880" y="19710"/>
                  </a:cubicBezTo>
                  <a:close/>
                  <a:moveTo>
                    <a:pt x="4320" y="14580"/>
                  </a:moveTo>
                  <a:cubicBezTo>
                    <a:pt x="4320" y="14867"/>
                    <a:pt x="4489" y="15120"/>
                    <a:pt x="4680" y="15120"/>
                  </a:cubicBezTo>
                  <a:lnTo>
                    <a:pt x="16920" y="15120"/>
                  </a:lnTo>
                  <a:cubicBezTo>
                    <a:pt x="17111" y="15120"/>
                    <a:pt x="17280" y="14867"/>
                    <a:pt x="17280" y="14580"/>
                  </a:cubicBezTo>
                  <a:lnTo>
                    <a:pt x="17280" y="2700"/>
                  </a:lnTo>
                  <a:cubicBezTo>
                    <a:pt x="17280" y="2413"/>
                    <a:pt x="17111" y="2160"/>
                    <a:pt x="16920" y="2160"/>
                  </a:cubicBezTo>
                  <a:lnTo>
                    <a:pt x="4680" y="2160"/>
                  </a:lnTo>
                  <a:cubicBezTo>
                    <a:pt x="4489" y="2160"/>
                    <a:pt x="4320" y="2413"/>
                    <a:pt x="4320" y="2700"/>
                  </a:cubicBezTo>
                  <a:cubicBezTo>
                    <a:pt x="4320" y="2700"/>
                    <a:pt x="4320" y="14580"/>
                    <a:pt x="4320" y="14580"/>
                  </a:cubicBezTo>
                  <a:close/>
                  <a:moveTo>
                    <a:pt x="2880" y="14580"/>
                  </a:moveTo>
                  <a:lnTo>
                    <a:pt x="2880" y="2700"/>
                  </a:lnTo>
                  <a:cubicBezTo>
                    <a:pt x="2880" y="1215"/>
                    <a:pt x="3690" y="0"/>
                    <a:pt x="4680" y="0"/>
                  </a:cubicBezTo>
                  <a:lnTo>
                    <a:pt x="16920" y="0"/>
                  </a:lnTo>
                  <a:cubicBezTo>
                    <a:pt x="17910" y="0"/>
                    <a:pt x="18720" y="1215"/>
                    <a:pt x="18720" y="2700"/>
                  </a:cubicBezTo>
                  <a:lnTo>
                    <a:pt x="18720" y="14580"/>
                  </a:lnTo>
                  <a:cubicBezTo>
                    <a:pt x="18720" y="16065"/>
                    <a:pt x="17910" y="17280"/>
                    <a:pt x="16920" y="17280"/>
                  </a:cubicBezTo>
                  <a:lnTo>
                    <a:pt x="4680" y="17280"/>
                  </a:lnTo>
                  <a:cubicBezTo>
                    <a:pt x="3690" y="17280"/>
                    <a:pt x="2880" y="16065"/>
                    <a:pt x="2880" y="14580"/>
                  </a:cubicBezTo>
                  <a:close/>
                  <a:moveTo>
                    <a:pt x="21600" y="18360"/>
                  </a:moveTo>
                  <a:lnTo>
                    <a:pt x="21600" y="19980"/>
                  </a:lnTo>
                  <a:cubicBezTo>
                    <a:pt x="21600" y="20874"/>
                    <a:pt x="20790" y="21600"/>
                    <a:pt x="19800" y="21600"/>
                  </a:cubicBezTo>
                  <a:lnTo>
                    <a:pt x="1800" y="21600"/>
                  </a:lnTo>
                  <a:cubicBezTo>
                    <a:pt x="810" y="21600"/>
                    <a:pt x="0" y="20874"/>
                    <a:pt x="0" y="19980"/>
                  </a:cubicBezTo>
                  <a:lnTo>
                    <a:pt x="0" y="18360"/>
                  </a:lnTo>
                  <a:lnTo>
                    <a:pt x="1800" y="18360"/>
                  </a:lnTo>
                  <a:lnTo>
                    <a:pt x="19800" y="18360"/>
                  </a:lnTo>
                  <a:cubicBezTo>
                    <a:pt x="19800" y="18360"/>
                    <a:pt x="21600" y="18360"/>
                    <a:pt x="21600" y="18360"/>
                  </a:cubicBezTo>
                  <a:close/>
                </a:path>
              </a:pathLst>
            </a:custGeom>
            <a:solidFill>
              <a:srgbClr val="13BA39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任意多边形 1"/>
          <p:cNvSpPr/>
          <p:nvPr/>
        </p:nvSpPr>
        <p:spPr>
          <a:xfrm>
            <a:off x="3237312" y="2968782"/>
            <a:ext cx="1749682" cy="759973"/>
          </a:xfrm>
          <a:custGeom>
            <a:avLst/>
            <a:gdLst>
              <a:gd name="connsiteX0" fmla="*/ 1312432 w 1312432"/>
              <a:gd name="connsiteY0" fmla="*/ 344245 h 570156"/>
              <a:gd name="connsiteX1" fmla="*/ 1312432 w 1312432"/>
              <a:gd name="connsiteY1" fmla="*/ 0 h 570156"/>
              <a:gd name="connsiteX2" fmla="*/ 0 w 1312432"/>
              <a:gd name="connsiteY2" fmla="*/ 0 h 570156"/>
              <a:gd name="connsiteX3" fmla="*/ 0 w 1312432"/>
              <a:gd name="connsiteY3" fmla="*/ 570156 h 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2432" h="570156">
                <a:moveTo>
                  <a:pt x="1312432" y="344245"/>
                </a:moveTo>
                <a:lnTo>
                  <a:pt x="1312432" y="0"/>
                </a:lnTo>
                <a:lnTo>
                  <a:pt x="0" y="0"/>
                </a:lnTo>
                <a:lnTo>
                  <a:pt x="0" y="570156"/>
                </a:lnTo>
              </a:path>
            </a:pathLst>
          </a:cu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2"/>
          <p:cNvSpPr/>
          <p:nvPr/>
        </p:nvSpPr>
        <p:spPr>
          <a:xfrm>
            <a:off x="6550238" y="1506193"/>
            <a:ext cx="1921783" cy="415834"/>
          </a:xfrm>
          <a:custGeom>
            <a:avLst/>
            <a:gdLst>
              <a:gd name="connsiteX0" fmla="*/ 0 w 1441525"/>
              <a:gd name="connsiteY0" fmla="*/ 225911 h 311972"/>
              <a:gd name="connsiteX1" fmla="*/ 0 w 1441525"/>
              <a:gd name="connsiteY1" fmla="*/ 0 h 311972"/>
              <a:gd name="connsiteX2" fmla="*/ 1441525 w 1441525"/>
              <a:gd name="connsiteY2" fmla="*/ 0 h 311972"/>
              <a:gd name="connsiteX3" fmla="*/ 1441525 w 1441525"/>
              <a:gd name="connsiteY3" fmla="*/ 311972 h 31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525" h="311972">
                <a:moveTo>
                  <a:pt x="0" y="225911"/>
                </a:moveTo>
                <a:lnTo>
                  <a:pt x="0" y="0"/>
                </a:lnTo>
                <a:lnTo>
                  <a:pt x="1441525" y="0"/>
                </a:lnTo>
                <a:lnTo>
                  <a:pt x="1441525" y="311972"/>
                </a:lnTo>
              </a:path>
            </a:pathLst>
          </a:cu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3"/>
          <p:cNvSpPr/>
          <p:nvPr/>
        </p:nvSpPr>
        <p:spPr>
          <a:xfrm>
            <a:off x="7539812" y="3585364"/>
            <a:ext cx="831816" cy="1032416"/>
          </a:xfrm>
          <a:custGeom>
            <a:avLst/>
            <a:gdLst>
              <a:gd name="connsiteX0" fmla="*/ 0 w 623943"/>
              <a:gd name="connsiteY0" fmla="*/ 0 h 774551"/>
              <a:gd name="connsiteX1" fmla="*/ 623943 w 623943"/>
              <a:gd name="connsiteY1" fmla="*/ 0 h 774551"/>
              <a:gd name="connsiteX2" fmla="*/ 623943 w 623943"/>
              <a:gd name="connsiteY2" fmla="*/ 527125 h 774551"/>
              <a:gd name="connsiteX3" fmla="*/ 139849 w 623943"/>
              <a:gd name="connsiteY3" fmla="*/ 527125 h 774551"/>
              <a:gd name="connsiteX4" fmla="*/ 139849 w 623943"/>
              <a:gd name="connsiteY4" fmla="*/ 774551 h 77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943" h="774551">
                <a:moveTo>
                  <a:pt x="0" y="0"/>
                </a:moveTo>
                <a:lnTo>
                  <a:pt x="623943" y="0"/>
                </a:lnTo>
                <a:lnTo>
                  <a:pt x="623943" y="527125"/>
                </a:lnTo>
                <a:lnTo>
                  <a:pt x="139849" y="527125"/>
                </a:lnTo>
                <a:lnTo>
                  <a:pt x="139849" y="774551"/>
                </a:lnTo>
              </a:path>
            </a:pathLst>
          </a:custGeom>
          <a:noFill/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50C7F01-E03F-E5F2-8977-01E0AA7A23BB}"/>
              </a:ext>
            </a:extLst>
          </p:cNvPr>
          <p:cNvGrpSpPr/>
          <p:nvPr/>
        </p:nvGrpSpPr>
        <p:grpSpPr>
          <a:xfrm>
            <a:off x="7651002" y="2021243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3910260-41BE-2DB1-F36D-D158603F5E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2C293D8-5EAF-E167-E009-A1EBA42F7E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FE60C72-B4AA-83C6-C995-2062D38C60D4}"/>
              </a:ext>
            </a:extLst>
          </p:cNvPr>
          <p:cNvGrpSpPr/>
          <p:nvPr/>
        </p:nvGrpSpPr>
        <p:grpSpPr>
          <a:xfrm>
            <a:off x="1200150" y="3852540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825B329-E052-5FB5-5FED-1267A907C3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E843C01-370F-20FF-0180-AC7BDE646BA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2C4EB33-0E10-0244-8A38-87345C4405CF}"/>
              </a:ext>
            </a:extLst>
          </p:cNvPr>
          <p:cNvGrpSpPr/>
          <p:nvPr/>
        </p:nvGrpSpPr>
        <p:grpSpPr>
          <a:xfrm>
            <a:off x="7600525" y="4774953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0B97BA2-508C-72F8-AFCB-1305B15F6E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E685054-1639-9437-D212-EEE32FCEB0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777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9402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ybuu23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C57FF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2263</Words>
  <Application>Microsoft Office PowerPoint</Application>
  <PresentationFormat>宽屏</PresentationFormat>
  <Paragraphs>269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峰广明锐体</vt:lpstr>
      <vt:lpstr>优设标题黑</vt:lpstr>
      <vt:lpstr>Arial</vt:lpstr>
      <vt:lpstr>Roboto Light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蓝绿色几何风个人述职报告PPT模板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136</cp:revision>
  <dcterms:created xsi:type="dcterms:W3CDTF">2024-02-19T10:35:55Z</dcterms:created>
  <dcterms:modified xsi:type="dcterms:W3CDTF">2024-02-22T12:51:37Z</dcterms:modified>
  <cp:contentStatus>蓝绿色几何风个人述职报告PPT模板，www.51pptmoban.com</cp:contentStatus>
  <cp:version>51pptmoban.com（V51PPT-022201版）</cp:version>
</cp:coreProperties>
</file>